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0" r:id="rId4"/>
    <p:sldId id="256" r:id="rId5"/>
    <p:sldId id="269" r:id="rId6"/>
    <p:sldId id="258" r:id="rId7"/>
    <p:sldId id="275" r:id="rId8"/>
    <p:sldId id="277" r:id="rId9"/>
    <p:sldId id="278" r:id="rId10"/>
    <p:sldId id="279" r:id="rId11"/>
    <p:sldId id="280" r:id="rId12"/>
    <p:sldId id="281" r:id="rId13"/>
    <p:sldId id="259" r:id="rId14"/>
    <p:sldId id="282" r:id="rId15"/>
    <p:sldId id="262" r:id="rId16"/>
    <p:sldId id="285" r:id="rId17"/>
    <p:sldId id="273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>
        <p:guide orient="horz" pos="160"/>
        <p:guide orient="horz" pos="4320"/>
        <p:guide orient="horz" pos="3339"/>
        <p:guide orient="horz" pos="2652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7932-C6AE-40A1-B6FA-C5F5B1FEBB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652EF-4544-4093-871B-25305319A6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895C-9A98-4DE3-834F-4F1D4FF740B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A6E2-CD39-4BA2-A9B4-E9E5128CBE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A010-B11A-4E6A-AA38-9F2AE90094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FFA1A-D0B4-4265-96FA-DC2DDE5F74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CF3F-3A40-4CDD-BF43-128F813AC0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3FF4C-BB62-49AB-B1EF-5892AD9169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7F18-6211-4DD6-B170-033515E48E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29208-2B95-4501-8097-7C00C782E4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43EC-DE47-4C27-8B88-1E4DDF8FFB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8AD0A-3957-449F-B4D8-B319C8C104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F3941-DFB8-4418-A5BB-7D6DD72F53F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F4B1-00C0-4327-B5B6-ED01D2C4E4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C3CA-CBC9-4733-87F7-BFEDA09160B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C285-00DF-4744-8B5E-80B6041197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0AB4-D84A-4327-A8BC-70DE83E0B02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F645-6846-42A7-86F7-C200F70417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0252-ECF1-4104-9C35-300D8CADD3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2A24-5B99-492F-B19C-FE11DFEC91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908B-BFA8-4126-8B73-F825AE93A50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7C3C-522F-4D43-AC78-EC28CF104A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F5E8AB-654F-4267-BE6E-C23F9561EE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7E2100-9FB6-423B-92F0-E204CA9CA4C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北城之音</a:t>
            </a:r>
            <a:r>
              <a:rPr lang="en-US" altLang="zh-CN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3272589" y="4727924"/>
            <a:ext cx="7104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成员：张华、高晓晨、张乃夫、李鑫、霍雯</a:t>
            </a:r>
            <a:endParaRPr lang="zh-CN" altLang="en-US" sz="28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7059386" y="4058639"/>
            <a:ext cx="29386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</a:t>
            </a:r>
            <a:r>
              <a:rPr lang="en-US" altLang="zh-CN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软本</a:t>
            </a:r>
            <a:r>
              <a:rPr lang="en-US" altLang="zh-CN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2" cy="584775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44875"/>
                </a:solidFill>
                <a:latin typeface="+mj-lt"/>
                <a:ea typeface="+mn-ea"/>
              </a:rPr>
              <a:t>移动开发应用综合实践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009074" y="5207328"/>
            <a:ext cx="7831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17111529233</a:t>
            </a:r>
            <a:r>
              <a:rPr lang="zh-CN" altLang="en-US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17111652111</a:t>
            </a:r>
            <a:r>
              <a:rPr lang="zh-CN" altLang="en-US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17111652127</a:t>
            </a:r>
            <a:r>
              <a:rPr lang="zh-CN" altLang="en-US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17111652109</a:t>
            </a:r>
            <a:r>
              <a:rPr lang="zh-CN" altLang="en-US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17111652105</a:t>
            </a:r>
            <a:endParaRPr lang="zh-CN" altLang="en-US" sz="14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75364" y="5837565"/>
            <a:ext cx="316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贡献率：每人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9" grpId="0" animBg="1"/>
      <p:bldP spid="49" grpId="0" animBg="1"/>
      <p:bldP spid="53" grpId="0" animBg="1"/>
      <p:bldP spid="54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前端部分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912812" y="995878"/>
            <a:ext cx="5728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6</a:t>
            </a:r>
            <a:r>
              <a:rPr lang="zh-CN" altLang="en-US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换曲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0929" y="1004622"/>
            <a:ext cx="2923090" cy="5390147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5152492" y="4204355"/>
            <a:ext cx="814675" cy="73529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82898" y="2267153"/>
            <a:ext cx="4099675" cy="64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左右滑动换曲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5967167" y="4572000"/>
            <a:ext cx="1979629" cy="9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01000" y="4454481"/>
            <a:ext cx="4099675" cy="64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点击换曲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箭头: 左右 5"/>
          <p:cNvSpPr/>
          <p:nvPr/>
        </p:nvSpPr>
        <p:spPr>
          <a:xfrm>
            <a:off x="3558560" y="2858996"/>
            <a:ext cx="2447827" cy="650683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>
            <a:stCxn id="6" idx="1"/>
          </p:cNvCxnSpPr>
          <p:nvPr/>
        </p:nvCxnSpPr>
        <p:spPr>
          <a:xfrm rot="5400000" flipH="1" flipV="1">
            <a:off x="6006887" y="1166600"/>
            <a:ext cx="630654" cy="30794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12" grpId="0" bldLvl="3" build="p"/>
      <p:bldP spid="16" grpId="0" bldLvl="3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前端部分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912812" y="995878"/>
            <a:ext cx="5728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7</a:t>
            </a:r>
            <a:r>
              <a:rPr lang="zh-CN" altLang="en-US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歌曲海报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8" y="1136285"/>
            <a:ext cx="2987299" cy="53573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64078" y="3835924"/>
            <a:ext cx="60357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如果歌曲有海报则显示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如果无海报，则显示默认海报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5507" y="4510520"/>
            <a:ext cx="1292609" cy="1211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95508" y="3429000"/>
            <a:ext cx="1292609" cy="12111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11" grpId="0" bldLvl="3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后端部分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912812" y="995878"/>
            <a:ext cx="5728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广告页更换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623" y="1113823"/>
            <a:ext cx="7225902" cy="4873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76" y="1697895"/>
            <a:ext cx="2215725" cy="41642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0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92100" y="82550"/>
            <a:ext cx="3292475" cy="585788"/>
            <a:chOff x="292102" y="82976"/>
            <a:chExt cx="3291840" cy="584775"/>
          </a:xfrm>
        </p:grpSpPr>
        <p:sp>
          <p:nvSpPr>
            <p:cNvPr id="18475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1657" y="2056920"/>
            <a:ext cx="12362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1.</a:t>
            </a:r>
            <a:r>
              <a:rPr lang="zh-CN" altLang="en-US" sz="2400" dirty="0">
                <a:latin typeface="+mj-ea"/>
                <a:ea typeface="+mj-ea"/>
              </a:rPr>
              <a:t>程序运行合理，有容错能力。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2.</a:t>
            </a:r>
            <a:r>
              <a:rPr lang="zh-CN" altLang="en-US" sz="2400" dirty="0">
                <a:latin typeface="+mj-ea"/>
                <a:ea typeface="+mj-ea"/>
              </a:rPr>
              <a:t>项目布局合理，用户简便使用。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3.</a:t>
            </a:r>
            <a:r>
              <a:rPr lang="zh-CN" altLang="en-US" sz="2400" dirty="0">
                <a:latin typeface="+mj-ea"/>
                <a:ea typeface="+mj-ea"/>
              </a:rPr>
              <a:t>使用技术合理，可以拖动进度条。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4.</a:t>
            </a:r>
            <a:r>
              <a:rPr lang="zh-CN" altLang="en-US" sz="2400" dirty="0">
                <a:latin typeface="+mj-ea"/>
                <a:ea typeface="+mj-ea"/>
              </a:rPr>
              <a:t>设计简明美观，引人入胜。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63" y="1689616"/>
            <a:ext cx="2193562" cy="35327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251" y="1734502"/>
            <a:ext cx="2193562" cy="353274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71657" y="1189007"/>
            <a:ext cx="6333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项目的优势：</a:t>
            </a:r>
            <a:endParaRPr lang="zh-CN" altLang="en-US" sz="4000" dirty="0"/>
          </a:p>
        </p:txBody>
      </p:sp>
      <p:sp>
        <p:nvSpPr>
          <p:cNvPr id="15" name="矩形 14"/>
          <p:cNvSpPr/>
          <p:nvPr/>
        </p:nvSpPr>
        <p:spPr>
          <a:xfrm>
            <a:off x="0" y="3801720"/>
            <a:ext cx="39337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项目的不足：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0862" y="4608078"/>
            <a:ext cx="5355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1.</a:t>
            </a:r>
            <a:r>
              <a:rPr lang="zh-CN" altLang="en-US" sz="2400" dirty="0">
                <a:latin typeface="+mj-ea"/>
                <a:ea typeface="+mj-ea"/>
              </a:rPr>
              <a:t>使用比较简单，功能还可以增加。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曲库还可以更丰富些。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  <a:endParaRPr lang="zh-CN" altLang="en-US" sz="4400" b="1" spc="6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584775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044875"/>
                </a:solidFill>
              </a:rPr>
              <a:t>移动开发应用综合实践</a:t>
            </a:r>
            <a:endParaRPr lang="zh-CN" altLang="en-US" sz="3200" dirty="0">
              <a:solidFill>
                <a:srgbClr val="044875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312738" y="2695577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32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整体概述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5" name="组合 68"/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37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312738" y="4346575"/>
            <a:ext cx="4843462" cy="712788"/>
            <a:chOff x="6535248" y="4281002"/>
            <a:chExt cx="4842391" cy="712882"/>
          </a:xfrm>
        </p:grpSpPr>
        <p:grpSp>
          <p:nvGrpSpPr>
            <p:cNvPr id="3115" name="组合 116"/>
            <p:cNvGrpSpPr/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3117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后端部分</a:t>
                </a:r>
                <a:endPara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0" name="组合 129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22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 dirty="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 dirty="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16738" y="2695577"/>
            <a:ext cx="4843462" cy="712788"/>
            <a:chOff x="309691" y="2998271"/>
            <a:chExt cx="4842391" cy="712882"/>
          </a:xfrm>
        </p:grpSpPr>
        <p:grpSp>
          <p:nvGrpSpPr>
            <p:cNvPr id="3107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3109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前端部分</a:t>
                </a:r>
                <a:endPara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2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14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916738" y="4346575"/>
            <a:ext cx="4843462" cy="712788"/>
            <a:chOff x="6535248" y="5221376"/>
            <a:chExt cx="4842391" cy="712882"/>
          </a:xfrm>
        </p:grpSpPr>
        <p:grpSp>
          <p:nvGrpSpPr>
            <p:cNvPr id="3091" name="组合 117"/>
            <p:cNvGrpSpPr/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3093" name="文本框 119"/>
              <p:cNvSpPr txBox="1">
                <a:spLocks noChangeArrowheads="1"/>
              </p:cNvSpPr>
              <p:nvPr/>
            </p:nvSpPr>
            <p:spPr bwMode="auto">
              <a:xfrm>
                <a:off x="76668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6" name="组合 122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98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 dirty="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 dirty="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3057527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4681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rgbClr val="044875"/>
                </a:solidFill>
                <a:latin typeface="+mj-lt"/>
                <a:ea typeface="+mn-ea"/>
              </a:rPr>
              <a:t>北城之音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grpSp>
        <p:nvGrpSpPr>
          <p:cNvPr id="163" name="组合 162"/>
          <p:cNvGrpSpPr/>
          <p:nvPr/>
        </p:nvGrpSpPr>
        <p:grpSpPr bwMode="auto">
          <a:xfrm>
            <a:off x="3455988" y="1511300"/>
            <a:ext cx="5262562" cy="376237"/>
            <a:chOff x="3455443" y="1512024"/>
            <a:chExt cx="5263600" cy="375185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5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044875"/>
                  </a:solidFill>
                  <a:latin typeface="+mj-lt"/>
                  <a:ea typeface="+mn-ea"/>
                </a:rPr>
                <a:t>移动开发应用综合实践</a:t>
              </a: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整体概述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598141" y="2131637"/>
            <a:ext cx="5903912" cy="6224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Nginx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整体概述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 bwMode="auto">
          <a:xfrm>
            <a:off x="912812" y="995878"/>
            <a:ext cx="3543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整体架构设计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819" r="483"/>
          <a:stretch>
            <a:fillRect/>
          </a:stretch>
        </p:blipFill>
        <p:spPr>
          <a:xfrm>
            <a:off x="7724140" y="3714115"/>
            <a:ext cx="4321810" cy="2750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" y="3713480"/>
            <a:ext cx="6924675" cy="26892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 bwMode="auto">
          <a:xfrm>
            <a:off x="6229667" y="995819"/>
            <a:ext cx="3543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所用技术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29196" y="1966563"/>
            <a:ext cx="6035717" cy="139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rn+docker</a:t>
            </a:r>
            <a:endParaRPr lang="en-US" altLang="zh-CN" dirty="0" err="1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/>
              <a:t>以docker方式发布后台服务，并使用docker-compose完成管理</a:t>
            </a:r>
            <a:endParaRPr lang="en-US" altLang="zh-CN"/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/>
              <a:t>使用ReactNative完成项目</a:t>
            </a:r>
            <a:endParaRPr lang="en-US" altLang="zh-CN"/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3" build="p"/>
      <p:bldP spid="2" grpId="0" animBg="1"/>
      <p:bldP spid="3" grpId="0" animBg="1"/>
      <p:bldP spid="7" grpId="0" animBg="1"/>
      <p:bldP spid="8" grpId="0" animBg="1"/>
      <p:bldP spid="23" grpId="0" bldLvl="3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前端部分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912813" y="995878"/>
            <a:ext cx="24257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广告页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9" y="1572467"/>
            <a:ext cx="2643570" cy="496831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 bwMode="auto">
          <a:xfrm>
            <a:off x="5785785" y="977357"/>
            <a:ext cx="4316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专辑以列表方式显示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01" y="1572467"/>
            <a:ext cx="2652919" cy="49683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46" y="1519701"/>
            <a:ext cx="2737504" cy="50210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17759" y="5505438"/>
            <a:ext cx="2044632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广告页可以轮转播放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14" grpId="0" bldLvl="3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前端部分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912812" y="995878"/>
            <a:ext cx="5728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列表数据点击后以详细方式显示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91" y="1553250"/>
            <a:ext cx="2761727" cy="49725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70" y="1457543"/>
            <a:ext cx="2737113" cy="50682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663838" y="3260124"/>
            <a:ext cx="3690551" cy="1367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>
            <a:off x="5157292" y="3429000"/>
            <a:ext cx="2078889" cy="102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点击后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前端部分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912812" y="995878"/>
            <a:ext cx="5728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歌曲分类显示，专辑分类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344" y="1457542"/>
            <a:ext cx="2629666" cy="49224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92" y="1517421"/>
            <a:ext cx="2557513" cy="48026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33381" y="1107474"/>
            <a:ext cx="6035717" cy="64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右滑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12" grpId="0" bldLvl="3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前端部分</a:t>
              </a:r>
              <a:endParaRPr lang="zh-CN" altLang="en-US" sz="28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912812" y="995878"/>
            <a:ext cx="57286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5</a:t>
            </a:r>
            <a:r>
              <a:rPr lang="zh-CN" altLang="en-US" sz="2400" b="1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）	歌曲播放，暂停 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481" y="1571401"/>
            <a:ext cx="2624124" cy="49885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96" y="1583982"/>
            <a:ext cx="2710204" cy="49362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57941" y="4775079"/>
            <a:ext cx="6035717" cy="36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暂停</a:t>
            </a: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9004" y="4820188"/>
            <a:ext cx="6035717" cy="64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播放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47952" y="4444850"/>
            <a:ext cx="863091" cy="8905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23997" y="4451430"/>
            <a:ext cx="863091" cy="8905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12" grpId="0" bldLvl="3" build="p"/>
      <p:bldP spid="13" grpId="0" bldLvl="3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演示</Application>
  <PresentationFormat>宽屏</PresentationFormat>
  <Paragraphs>169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张华</cp:lastModifiedBy>
  <cp:revision>86</cp:revision>
  <dcterms:created xsi:type="dcterms:W3CDTF">2015-04-13T12:15:00Z</dcterms:created>
  <dcterms:modified xsi:type="dcterms:W3CDTF">2020-06-04T06:44:13Z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