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0375E-691C-08BF-AC0C-2A052D61B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fin de master: Máquina VULNERADA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C5CB5A-124F-AE4E-EB21-5BC635101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Alumno: Andrea Suñer expósito</a:t>
            </a:r>
          </a:p>
          <a:p>
            <a:r>
              <a:rPr lang="es-ES" dirty="0"/>
              <a:t>Profesores: Jorge García y Raúl Moncada</a:t>
            </a:r>
          </a:p>
        </p:txBody>
      </p:sp>
    </p:spTree>
    <p:extLst>
      <p:ext uri="{BB962C8B-B14F-4D97-AF65-F5344CB8AC3E}">
        <p14:creationId xmlns:p14="http://schemas.microsoft.com/office/powerpoint/2010/main" val="41921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1D84A-E7BF-F2C3-9842-72BE55AB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Máquina Debian: resumen vulnerabilidades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5069B-3D14-BC3F-E0C4-768A44C1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ES" sz="2000" u="sng" dirty="0"/>
          </a:p>
          <a:p>
            <a:pPr marL="0" indent="0">
              <a:buNone/>
            </a:pPr>
            <a:endParaRPr lang="es-ES" sz="2000" u="sng" dirty="0"/>
          </a:p>
          <a:p>
            <a:pPr marL="0" indent="0">
              <a:buNone/>
            </a:pPr>
            <a:r>
              <a:rPr lang="es-ES" sz="2000" b="1" dirty="0"/>
              <a:t>Vulnerabilidades encontradas</a:t>
            </a:r>
            <a:r>
              <a:rPr lang="es-ES" sz="2000" dirty="0"/>
              <a:t>                                       </a:t>
            </a:r>
            <a:r>
              <a:rPr lang="es-ES" sz="2000" b="1" dirty="0"/>
              <a:t>Acciones inmediatas y correctivas</a:t>
            </a:r>
          </a:p>
          <a:p>
            <a:pPr marL="0" indent="0">
              <a:buNone/>
            </a:pPr>
            <a:endParaRPr lang="es-ES" sz="2000" dirty="0"/>
          </a:p>
          <a:p>
            <a:r>
              <a:rPr lang="es-ES" dirty="0"/>
              <a:t>Configuraciones inseguras en SSH y FTP                             Desconectar el servidor de la red para evitar la </a:t>
            </a:r>
          </a:p>
          <a:p>
            <a:r>
              <a:rPr lang="es-ES" dirty="0"/>
              <a:t>Acceso débil en MySQL                                                          propagación de amenazas, mapear la infraestructura </a:t>
            </a:r>
          </a:p>
          <a:p>
            <a:r>
              <a:rPr lang="es-ES" dirty="0"/>
              <a:t>Puertos abiertos innecesarios                                               y  refuerzo de contraseñas más seguras.</a:t>
            </a:r>
          </a:p>
          <a:p>
            <a:r>
              <a:rPr lang="es-ES" dirty="0"/>
              <a:t>Permisos permisivos en wp-config.php   </a:t>
            </a:r>
          </a:p>
          <a:p>
            <a:r>
              <a:rPr lang="es-ES" dirty="0"/>
              <a:t>Versión apache desactualizada                                            </a:t>
            </a:r>
            <a:r>
              <a:rPr lang="es-ES" sz="2000" b="1" dirty="0"/>
              <a:t>Impacto</a:t>
            </a:r>
          </a:p>
          <a:p>
            <a:pPr marL="0" indent="0">
              <a:buNone/>
            </a:pPr>
            <a:r>
              <a:rPr lang="es-ES" dirty="0"/>
              <a:t>                                                                                                         Posible filtración de datos, accesos no autorizados con </a:t>
            </a:r>
          </a:p>
          <a:p>
            <a:pPr marL="0" indent="0">
              <a:buNone/>
            </a:pPr>
            <a:r>
              <a:rPr lang="es-ES" dirty="0"/>
              <a:t>                                                                                                         interrupciones en servicios críticos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2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78101-C25D-1DA6-14DF-DE953CEE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 correctivas implementadas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E22AD-0EAC-F173-6FC1-9DBA5ABF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Cambio de contraseñas por más robustas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Aplicación de políticas de privilegios mínimos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Configuración de cifrado para conexiones FTP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Cierre de puertos no esenciales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Configuración de firewall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Revisión de políticas de acceso y permisos en directorios web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Implementación de fail2ban para monitorear intentos de acceso no autorizados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Actualización de software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73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07538-0251-6DA8-8ECA-39C4552E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9214"/>
            <a:ext cx="10131425" cy="1297857"/>
          </a:xfrm>
        </p:spPr>
        <p:txBody>
          <a:bodyPr/>
          <a:lstStyle/>
          <a:p>
            <a:r>
              <a:rPr lang="es-ES" dirty="0"/>
              <a:t>Plan de respuesta a incidentes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B9591-884A-4595-4047-88EE12B8C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637071"/>
            <a:ext cx="4995334" cy="415413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u="sng" dirty="0"/>
              <a:t>Preparación: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Establecer un equipo de respuesta a incidentes.       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Implementar sistemas de monitoreo (Wazuh)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Hacer un DLP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Creación de un manual ante incidentes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>
              <a:buAutoNum type="arabicPeriod" startAt="2"/>
            </a:pPr>
            <a:r>
              <a:rPr lang="es-ES" u="sng" dirty="0"/>
              <a:t>Detección y análisis: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Monitoreo proactivo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Clasificación de incidentes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Ánalisis</a:t>
            </a:r>
            <a:r>
              <a:rPr lang="es-ES" dirty="0"/>
              <a:t> forense (Wireshark)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15C6FE-A8E1-14F2-C7D2-145000689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1637071"/>
            <a:ext cx="4995332" cy="41541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u="sng" dirty="0"/>
              <a:t>3. Contención, erradicación y recuperación: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Aislar los sistemas afectados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Implementar parches para mitigar el riesgo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Eliminar backdoors y usuarios no aut.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Corregir mediante actualizaciones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Restaurar a partir de copias seguras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Validar que los sistemas no presenten vulnerabilidades.</a:t>
            </a:r>
          </a:p>
          <a:p>
            <a:pPr marL="0" indent="0">
              <a:buNone/>
            </a:pPr>
            <a:r>
              <a:rPr lang="es-ES" dirty="0"/>
              <a:t>4. </a:t>
            </a:r>
            <a:r>
              <a:rPr lang="es-ES" u="sng" dirty="0"/>
              <a:t>Actividades posteriores: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Monitoreo continuo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Actualización de sistemas periódica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Capacitación del personal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760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2E5DD-2B28-E8D4-488C-8373C3F1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2324C-F39B-88C6-794F-63C2B2AD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Creación de Plan de respuestas a Incidentes, que nos garantizará una mayor seguridad al tener una mayor defensa.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Cursos de capacitación del personal para no caer en ataques típicos (Phishing)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Tener un monitoreo continuo de los sistemas y fortalecer el firewall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Auditorías de seguridad periódicas 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Aplicar medidas adicionales para mejorar la postura de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2770834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{DE61E66E-8620-4BF7-BF17-4CE8AE379A56}tf03457452</Template>
  <TotalTime>127</TotalTime>
  <Words>303</Words>
  <Application>Microsoft Office PowerPoint</Application>
  <PresentationFormat>Panorámica</PresentationFormat>
  <Paragraphs>58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Celestial</vt:lpstr>
      <vt:lpstr>Proyecto fin de master: Máquina VULNERADA</vt:lpstr>
      <vt:lpstr>Máquina Debian: resumen vulnerabilidades</vt:lpstr>
      <vt:lpstr>Acciones correctivas implementadas</vt:lpstr>
      <vt:lpstr>Plan de respuesta a incidentes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Primo</dc:creator>
  <cp:lastModifiedBy>Primo</cp:lastModifiedBy>
  <cp:revision>1</cp:revision>
  <dcterms:created xsi:type="dcterms:W3CDTF">2025-02-27T07:18:35Z</dcterms:created>
  <dcterms:modified xsi:type="dcterms:W3CDTF">2025-02-27T09:25:44Z</dcterms:modified>
</cp:coreProperties>
</file>