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84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B568B-9A63-4EAA-B562-9410F638B9BB}" v="20" dt="2023-09-08T07:39:31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roctor" userId="59d62765-66b3-448d-a2be-08953d376206" providerId="ADAL" clId="{B65B568B-9A63-4EAA-B562-9410F638B9BB}"/>
    <pc:docChg chg="undo custSel addSld delSld modSld delMainMaster modMainMaster">
      <pc:chgData name="Matt Proctor" userId="59d62765-66b3-448d-a2be-08953d376206" providerId="ADAL" clId="{B65B568B-9A63-4EAA-B562-9410F638B9BB}" dt="2023-09-08T07:40:01.723" v="131" actId="6014"/>
      <pc:docMkLst>
        <pc:docMk/>
      </pc:docMkLst>
      <pc:sldChg chg="addSp delSp modSp mod modClrScheme chgLayout">
        <pc:chgData name="Matt Proctor" userId="59d62765-66b3-448d-a2be-08953d376206" providerId="ADAL" clId="{B65B568B-9A63-4EAA-B562-9410F638B9BB}" dt="2023-08-23T08:57:29.938" v="6"/>
        <pc:sldMkLst>
          <pc:docMk/>
          <pc:sldMk cId="4119536064" sldId="256"/>
        </pc:sldMkLst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2" creationId="{0330FDCB-0BC2-9DFE-93CE-28721F947AFC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3" creationId="{1E6BED3E-6737-DE09-B13D-43C2FDF11A3F}"/>
          </ac:spMkLst>
        </pc:spChg>
        <pc:spChg chg="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4" creationId="{83CB8E3C-8396-BFAF-A7F3-5A9BD3393FB4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5" creationId="{73447854-C263-3DA8-9C9D-DF1E1DEFEFE4}"/>
          </ac:spMkLst>
        </pc:spChg>
        <pc:spChg chg="add mod ord">
          <ac:chgData name="Matt Proctor" userId="59d62765-66b3-448d-a2be-08953d376206" providerId="ADAL" clId="{B65B568B-9A63-4EAA-B562-9410F638B9BB}" dt="2023-08-23T08:57:29.938" v="6"/>
          <ac:spMkLst>
            <pc:docMk/>
            <pc:sldMk cId="4119536064" sldId="256"/>
            <ac:spMk id="6" creationId="{16C46F06-B707-C28F-0E65-310BFA28CCD7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7" creationId="{21B1B7CC-7E73-27CC-C69B-626F7E5E6B66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8" creationId="{F3E4CE55-FB81-7409-368D-03F92B651500}"/>
          </ac:spMkLst>
        </pc:spChg>
      </pc:sldChg>
      <pc:sldChg chg="new del">
        <pc:chgData name="Matt Proctor" userId="59d62765-66b3-448d-a2be-08953d376206" providerId="ADAL" clId="{B65B568B-9A63-4EAA-B562-9410F638B9BB}" dt="2023-08-25T10:14:50.325" v="30" actId="2696"/>
        <pc:sldMkLst>
          <pc:docMk/>
          <pc:sldMk cId="214796203" sldId="257"/>
        </pc:sldMkLst>
      </pc:sldChg>
      <pc:sldChg chg="addSp delSp modSp new del mod modClrScheme chgLayout">
        <pc:chgData name="Matt Proctor" userId="59d62765-66b3-448d-a2be-08953d376206" providerId="ADAL" clId="{B65B568B-9A63-4EAA-B562-9410F638B9BB}" dt="2023-08-23T15:48:05.608" v="28" actId="2696"/>
        <pc:sldMkLst>
          <pc:docMk/>
          <pc:sldMk cId="2330451057" sldId="257"/>
        </pc:sldMkLst>
        <pc:spChg chg="del mod ord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2" creationId="{A8C5A972-2A78-DB64-4007-89849B38B9CD}"/>
          </ac:spMkLst>
        </pc:spChg>
        <pc:spChg chg="del mod ord">
          <ac:chgData name="Matt Proctor" userId="59d62765-66b3-448d-a2be-08953d376206" providerId="ADAL" clId="{B65B568B-9A63-4EAA-B562-9410F638B9BB}" dt="2023-08-23T08:59:52.476" v="21" actId="478"/>
          <ac:spMkLst>
            <pc:docMk/>
            <pc:sldMk cId="2330451057" sldId="257"/>
            <ac:spMk id="3" creationId="{0A00948C-0D3F-15B7-523F-302F45A82DE7}"/>
          </ac:spMkLst>
        </pc:spChg>
        <pc:spChg chg="del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4" creationId="{33B4F3AA-A42D-9754-A459-384C91F3B9BB}"/>
          </ac:spMkLst>
        </pc:spChg>
        <pc:spChg chg="add mod ord">
          <ac:chgData name="Matt Proctor" userId="59d62765-66b3-448d-a2be-08953d376206" providerId="ADAL" clId="{B65B568B-9A63-4EAA-B562-9410F638B9BB}" dt="2023-08-23T08:59:57.678" v="25" actId="20577"/>
          <ac:spMkLst>
            <pc:docMk/>
            <pc:sldMk cId="2330451057" sldId="257"/>
            <ac:spMk id="5" creationId="{DA198C46-0780-E12F-6094-9251DB769CC9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31T08:40:16.615" v="39" actId="2696"/>
        <pc:sldMkLst>
          <pc:docMk/>
          <pc:sldMk cId="2537664136" sldId="257"/>
        </pc:sldMkLst>
        <pc:spChg chg="del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2" creationId="{9ADB926B-F402-0E8C-82A6-7720B4B8229F}"/>
          </ac:spMkLst>
        </pc:spChg>
        <pc:spChg chg="del mod ord">
          <ac:chgData name="Matt Proctor" userId="59d62765-66b3-448d-a2be-08953d376206" providerId="ADAL" clId="{B65B568B-9A63-4EAA-B562-9410F638B9BB}" dt="2023-08-31T08:39:26.306" v="38" actId="478"/>
          <ac:spMkLst>
            <pc:docMk/>
            <pc:sldMk cId="2537664136" sldId="257"/>
            <ac:spMk id="3" creationId="{6CA89060-31D6-F599-BB57-01E14E1252EF}"/>
          </ac:spMkLst>
        </pc:spChg>
        <pc:spChg chg="del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4" creationId="{6DD85F48-572D-4450-8C35-EFC098CC6F9A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5" creationId="{AF720906-BDCB-36AA-745E-E4AE0ADC031A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6" creationId="{C7707BF8-612A-119E-99FB-7B276BF58776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7" creationId="{46DF706E-E2F9-E0C9-A6C5-32BAD01A744F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8" creationId="{F59EC5A6-DFD1-F6AF-5C33-9969C51D7F00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9" creationId="{E1551530-FDDE-BDDA-D078-33215594740B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10" creationId="{30315335-BDC9-AAF4-C6AF-0213AD69F896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23T08:38:42.608" v="4" actId="2696"/>
        <pc:sldMkLst>
          <pc:docMk/>
          <pc:sldMk cId="2645140970" sldId="257"/>
        </pc:sldMkLst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2" creationId="{B8255D32-6696-C6A2-DB2E-70DE0F546BB4}"/>
          </ac:spMkLst>
        </pc:spChg>
        <pc:spChg chg="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3" creationId="{74E0868F-1C5D-F1A0-6F80-E517B05A4D18}"/>
          </ac:spMkLst>
        </pc:spChg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4" creationId="{B92E46B7-0A9C-EBFD-18C6-346212984DB5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5" creationId="{4AB42251-A2B1-07B5-EAA8-2AE9D08F6F0C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6" creationId="{67D8BAB5-B4E1-F6E8-63C8-E174725D7A73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7" creationId="{47062BD7-50B3-0E7F-B90A-052D93BCEA49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8" creationId="{2AD28BD1-BF21-C993-DA2F-FD88D622DED2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9" creationId="{D2965AF7-0124-1FB2-2F5C-50CFF659FEEA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10" creationId="{15D56486-1F58-53CD-4FD6-8D3C2A613B2B}"/>
          </ac:spMkLst>
        </pc:spChg>
        <pc:spChg chg="add">
          <ac:chgData name="Matt Proctor" userId="59d62765-66b3-448d-a2be-08953d376206" providerId="ADAL" clId="{B65B568B-9A63-4EAA-B562-9410F638B9BB}" dt="2023-08-23T08:37:17.694" v="3" actId="11529"/>
          <ac:spMkLst>
            <pc:docMk/>
            <pc:sldMk cId="2645140970" sldId="257"/>
            <ac:spMk id="11" creationId="{5C3896FC-5B03-B55E-F758-54572E414B77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9-08T07:39:40.581" v="129" actId="2696"/>
        <pc:sldMkLst>
          <pc:docMk/>
          <pc:sldMk cId="3421115677" sldId="257"/>
        </pc:sldMkLst>
        <pc:spChg chg="del mod ord">
          <ac:chgData name="Matt Proctor" userId="59d62765-66b3-448d-a2be-08953d376206" providerId="ADAL" clId="{B65B568B-9A63-4EAA-B562-9410F638B9BB}" dt="2023-09-08T07:38:50.402" v="81" actId="700"/>
          <ac:spMkLst>
            <pc:docMk/>
            <pc:sldMk cId="3421115677" sldId="257"/>
            <ac:spMk id="2" creationId="{6382F342-93BF-75E9-329E-5286686415EC}"/>
          </ac:spMkLst>
        </pc:spChg>
        <pc:spChg chg="del mod ord">
          <ac:chgData name="Matt Proctor" userId="59d62765-66b3-448d-a2be-08953d376206" providerId="ADAL" clId="{B65B568B-9A63-4EAA-B562-9410F638B9BB}" dt="2023-09-08T07:39:36.395" v="128" actId="478"/>
          <ac:spMkLst>
            <pc:docMk/>
            <pc:sldMk cId="3421115677" sldId="257"/>
            <ac:spMk id="3" creationId="{A4D3C424-547A-3E1D-017A-069EE3F04E8A}"/>
          </ac:spMkLst>
        </pc:spChg>
        <pc:spChg chg="del mod ord">
          <ac:chgData name="Matt Proctor" userId="59d62765-66b3-448d-a2be-08953d376206" providerId="ADAL" clId="{B65B568B-9A63-4EAA-B562-9410F638B9BB}" dt="2023-09-08T07:38:50.402" v="81" actId="700"/>
          <ac:spMkLst>
            <pc:docMk/>
            <pc:sldMk cId="3421115677" sldId="257"/>
            <ac:spMk id="4" creationId="{ED830B0F-7503-697C-263B-280D603F7CB9}"/>
          </ac:spMkLst>
        </pc:spChg>
        <pc:spChg chg="add mod ord">
          <ac:chgData name="Matt Proctor" userId="59d62765-66b3-448d-a2be-08953d376206" providerId="ADAL" clId="{B65B568B-9A63-4EAA-B562-9410F638B9BB}" dt="2023-09-08T07:39:31.765" v="127"/>
          <ac:spMkLst>
            <pc:docMk/>
            <pc:sldMk cId="3421115677" sldId="257"/>
            <ac:spMk id="5" creationId="{76A7BFDC-02B4-5466-E6CD-D979DCC31AA5}"/>
          </ac:spMkLst>
        </pc:spChg>
        <pc:spChg chg="add mod ord">
          <ac:chgData name="Matt Proctor" userId="59d62765-66b3-448d-a2be-08953d376206" providerId="ADAL" clId="{B65B568B-9A63-4EAA-B562-9410F638B9BB}" dt="2023-09-08T07:39:31.765" v="127"/>
          <ac:spMkLst>
            <pc:docMk/>
            <pc:sldMk cId="3421115677" sldId="257"/>
            <ac:spMk id="6" creationId="{8A68996B-1C6F-7ECA-7566-E2F2FDE7C469}"/>
          </ac:spMkLst>
        </pc:spChg>
        <pc:spChg chg="add mod ord">
          <ac:chgData name="Matt Proctor" userId="59d62765-66b3-448d-a2be-08953d376206" providerId="ADAL" clId="{B65B568B-9A63-4EAA-B562-9410F638B9BB}" dt="2023-09-08T07:39:31.765" v="127"/>
          <ac:spMkLst>
            <pc:docMk/>
            <pc:sldMk cId="3421115677" sldId="257"/>
            <ac:spMk id="7" creationId="{72460D2B-0219-E276-3A86-CAB7E6A08EED}"/>
          </ac:spMkLst>
        </pc:spChg>
        <pc:spChg chg="add del mod">
          <ac:chgData name="Matt Proctor" userId="59d62765-66b3-448d-a2be-08953d376206" providerId="ADAL" clId="{B65B568B-9A63-4EAA-B562-9410F638B9BB}" dt="2023-09-08T07:39:31.765" v="127"/>
          <ac:spMkLst>
            <pc:docMk/>
            <pc:sldMk cId="3421115677" sldId="257"/>
            <ac:spMk id="8" creationId="{5404D413-4162-2C33-1008-D1B5328C0228}"/>
          </ac:spMkLst>
        </pc:spChg>
        <pc:spChg chg="add del mod">
          <ac:chgData name="Matt Proctor" userId="59d62765-66b3-448d-a2be-08953d376206" providerId="ADAL" clId="{B65B568B-9A63-4EAA-B562-9410F638B9BB}" dt="2023-09-08T07:39:31.765" v="127"/>
          <ac:spMkLst>
            <pc:docMk/>
            <pc:sldMk cId="3421115677" sldId="257"/>
            <ac:spMk id="9" creationId="{5BFCC6DB-B044-9816-0389-5AAF742F91F3}"/>
          </ac:spMkLst>
        </pc:spChg>
        <pc:spChg chg="add del mod">
          <ac:chgData name="Matt Proctor" userId="59d62765-66b3-448d-a2be-08953d376206" providerId="ADAL" clId="{B65B568B-9A63-4EAA-B562-9410F638B9BB}" dt="2023-09-08T07:39:31.765" v="127"/>
          <ac:spMkLst>
            <pc:docMk/>
            <pc:sldMk cId="3421115677" sldId="257"/>
            <ac:spMk id="10" creationId="{558866A9-AA13-35D0-AB57-CE1100E00DBE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31T08:29:50.658" v="35" actId="2696"/>
        <pc:sldMkLst>
          <pc:docMk/>
          <pc:sldMk cId="3519303869" sldId="257"/>
        </pc:sldMkLst>
        <pc:spChg chg="del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2" creationId="{0F7807E3-D1E2-E112-3B9D-1F501733DD5D}"/>
          </ac:spMkLst>
        </pc:spChg>
        <pc:spChg chg="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3" creationId="{A1A8E099-FAE1-8030-E6B8-6CDDD35535A9}"/>
          </ac:spMkLst>
        </pc:spChg>
        <pc:spChg chg="del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4" creationId="{DBFE0113-55EA-0B00-E376-B9E779351B73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5" creationId="{4DA04E71-8FE9-747F-B4F8-A76E1CD65BF9}"/>
          </ac:spMkLst>
        </pc:spChg>
        <pc:spChg chg="add del mod ord">
          <ac:chgData name="Matt Proctor" userId="59d62765-66b3-448d-a2be-08953d376206" providerId="ADAL" clId="{B65B568B-9A63-4EAA-B562-9410F638B9BB}" dt="2023-08-31T08:18:22.451" v="34" actId="478"/>
          <ac:spMkLst>
            <pc:docMk/>
            <pc:sldMk cId="3519303869" sldId="257"/>
            <ac:spMk id="6" creationId="{13315E8F-DC0A-B0F7-2E4F-8B6C9B401879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7" creationId="{5A06BDA6-3713-4B6A-0272-5BC4BE4C6CA5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8" creationId="{BA77DE36-AFBC-42F6-8C6A-8CC525F19A62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9" creationId="{2F2F2853-984D-37E9-E1E9-7F6E1E8E2761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10" creationId="{93F63309-32CC-BA3F-0605-A8F365CD800D}"/>
          </ac:spMkLst>
        </pc:spChg>
      </pc:sldChg>
      <pc:sldMasterChg chg="del delSldLayout">
        <pc:chgData name="Matt Proctor" userId="59d62765-66b3-448d-a2be-08953d376206" providerId="ADAL" clId="{B65B568B-9A63-4EAA-B562-9410F638B9BB}" dt="2023-08-23T08:38:54.470" v="5" actId="700"/>
        <pc:sldMasterMkLst>
          <pc:docMk/>
          <pc:sldMasterMk cId="783898113" sldId="2147483648"/>
        </pc:sldMasterMkLst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78790100" sldId="214748367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875612124" sldId="214748368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683783092" sldId="214748369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476937314" sldId="214748369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592767413" sldId="214748369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330955196" sldId="2147483697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416381179" sldId="214748369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19998115" sldId="214748371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765437729" sldId="214748372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28862466" sldId="214748373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504367557" sldId="214748373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09572554" sldId="214748382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642337962" sldId="214748384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928511095" sldId="214748384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1502072" sldId="2147483847"/>
          </pc:sldLayoutMkLst>
        </pc:sldLayoutChg>
      </pc:sldMasterChg>
      <pc:sldMasterChg chg="addSldLayout modSldLayout">
        <pc:chgData name="Matt Proctor" userId="59d62765-66b3-448d-a2be-08953d376206" providerId="ADAL" clId="{B65B568B-9A63-4EAA-B562-9410F638B9BB}" dt="2023-09-08T07:40:01.723" v="131" actId="6014"/>
        <pc:sldMasterMkLst>
          <pc:docMk/>
          <pc:sldMasterMk cId="2906934212" sldId="2147483845"/>
        </pc:sldMasterMkLst>
        <pc:sldLayoutChg chg="delSp mod">
          <pc:chgData name="Matt Proctor" userId="59d62765-66b3-448d-a2be-08953d376206" providerId="ADAL" clId="{B65B568B-9A63-4EAA-B562-9410F638B9BB}" dt="2023-08-23T09:44:49.664" v="27" actId="478"/>
          <pc:sldLayoutMkLst>
            <pc:docMk/>
            <pc:sldMasterMk cId="2906934212" sldId="2147483845"/>
            <pc:sldLayoutMk cId="1294593767" sldId="2147483789"/>
          </pc:sldLayoutMkLst>
          <pc:spChg chg="del">
            <ac:chgData name="Matt Proctor" userId="59d62765-66b3-448d-a2be-08953d376206" providerId="ADAL" clId="{B65B568B-9A63-4EAA-B562-9410F638B9BB}" dt="2023-08-23T09:44:48.183" v="26" actId="478"/>
            <ac:spMkLst>
              <pc:docMk/>
              <pc:sldMasterMk cId="2906934212" sldId="2147483845"/>
              <pc:sldLayoutMk cId="1294593767" sldId="2147483789"/>
              <ac:spMk id="3" creationId="{5657303F-026D-A141-BD11-F4980C72E243}"/>
            </ac:spMkLst>
          </pc:spChg>
          <pc:spChg chg="del">
            <ac:chgData name="Matt Proctor" userId="59d62765-66b3-448d-a2be-08953d376206" providerId="ADAL" clId="{B65B568B-9A63-4EAA-B562-9410F638B9BB}" dt="2023-08-23T09:44:49.664" v="27" actId="478"/>
            <ac:spMkLst>
              <pc:docMk/>
              <pc:sldMasterMk cId="2906934212" sldId="2147483845"/>
              <pc:sldLayoutMk cId="1294593767" sldId="2147483789"/>
              <ac:spMk id="4" creationId="{5735176D-77D3-BF97-65A5-601804D00554}"/>
            </ac:spMkLst>
          </pc:spChg>
        </pc:sldLayoutChg>
        <pc:sldLayoutChg chg="modSp mod">
          <pc:chgData name="Matt Proctor" userId="59d62765-66b3-448d-a2be-08953d376206" providerId="ADAL" clId="{B65B568B-9A63-4EAA-B562-9410F638B9BB}" dt="2023-09-08T07:40:01.723" v="131" actId="6014"/>
          <pc:sldLayoutMkLst>
            <pc:docMk/>
            <pc:sldMasterMk cId="2906934212" sldId="2147483845"/>
            <pc:sldLayoutMk cId="334984900" sldId="2147483791"/>
          </pc:sldLayoutMkLst>
          <pc:spChg chg="mod">
            <ac:chgData name="Matt Proctor" userId="59d62765-66b3-448d-a2be-08953d376206" providerId="ADAL" clId="{B65B568B-9A63-4EAA-B562-9410F638B9BB}" dt="2023-09-08T07:35:20.666" v="41" actId="1076"/>
            <ac:spMkLst>
              <pc:docMk/>
              <pc:sldMasterMk cId="2906934212" sldId="2147483845"/>
              <pc:sldLayoutMk cId="334984900" sldId="2147483791"/>
              <ac:spMk id="43" creationId="{5FA72DD8-B99E-A745-BF03-9365086E8DD8}"/>
            </ac:spMkLst>
          </pc:spChg>
        </pc:sldLayoutChg>
        <pc:sldLayoutChg chg="addSp delSp modSp add mod replId modTransition">
          <pc:chgData name="Matt Proctor" userId="59d62765-66b3-448d-a2be-08953d376206" providerId="ADAL" clId="{B65B568B-9A63-4EAA-B562-9410F638B9BB}" dt="2023-09-08T07:39:54.186" v="130" actId="6014"/>
          <pc:sldLayoutMkLst>
            <pc:docMk/>
            <pc:sldMasterMk cId="2906934212" sldId="2147483845"/>
            <pc:sldLayoutMk cId="799927414" sldId="2147483847"/>
          </pc:sldLayoutMkLst>
          <pc:spChg chg="add mod">
            <ac:chgData name="Matt Proctor" userId="59d62765-66b3-448d-a2be-08953d376206" providerId="ADAL" clId="{B65B568B-9A63-4EAA-B562-9410F638B9BB}" dt="2023-09-08T07:38:16.898" v="77" actId="1076"/>
            <ac:spMkLst>
              <pc:docMk/>
              <pc:sldMasterMk cId="2906934212" sldId="2147483845"/>
              <pc:sldLayoutMk cId="799927414" sldId="2147483847"/>
              <ac:spMk id="3" creationId="{2643FEFE-3849-7A20-2060-E3E383876731}"/>
            </ac:spMkLst>
          </pc:spChg>
          <pc:spChg chg="mod">
            <ac:chgData name="Matt Proctor" userId="59d62765-66b3-448d-a2be-08953d376206" providerId="ADAL" clId="{B65B568B-9A63-4EAA-B562-9410F638B9BB}" dt="2023-09-08T07:39:23.990" v="126" actId="1076"/>
            <ac:spMkLst>
              <pc:docMk/>
              <pc:sldMasterMk cId="2906934212" sldId="2147483845"/>
              <pc:sldLayoutMk cId="799927414" sldId="2147483847"/>
              <ac:spMk id="15" creationId="{2EDE9BD7-1AD2-9841-98A3-F74D8FA2F013}"/>
            </ac:spMkLst>
          </pc:spChg>
          <pc:spChg chg="del mod">
            <ac:chgData name="Matt Proctor" userId="59d62765-66b3-448d-a2be-08953d376206" providerId="ADAL" clId="{B65B568B-9A63-4EAA-B562-9410F638B9BB}" dt="2023-09-08T07:35:37.086" v="45" actId="478"/>
            <ac:spMkLst>
              <pc:docMk/>
              <pc:sldMasterMk cId="2906934212" sldId="2147483845"/>
              <pc:sldLayoutMk cId="799927414" sldId="2147483847"/>
              <ac:spMk id="43" creationId="{5FA72DD8-B99E-A745-BF03-9365086E8DD8}"/>
            </ac:spMkLst>
          </pc:spChg>
          <pc:spChg chg="del">
            <ac:chgData name="Matt Proctor" userId="59d62765-66b3-448d-a2be-08953d376206" providerId="ADAL" clId="{B65B568B-9A63-4EAA-B562-9410F638B9BB}" dt="2023-09-08T07:35:26.510" v="43" actId="478"/>
            <ac:spMkLst>
              <pc:docMk/>
              <pc:sldMasterMk cId="2906934212" sldId="2147483845"/>
              <pc:sldLayoutMk cId="799927414" sldId="2147483847"/>
              <ac:spMk id="49" creationId="{BB11FB6A-B0FD-754E-B1CA-4572D1A409C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-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D7289B8E-0C56-68FE-18D8-2F7A274C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7046" cy="686078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252AD-F47B-6D30-982B-2EB29D6358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833" y="0"/>
            <a:ext cx="9498608" cy="6858000"/>
          </a:xfrm>
          <a:custGeom>
            <a:avLst/>
            <a:gdLst>
              <a:gd name="connsiteX0" fmla="*/ 1862894 w 9498608"/>
              <a:gd name="connsiteY0" fmla="*/ 0 h 6858000"/>
              <a:gd name="connsiteX1" fmla="*/ 7665618 w 9498608"/>
              <a:gd name="connsiteY1" fmla="*/ 0 h 6858000"/>
              <a:gd name="connsiteX2" fmla="*/ 7715237 w 9498608"/>
              <a:gd name="connsiteY2" fmla="*/ 37805 h 6858000"/>
              <a:gd name="connsiteX3" fmla="*/ 9498608 w 9498608"/>
              <a:gd name="connsiteY3" fmla="*/ 3568786 h 6858000"/>
              <a:gd name="connsiteX4" fmla="*/ 6531096 w 9498608"/>
              <a:gd name="connsiteY4" fmla="*/ 6673386 h 6858000"/>
              <a:gd name="connsiteX5" fmla="*/ 6522565 w 9498608"/>
              <a:gd name="connsiteY5" fmla="*/ 6858000 h 6858000"/>
              <a:gd name="connsiteX6" fmla="*/ 1157146 w 9498608"/>
              <a:gd name="connsiteY6" fmla="*/ 6858000 h 6858000"/>
              <a:gd name="connsiteX7" fmla="*/ 1084902 w 9498608"/>
              <a:gd name="connsiteY7" fmla="*/ 6774580 h 6858000"/>
              <a:gd name="connsiteX8" fmla="*/ 0 w 9498608"/>
              <a:gd name="connsiteY8" fmla="*/ 3751813 h 6858000"/>
              <a:gd name="connsiteX9" fmla="*/ 1754395 w 9498608"/>
              <a:gd name="connsiteY9" fmla="*/ 848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98608" h="6858000">
                <a:moveTo>
                  <a:pt x="1862894" y="0"/>
                </a:moveTo>
                <a:lnTo>
                  <a:pt x="7665618" y="0"/>
                </a:lnTo>
                <a:lnTo>
                  <a:pt x="7715237" y="37805"/>
                </a:lnTo>
                <a:cubicBezTo>
                  <a:pt x="8759973" y="873090"/>
                  <a:pt x="9444534" y="2140204"/>
                  <a:pt x="9498608" y="3568786"/>
                </a:cubicBezTo>
                <a:cubicBezTo>
                  <a:pt x="7918917" y="3787263"/>
                  <a:pt x="6679813" y="5072136"/>
                  <a:pt x="6531096" y="6673386"/>
                </a:cubicBezTo>
                <a:lnTo>
                  <a:pt x="6522565" y="6858000"/>
                </a:lnTo>
                <a:lnTo>
                  <a:pt x="1157146" y="6858000"/>
                </a:lnTo>
                <a:lnTo>
                  <a:pt x="1084902" y="6774580"/>
                </a:lnTo>
                <a:cubicBezTo>
                  <a:pt x="407140" y="5953132"/>
                  <a:pt x="0" y="4900022"/>
                  <a:pt x="0" y="3751813"/>
                </a:cubicBezTo>
                <a:cubicBezTo>
                  <a:pt x="0" y="2275545"/>
                  <a:pt x="692427" y="956481"/>
                  <a:pt x="1754395" y="8486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8 September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0FF096-AA14-17FF-10E8-BC6508EB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4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NTENT SLIDE 01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741D99-AF73-FA68-9FAF-12A1C110577A}"/>
              </a:ext>
            </a:extLst>
          </p:cNvPr>
          <p:cNvSpPr/>
          <p:nvPr/>
        </p:nvSpPr>
        <p:spPr>
          <a:xfrm>
            <a:off x="6767801" y="974105"/>
            <a:ext cx="7340541" cy="73405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EE68A1B-2B2C-EA4A-961A-4DA456869926}"/>
              </a:ext>
            </a:extLst>
          </p:cNvPr>
          <p:cNvSpPr/>
          <p:nvPr/>
        </p:nvSpPr>
        <p:spPr>
          <a:xfrm>
            <a:off x="9420964" y="0"/>
            <a:ext cx="2040258" cy="609600"/>
          </a:xfrm>
          <a:custGeom>
            <a:avLst/>
            <a:gdLst>
              <a:gd name="connsiteX0" fmla="*/ 0 w 2040258"/>
              <a:gd name="connsiteY0" fmla="*/ 0 h 609600"/>
              <a:gd name="connsiteX1" fmla="*/ 2040258 w 2040258"/>
              <a:gd name="connsiteY1" fmla="*/ 0 h 609600"/>
              <a:gd name="connsiteX2" fmla="*/ 1988985 w 2040258"/>
              <a:gd name="connsiteY2" fmla="*/ 94464 h 609600"/>
              <a:gd name="connsiteX3" fmla="*/ 1020129 w 2040258"/>
              <a:gd name="connsiteY3" fmla="*/ 609600 h 609600"/>
              <a:gd name="connsiteX4" fmla="*/ 51273 w 2040258"/>
              <a:gd name="connsiteY4" fmla="*/ 9446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258" h="609600">
                <a:moveTo>
                  <a:pt x="0" y="0"/>
                </a:moveTo>
                <a:lnTo>
                  <a:pt x="2040258" y="0"/>
                </a:lnTo>
                <a:lnTo>
                  <a:pt x="1988985" y="94464"/>
                </a:lnTo>
                <a:cubicBezTo>
                  <a:pt x="1779015" y="405260"/>
                  <a:pt x="1423435" y="609600"/>
                  <a:pt x="1020129" y="609600"/>
                </a:cubicBezTo>
                <a:cubicBezTo>
                  <a:pt x="616823" y="609600"/>
                  <a:pt x="261243" y="405260"/>
                  <a:pt x="51273" y="94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979892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979892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97989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91E673-2A10-F13A-DD45-AE3731E2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QUOTE SLIDE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2AC2ECAC-3EEC-0A6A-E945-0FDF1326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5" y="1673"/>
            <a:ext cx="12288982" cy="69091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0" y="2265443"/>
            <a:ext cx="3506400" cy="2004106"/>
          </a:xfrm>
        </p:spPr>
        <p:txBody>
          <a:bodyPr/>
          <a:lstStyle>
            <a:lvl1pPr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INISTI NETUM CONSED QUAE EUM NON REHENDU NTIUME NUM QUE MODIT UT QUI IN EA SITAT. UPTAS IDITA SIGMAGNIST, QUE LABO.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45B37D24-46FA-204D-9E4E-0E3B88F2D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360" y="4711857"/>
            <a:ext cx="3506400" cy="169226"/>
          </a:xfrm>
        </p:spPr>
        <p:txBody>
          <a:bodyPr/>
          <a:lstStyle>
            <a:lvl1pPr algn="ctr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Author</a:t>
            </a:r>
          </a:p>
        </p:txBody>
      </p:sp>
      <p:sp>
        <p:nvSpPr>
          <p:cNvPr id="8" name="Slide Number Placeholder 25">
            <a:extLst>
              <a:ext uri="{FF2B5EF4-FFF2-40B4-BE49-F238E27FC236}">
                <a16:creationId xmlns:a16="http://schemas.microsoft.com/office/drawing/2014/main" id="{ADE3EB3D-383A-FF4C-9D42-F9926ACC8E2D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A68F32-8161-6ACE-E951-3F483133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SLIDE 02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4FE59E-ECEB-29D8-12B6-CF46B6BE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75425DB9-E123-352E-D3B1-6FDB5C6B8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5F822EB7-CFF8-FCE5-57E2-3B8447E1DB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D127B44-3F2E-9CAE-2D78-01545027F7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7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FA636763-2511-B944-ECE4-C864C666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1A10D-2964-3755-1482-54E5579CE12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11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COVER -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85B8A901-B7D7-41E4-A90A-57006B6A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"/>
            <a:ext cx="12204357" cy="6861600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8752309-2BB8-DC75-DC0C-88E9127E532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22260" y="0"/>
            <a:ext cx="7782097" cy="5836274"/>
          </a:xfrm>
          <a:custGeom>
            <a:avLst/>
            <a:gdLst>
              <a:gd name="connsiteX0" fmla="*/ 5460 w 7782097"/>
              <a:gd name="connsiteY0" fmla="*/ 0 h 5836274"/>
              <a:gd name="connsiteX1" fmla="*/ 7782097 w 7782097"/>
              <a:gd name="connsiteY1" fmla="*/ 0 h 5836274"/>
              <a:gd name="connsiteX2" fmla="*/ 7782097 w 7782097"/>
              <a:gd name="connsiteY2" fmla="*/ 5407281 h 5836274"/>
              <a:gd name="connsiteX3" fmla="*/ 7558888 w 7782097"/>
              <a:gd name="connsiteY3" fmla="*/ 5495221 h 5836274"/>
              <a:gd name="connsiteX4" fmla="*/ 5624870 w 7782097"/>
              <a:gd name="connsiteY4" fmla="*/ 5836274 h 5836274"/>
              <a:gd name="connsiteX5" fmla="*/ 0 w 7782097"/>
              <a:gd name="connsiteY5" fmla="*/ 215735 h 583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2097" h="5836274">
                <a:moveTo>
                  <a:pt x="5460" y="0"/>
                </a:moveTo>
                <a:lnTo>
                  <a:pt x="7782097" y="0"/>
                </a:lnTo>
                <a:lnTo>
                  <a:pt x="7782097" y="5407281"/>
                </a:lnTo>
                <a:lnTo>
                  <a:pt x="7558888" y="5495221"/>
                </a:lnTo>
                <a:cubicBezTo>
                  <a:pt x="6955831" y="5715861"/>
                  <a:pt x="6304423" y="5836274"/>
                  <a:pt x="5624870" y="5836274"/>
                </a:cubicBezTo>
                <a:cubicBezTo>
                  <a:pt x="2518340" y="5836274"/>
                  <a:pt x="0" y="3319873"/>
                  <a:pt x="0" y="215735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8 September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B74F90-25DE-6204-7C00-44AB2EDC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COVER -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00814998-4782-E22D-6C5B-48784C22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C90D8B-99B8-7980-4434-7F3FB51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1E29F53-F1A9-55C0-8544-45F2574B4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8 September 2023</a:t>
            </a:fld>
            <a:endParaRPr lang="en-GB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BFC7B58-966C-7CBD-00C2-576A5C4A6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1663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EAEED0D5-E99C-02A6-B437-797E85C5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233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6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le&#10;&#10;Description automatically generated with medium confidence">
            <a:extLst>
              <a:ext uri="{FF2B5EF4-FFF2-40B4-BE49-F238E27FC236}">
                <a16:creationId xmlns:a16="http://schemas.microsoft.com/office/drawing/2014/main" id="{BAE81613-9BD9-62BD-C12B-CCE0FA59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E22B8BA4-CB6D-ECF6-FD4E-9817517166DC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5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3BE0D5F2-15AF-36EA-77FD-E1012723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ABF8F8-E310-3C1E-DDB6-63B8CDA7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2B5F-BA86-5B3C-FFF0-87059C6C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8 September 2023</a:t>
            </a:fld>
            <a:endParaRPr lang="en-GB" dirty="0"/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4F0BD7B4-87E3-9D71-380C-98F92EBB8B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0102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765342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593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ed_Te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809177"/>
            <a:ext cx="48984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5200" y="809177"/>
            <a:ext cx="32100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58800" y="809177"/>
            <a:ext cx="32100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495430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334984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_Release_Bo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011944"/>
            <a:ext cx="11735438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4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495430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</a:p>
        </p:txBody>
      </p:sp>
      <p:sp>
        <p:nvSpPr>
          <p:cNvPr id="3" name="Text Placeholder 58">
            <a:extLst>
              <a:ext uri="{FF2B5EF4-FFF2-40B4-BE49-F238E27FC236}">
                <a16:creationId xmlns:a16="http://schemas.microsoft.com/office/drawing/2014/main" id="{2643FEFE-3849-7A20-2060-E3E3838767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3200" y="738000"/>
            <a:ext cx="11736000" cy="1656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550" b="1" cap="none" baseline="0">
                <a:latin typeface="+mn-lt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927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2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29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779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0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 SLIDE 01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6337CE2-BF7B-A93C-6F4E-B6F070D0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8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ECD07A-51AD-2111-9B61-A004D36A99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19645" y="4125320"/>
            <a:ext cx="3043370" cy="640122"/>
          </a:xfrm>
        </p:spPr>
        <p:txBody>
          <a:bodyPr/>
          <a:lstStyle>
            <a:lvl1pPr algn="l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 err="1"/>
              <a:t>Inisti</a:t>
            </a:r>
            <a:r>
              <a:rPr lang="en-GB" noProof="0" dirty="0"/>
              <a:t> </a:t>
            </a:r>
            <a:r>
              <a:rPr lang="en-GB" noProof="0" dirty="0" err="1"/>
              <a:t>netum</a:t>
            </a:r>
            <a:r>
              <a:rPr lang="en-GB" noProof="0" dirty="0"/>
              <a:t> </a:t>
            </a:r>
            <a:r>
              <a:rPr lang="en-GB" noProof="0" dirty="0" err="1"/>
              <a:t>consed</a:t>
            </a:r>
            <a:r>
              <a:rPr lang="en-GB" noProof="0" dirty="0"/>
              <a:t> </a:t>
            </a:r>
            <a:r>
              <a:rPr lang="en-GB" noProof="0" dirty="0" err="1"/>
              <a:t>quae</a:t>
            </a:r>
            <a:r>
              <a:rPr lang="en-GB" noProof="0" dirty="0"/>
              <a:t> </a:t>
            </a:r>
            <a:r>
              <a:rPr lang="en-GB" noProof="0" dirty="0" err="1"/>
              <a:t>eum</a:t>
            </a:r>
            <a:r>
              <a:rPr lang="en-GB" noProof="0" dirty="0"/>
              <a:t> </a:t>
            </a:r>
            <a:r>
              <a:rPr lang="en-GB" noProof="0" dirty="0" err="1"/>
              <a:t>rehendu</a:t>
            </a:r>
            <a:endParaRPr lang="en-GB" noProof="0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9747ED9-99E2-F035-DE40-02E8B7A71D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19645" y="4978695"/>
            <a:ext cx="3043370" cy="124290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4F155C-9526-828C-430D-A6B98CA4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5" name="Graphic 2">
            <a:extLst>
              <a:ext uri="{FF2B5EF4-FFF2-40B4-BE49-F238E27FC236}">
                <a16:creationId xmlns:a16="http://schemas.microsoft.com/office/drawing/2014/main" id="{33A7A486-2F02-F078-1E5C-781100315ECC}"/>
              </a:ext>
            </a:extLst>
          </p:cNvPr>
          <p:cNvSpPr/>
          <p:nvPr/>
        </p:nvSpPr>
        <p:spPr>
          <a:xfrm>
            <a:off x="7495929" y="-1025199"/>
            <a:ext cx="4677485" cy="3987706"/>
          </a:xfrm>
          <a:custGeom>
            <a:avLst/>
            <a:gdLst>
              <a:gd name="connsiteX0" fmla="*/ 4051724 w 4678331"/>
              <a:gd name="connsiteY0" fmla="*/ 3930536 h 3940034"/>
              <a:gd name="connsiteX1" fmla="*/ 4678332 w 4678331"/>
              <a:gd name="connsiteY1" fmla="*/ 2337931 h 3940034"/>
              <a:gd name="connsiteX2" fmla="*/ 2339166 w 4678331"/>
              <a:gd name="connsiteY2" fmla="*/ 0 h 3940034"/>
              <a:gd name="connsiteX3" fmla="*/ 0 w 4678331"/>
              <a:gd name="connsiteY3" fmla="*/ 2337931 h 3940034"/>
              <a:gd name="connsiteX4" fmla="*/ 635478 w 4678331"/>
              <a:gd name="connsiteY4" fmla="*/ 3940035 h 3940034"/>
              <a:gd name="connsiteX5" fmla="*/ 2354372 w 4678331"/>
              <a:gd name="connsiteY5" fmla="*/ 3570221 h 3940034"/>
              <a:gd name="connsiteX6" fmla="*/ 4051724 w 4678331"/>
              <a:gd name="connsiteY6" fmla="*/ 3930536 h 394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8331" h="3940034">
                <a:moveTo>
                  <a:pt x="4051724" y="3930536"/>
                </a:moveTo>
                <a:cubicBezTo>
                  <a:pt x="4440740" y="3513230"/>
                  <a:pt x="4678332" y="2953443"/>
                  <a:pt x="4678332" y="2337931"/>
                </a:cubicBezTo>
                <a:cubicBezTo>
                  <a:pt x="4678332" y="1046750"/>
                  <a:pt x="3631029" y="0"/>
                  <a:pt x="2339166" y="0"/>
                </a:cubicBezTo>
                <a:cubicBezTo>
                  <a:pt x="1047303" y="0"/>
                  <a:pt x="0" y="1046750"/>
                  <a:pt x="0" y="2337931"/>
                </a:cubicBezTo>
                <a:cubicBezTo>
                  <a:pt x="0" y="2957876"/>
                  <a:pt x="241393" y="3521462"/>
                  <a:pt x="635478" y="3940035"/>
                </a:cubicBezTo>
                <a:cubicBezTo>
                  <a:pt x="1159446" y="3702569"/>
                  <a:pt x="1741069" y="3570221"/>
                  <a:pt x="2354372" y="3570221"/>
                </a:cubicBezTo>
                <a:cubicBezTo>
                  <a:pt x="2967674" y="3570221"/>
                  <a:pt x="3533458" y="3698770"/>
                  <a:pt x="4051724" y="3930536"/>
                </a:cubicBezTo>
                <a:close/>
              </a:path>
            </a:pathLst>
          </a:custGeom>
          <a:solidFill>
            <a:schemeClr val="accent2"/>
          </a:solidFill>
          <a:ln w="63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NTENT SLIDE 01 – BLUE/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45DA257-36F9-4E8B-9EC9-86A102B4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42E3A8-73DB-4CD5-65BD-D1B34C33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Slide Number Placeholder 25">
            <a:extLst>
              <a:ext uri="{FF2B5EF4-FFF2-40B4-BE49-F238E27FC236}">
                <a16:creationId xmlns:a16="http://schemas.microsoft.com/office/drawing/2014/main" id="{85B26C67-556A-8B3E-1221-E7CA27F9F095}"/>
              </a:ext>
            </a:extLst>
          </p:cNvPr>
          <p:cNvSpPr txBox="1">
            <a:spLocks/>
          </p:cNvSpPr>
          <p:nvPr/>
        </p:nvSpPr>
        <p:spPr>
          <a:xfrm>
            <a:off x="223200" y="6537041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1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D8E8734-7D73-5870-3151-A2C3254D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9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02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773081-6C44-8099-CC04-A9398B3D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7A3ED2FF-DF4F-86DF-67B4-27F1526B38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C8B301D1-E28F-4663-DB1D-E0BA9CB5B9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AA2B43-793C-9172-C322-810E11A06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947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B1821F55-228C-1466-4E09-B8156A2D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0C2A9-4184-D504-A369-21B333A6FD9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8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RESENTER SLIDE –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nn diagram&#10;&#10;Description automatically generated with medium confidence">
            <a:extLst>
              <a:ext uri="{FF2B5EF4-FFF2-40B4-BE49-F238E27FC236}">
                <a16:creationId xmlns:a16="http://schemas.microsoft.com/office/drawing/2014/main" id="{31A1405D-1323-FD7B-1116-D4E6C673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2CF8C580-1AC5-A7C2-DFED-3BE6668633D6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18356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303F-026D-A141-BD11-F4980C72E2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1670400"/>
            <a:ext cx="1173600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735176D-77D3-BF97-65A5-601804D00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1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6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2120400"/>
            <a:ext cx="372015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6400"/>
            <a:ext cx="372015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30F7263-7E04-344F-9148-E3FD2C529B3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186646" y="2120400"/>
            <a:ext cx="377730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6646" y="1706400"/>
            <a:ext cx="37773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BC7D0C9-B06B-4E43-B858-AC7DAC23FA0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213400" y="2120400"/>
            <a:ext cx="3745238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13400" y="1706400"/>
            <a:ext cx="3745238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5B4A651-3CAA-CC47-23DC-03D2B8FE2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8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B7EF748-7999-8797-AF86-E856E1365F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8" r:id="rId2"/>
    <p:sldLayoutId id="2147483751" r:id="rId3"/>
    <p:sldLayoutId id="2147483830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843" r:id="rId10"/>
    <p:sldLayoutId id="2147483846" r:id="rId11"/>
    <p:sldLayoutId id="2147483766" r:id="rId12"/>
    <p:sldLayoutId id="2147483842" r:id="rId13"/>
    <p:sldLayoutId id="2147483763" r:id="rId14"/>
    <p:sldLayoutId id="2147483759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679829-C105-E8E5-99CE-F76083767B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839" r:id="rId4"/>
    <p:sldLayoutId id="2147483788" r:id="rId5"/>
    <p:sldLayoutId id="2147483789" r:id="rId6"/>
    <p:sldLayoutId id="2147483791" r:id="rId7"/>
    <p:sldLayoutId id="2147483847" r:id="rId8"/>
    <p:sldLayoutId id="2147483790" r:id="rId9"/>
    <p:sldLayoutId id="2147483792" r:id="rId10"/>
    <p:sldLayoutId id="2147483844" r:id="rId11"/>
    <p:sldLayoutId id="2147483819" r:id="rId12"/>
    <p:sldLayoutId id="2147483800" r:id="rId13"/>
    <p:sldLayoutId id="2147483801" r:id="rId14"/>
    <p:sldLayoutId id="2147483799" r:id="rId15"/>
    <p:sldLayoutId id="2147483795" r:id="rId16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E4CE55-FB81-7409-368D-03F92B6515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C46F06-B707-C28F-0E65-310BFA2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Passive Engineering</a:t>
            </a:r>
            <a:br>
              <a:rPr lang="en-GB"/>
            </a:br>
            <a:r>
              <a:rPr lang="en-GB"/>
              <a:t>Project Report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E3C-8396-BFAF-A7F3-5A9BD3393F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3DEA02-80BC-4B4A-88AA-63BCC9943E88}" type="datetime3">
              <a:rPr lang="en-US" smtClean="0"/>
              <a:t>8 September 2023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1B7CC-7E73-27CC-C69B-626F7E5E6B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36064"/>
      </p:ext>
    </p:extLst>
  </p:cSld>
  <p:clrMapOvr>
    <a:masterClrMapping/>
  </p:clrMapOvr>
</p:sld>
</file>

<file path=ppt/theme/theme1.xml><?xml version="1.0" encoding="utf-8"?>
<a:theme xmlns:a="http://schemas.openxmlformats.org/drawingml/2006/main" name="CityFibre_teal &amp; green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ppt/theme/theme2.xml><?xml version="1.0" encoding="utf-8"?>
<a:theme xmlns:a="http://schemas.openxmlformats.org/drawingml/2006/main" name="CityFibre_pink &amp; orange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Impact</vt:lpstr>
      <vt:lpstr>CityFibre_teal &amp; green</vt:lpstr>
      <vt:lpstr>CityFibre_pink &amp; orange</vt:lpstr>
      <vt:lpstr>Passive Engineering Project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Proctor</dc:creator>
  <cp:lastModifiedBy>Matt Proctor</cp:lastModifiedBy>
  <cp:revision>8</cp:revision>
  <dcterms:created xsi:type="dcterms:W3CDTF">2023-08-23T08:28:55Z</dcterms:created>
  <dcterms:modified xsi:type="dcterms:W3CDTF">2023-09-08T07:40:03Z</dcterms:modified>
</cp:coreProperties>
</file>