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  <p:sldMasterId id="2147483845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Proctor" userId="59d62765-66b3-448d-a2be-08953d376206" providerId="ADAL" clId="{B65B568B-9A63-4EAA-B562-9410F638B9BB}"/>
    <pc:docChg chg="undo custSel addSld delSld modSld delMainMaster modMainMaster">
      <pc:chgData name="Matt Proctor" userId="59d62765-66b3-448d-a2be-08953d376206" providerId="ADAL" clId="{B65B568B-9A63-4EAA-B562-9410F638B9BB}" dt="2023-08-25T10:14:50.325" v="30" actId="2696"/>
      <pc:docMkLst>
        <pc:docMk/>
      </pc:docMkLst>
      <pc:sldChg chg="addSp delSp modSp mod modClrScheme chgLayout">
        <pc:chgData name="Matt Proctor" userId="59d62765-66b3-448d-a2be-08953d376206" providerId="ADAL" clId="{B65B568B-9A63-4EAA-B562-9410F638B9BB}" dt="2023-08-23T08:57:29.938" v="6"/>
        <pc:sldMkLst>
          <pc:docMk/>
          <pc:sldMk cId="4119536064" sldId="256"/>
        </pc:sldMkLst>
        <pc:spChg chg="del mod ord">
          <ac:chgData name="Matt Proctor" userId="59d62765-66b3-448d-a2be-08953d376206" providerId="ADAL" clId="{B65B568B-9A63-4EAA-B562-9410F638B9BB}" dt="2023-08-23T08:38:54.470" v="5" actId="700"/>
          <ac:spMkLst>
            <pc:docMk/>
            <pc:sldMk cId="4119536064" sldId="256"/>
            <ac:spMk id="2" creationId="{0330FDCB-0BC2-9DFE-93CE-28721F947AFC}"/>
          </ac:spMkLst>
        </pc:spChg>
        <pc:spChg chg="del mod ord">
          <ac:chgData name="Matt Proctor" userId="59d62765-66b3-448d-a2be-08953d376206" providerId="ADAL" clId="{B65B568B-9A63-4EAA-B562-9410F638B9BB}" dt="2023-08-23T08:38:54.470" v="5" actId="700"/>
          <ac:spMkLst>
            <pc:docMk/>
            <pc:sldMk cId="4119536064" sldId="256"/>
            <ac:spMk id="3" creationId="{1E6BED3E-6737-DE09-B13D-43C2FDF11A3F}"/>
          </ac:spMkLst>
        </pc:spChg>
        <pc:spChg chg="mod ord">
          <ac:chgData name="Matt Proctor" userId="59d62765-66b3-448d-a2be-08953d376206" providerId="ADAL" clId="{B65B568B-9A63-4EAA-B562-9410F638B9BB}" dt="2023-08-23T08:38:54.470" v="5" actId="700"/>
          <ac:spMkLst>
            <pc:docMk/>
            <pc:sldMk cId="4119536064" sldId="256"/>
            <ac:spMk id="4" creationId="{83CB8E3C-8396-BFAF-A7F3-5A9BD3393FB4}"/>
          </ac:spMkLst>
        </pc:spChg>
        <pc:spChg chg="del mod ord">
          <ac:chgData name="Matt Proctor" userId="59d62765-66b3-448d-a2be-08953d376206" providerId="ADAL" clId="{B65B568B-9A63-4EAA-B562-9410F638B9BB}" dt="2023-08-23T08:38:54.470" v="5" actId="700"/>
          <ac:spMkLst>
            <pc:docMk/>
            <pc:sldMk cId="4119536064" sldId="256"/>
            <ac:spMk id="5" creationId="{73447854-C263-3DA8-9C9D-DF1E1DEFEFE4}"/>
          </ac:spMkLst>
        </pc:spChg>
        <pc:spChg chg="add mod ord">
          <ac:chgData name="Matt Proctor" userId="59d62765-66b3-448d-a2be-08953d376206" providerId="ADAL" clId="{B65B568B-9A63-4EAA-B562-9410F638B9BB}" dt="2023-08-23T08:57:29.938" v="6"/>
          <ac:spMkLst>
            <pc:docMk/>
            <pc:sldMk cId="4119536064" sldId="256"/>
            <ac:spMk id="6" creationId="{16C46F06-B707-C28F-0E65-310BFA28CCD7}"/>
          </ac:spMkLst>
        </pc:spChg>
        <pc:spChg chg="add mod ord">
          <ac:chgData name="Matt Proctor" userId="59d62765-66b3-448d-a2be-08953d376206" providerId="ADAL" clId="{B65B568B-9A63-4EAA-B562-9410F638B9BB}" dt="2023-08-23T08:38:54.470" v="5" actId="700"/>
          <ac:spMkLst>
            <pc:docMk/>
            <pc:sldMk cId="4119536064" sldId="256"/>
            <ac:spMk id="7" creationId="{21B1B7CC-7E73-27CC-C69B-626F7E5E6B66}"/>
          </ac:spMkLst>
        </pc:spChg>
        <pc:spChg chg="add mod ord">
          <ac:chgData name="Matt Proctor" userId="59d62765-66b3-448d-a2be-08953d376206" providerId="ADAL" clId="{B65B568B-9A63-4EAA-B562-9410F638B9BB}" dt="2023-08-23T08:38:54.470" v="5" actId="700"/>
          <ac:spMkLst>
            <pc:docMk/>
            <pc:sldMk cId="4119536064" sldId="256"/>
            <ac:spMk id="8" creationId="{F3E4CE55-FB81-7409-368D-03F92B651500}"/>
          </ac:spMkLst>
        </pc:spChg>
      </pc:sldChg>
      <pc:sldChg chg="new del">
        <pc:chgData name="Matt Proctor" userId="59d62765-66b3-448d-a2be-08953d376206" providerId="ADAL" clId="{B65B568B-9A63-4EAA-B562-9410F638B9BB}" dt="2023-08-25T10:14:50.325" v="30" actId="2696"/>
        <pc:sldMkLst>
          <pc:docMk/>
          <pc:sldMk cId="214796203" sldId="257"/>
        </pc:sldMkLst>
      </pc:sldChg>
      <pc:sldChg chg="addSp delSp modSp new del mod modClrScheme chgLayout">
        <pc:chgData name="Matt Proctor" userId="59d62765-66b3-448d-a2be-08953d376206" providerId="ADAL" clId="{B65B568B-9A63-4EAA-B562-9410F638B9BB}" dt="2023-08-23T15:48:05.608" v="28" actId="2696"/>
        <pc:sldMkLst>
          <pc:docMk/>
          <pc:sldMk cId="2330451057" sldId="257"/>
        </pc:sldMkLst>
        <pc:spChg chg="del mod ord">
          <ac:chgData name="Matt Proctor" userId="59d62765-66b3-448d-a2be-08953d376206" providerId="ADAL" clId="{B65B568B-9A63-4EAA-B562-9410F638B9BB}" dt="2023-08-23T08:59:34.823" v="8" actId="700"/>
          <ac:spMkLst>
            <pc:docMk/>
            <pc:sldMk cId="2330451057" sldId="257"/>
            <ac:spMk id="2" creationId="{A8C5A972-2A78-DB64-4007-89849B38B9CD}"/>
          </ac:spMkLst>
        </pc:spChg>
        <pc:spChg chg="del mod ord">
          <ac:chgData name="Matt Proctor" userId="59d62765-66b3-448d-a2be-08953d376206" providerId="ADAL" clId="{B65B568B-9A63-4EAA-B562-9410F638B9BB}" dt="2023-08-23T08:59:52.476" v="21" actId="478"/>
          <ac:spMkLst>
            <pc:docMk/>
            <pc:sldMk cId="2330451057" sldId="257"/>
            <ac:spMk id="3" creationId="{0A00948C-0D3F-15B7-523F-302F45A82DE7}"/>
          </ac:spMkLst>
        </pc:spChg>
        <pc:spChg chg="del">
          <ac:chgData name="Matt Proctor" userId="59d62765-66b3-448d-a2be-08953d376206" providerId="ADAL" clId="{B65B568B-9A63-4EAA-B562-9410F638B9BB}" dt="2023-08-23T08:59:34.823" v="8" actId="700"/>
          <ac:spMkLst>
            <pc:docMk/>
            <pc:sldMk cId="2330451057" sldId="257"/>
            <ac:spMk id="4" creationId="{33B4F3AA-A42D-9754-A459-384C91F3B9BB}"/>
          </ac:spMkLst>
        </pc:spChg>
        <pc:spChg chg="add mod ord">
          <ac:chgData name="Matt Proctor" userId="59d62765-66b3-448d-a2be-08953d376206" providerId="ADAL" clId="{B65B568B-9A63-4EAA-B562-9410F638B9BB}" dt="2023-08-23T08:59:57.678" v="25" actId="20577"/>
          <ac:spMkLst>
            <pc:docMk/>
            <pc:sldMk cId="2330451057" sldId="257"/>
            <ac:spMk id="5" creationId="{DA198C46-0780-E12F-6094-9251DB769CC9}"/>
          </ac:spMkLst>
        </pc:spChg>
      </pc:sldChg>
      <pc:sldChg chg="addSp delSp modSp new del mod modClrScheme chgLayout">
        <pc:chgData name="Matt Proctor" userId="59d62765-66b3-448d-a2be-08953d376206" providerId="ADAL" clId="{B65B568B-9A63-4EAA-B562-9410F638B9BB}" dt="2023-08-23T08:38:42.608" v="4" actId="2696"/>
        <pc:sldMkLst>
          <pc:docMk/>
          <pc:sldMk cId="2645140970" sldId="257"/>
        </pc:sldMkLst>
        <pc:spChg chg="del mod ord">
          <ac:chgData name="Matt Proctor" userId="59d62765-66b3-448d-a2be-08953d376206" providerId="ADAL" clId="{B65B568B-9A63-4EAA-B562-9410F638B9BB}" dt="2023-08-23T08:37:02.062" v="1" actId="700"/>
          <ac:spMkLst>
            <pc:docMk/>
            <pc:sldMk cId="2645140970" sldId="257"/>
            <ac:spMk id="2" creationId="{B8255D32-6696-C6A2-DB2E-70DE0F546BB4}"/>
          </ac:spMkLst>
        </pc:spChg>
        <pc:spChg chg="mod ord">
          <ac:chgData name="Matt Proctor" userId="59d62765-66b3-448d-a2be-08953d376206" providerId="ADAL" clId="{B65B568B-9A63-4EAA-B562-9410F638B9BB}" dt="2023-08-23T08:37:08.693" v="2" actId="700"/>
          <ac:spMkLst>
            <pc:docMk/>
            <pc:sldMk cId="2645140970" sldId="257"/>
            <ac:spMk id="3" creationId="{74E0868F-1C5D-F1A0-6F80-E517B05A4D18}"/>
          </ac:spMkLst>
        </pc:spChg>
        <pc:spChg chg="del mod ord">
          <ac:chgData name="Matt Proctor" userId="59d62765-66b3-448d-a2be-08953d376206" providerId="ADAL" clId="{B65B568B-9A63-4EAA-B562-9410F638B9BB}" dt="2023-08-23T08:37:02.062" v="1" actId="700"/>
          <ac:spMkLst>
            <pc:docMk/>
            <pc:sldMk cId="2645140970" sldId="257"/>
            <ac:spMk id="4" creationId="{B92E46B7-0A9C-EBFD-18C6-346212984DB5}"/>
          </ac:spMkLst>
        </pc:spChg>
        <pc:spChg chg="add del mod ord">
          <ac:chgData name="Matt Proctor" userId="59d62765-66b3-448d-a2be-08953d376206" providerId="ADAL" clId="{B65B568B-9A63-4EAA-B562-9410F638B9BB}" dt="2023-08-23T08:37:08.693" v="2" actId="700"/>
          <ac:spMkLst>
            <pc:docMk/>
            <pc:sldMk cId="2645140970" sldId="257"/>
            <ac:spMk id="5" creationId="{4AB42251-A2B1-07B5-EAA8-2AE9D08F6F0C}"/>
          </ac:spMkLst>
        </pc:spChg>
        <pc:spChg chg="add del mod ord">
          <ac:chgData name="Matt Proctor" userId="59d62765-66b3-448d-a2be-08953d376206" providerId="ADAL" clId="{B65B568B-9A63-4EAA-B562-9410F638B9BB}" dt="2023-08-23T08:37:08.693" v="2" actId="700"/>
          <ac:spMkLst>
            <pc:docMk/>
            <pc:sldMk cId="2645140970" sldId="257"/>
            <ac:spMk id="6" creationId="{67D8BAB5-B4E1-F6E8-63C8-E174725D7A73}"/>
          </ac:spMkLst>
        </pc:spChg>
        <pc:spChg chg="add del mod ord">
          <ac:chgData name="Matt Proctor" userId="59d62765-66b3-448d-a2be-08953d376206" providerId="ADAL" clId="{B65B568B-9A63-4EAA-B562-9410F638B9BB}" dt="2023-08-23T08:37:08.693" v="2" actId="700"/>
          <ac:spMkLst>
            <pc:docMk/>
            <pc:sldMk cId="2645140970" sldId="257"/>
            <ac:spMk id="7" creationId="{47062BD7-50B3-0E7F-B90A-052D93BCEA49}"/>
          </ac:spMkLst>
        </pc:spChg>
        <pc:spChg chg="add mod ord">
          <ac:chgData name="Matt Proctor" userId="59d62765-66b3-448d-a2be-08953d376206" providerId="ADAL" clId="{B65B568B-9A63-4EAA-B562-9410F638B9BB}" dt="2023-08-23T08:37:08.693" v="2" actId="700"/>
          <ac:spMkLst>
            <pc:docMk/>
            <pc:sldMk cId="2645140970" sldId="257"/>
            <ac:spMk id="8" creationId="{2AD28BD1-BF21-C993-DA2F-FD88D622DED2}"/>
          </ac:spMkLst>
        </pc:spChg>
        <pc:spChg chg="add mod ord">
          <ac:chgData name="Matt Proctor" userId="59d62765-66b3-448d-a2be-08953d376206" providerId="ADAL" clId="{B65B568B-9A63-4EAA-B562-9410F638B9BB}" dt="2023-08-23T08:37:08.693" v="2" actId="700"/>
          <ac:spMkLst>
            <pc:docMk/>
            <pc:sldMk cId="2645140970" sldId="257"/>
            <ac:spMk id="9" creationId="{D2965AF7-0124-1FB2-2F5C-50CFF659FEEA}"/>
          </ac:spMkLst>
        </pc:spChg>
        <pc:spChg chg="add mod ord">
          <ac:chgData name="Matt Proctor" userId="59d62765-66b3-448d-a2be-08953d376206" providerId="ADAL" clId="{B65B568B-9A63-4EAA-B562-9410F638B9BB}" dt="2023-08-23T08:37:08.693" v="2" actId="700"/>
          <ac:spMkLst>
            <pc:docMk/>
            <pc:sldMk cId="2645140970" sldId="257"/>
            <ac:spMk id="10" creationId="{15D56486-1F58-53CD-4FD6-8D3C2A613B2B}"/>
          </ac:spMkLst>
        </pc:spChg>
        <pc:spChg chg="add">
          <ac:chgData name="Matt Proctor" userId="59d62765-66b3-448d-a2be-08953d376206" providerId="ADAL" clId="{B65B568B-9A63-4EAA-B562-9410F638B9BB}" dt="2023-08-23T08:37:17.694" v="3" actId="11529"/>
          <ac:spMkLst>
            <pc:docMk/>
            <pc:sldMk cId="2645140970" sldId="257"/>
            <ac:spMk id="11" creationId="{5C3896FC-5B03-B55E-F758-54572E414B77}"/>
          </ac:spMkLst>
        </pc:spChg>
      </pc:sldChg>
      <pc:sldMasterChg chg="del delSldLayout">
        <pc:chgData name="Matt Proctor" userId="59d62765-66b3-448d-a2be-08953d376206" providerId="ADAL" clId="{B65B568B-9A63-4EAA-B562-9410F638B9BB}" dt="2023-08-23T08:38:54.470" v="5" actId="700"/>
        <pc:sldMasterMkLst>
          <pc:docMk/>
          <pc:sldMasterMk cId="783898113" sldId="2147483648"/>
        </pc:sldMasterMkLst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3878790100" sldId="2147483676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1875612124" sldId="2147483685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2683783092" sldId="2147483691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3476937314" sldId="2147483695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1592767413" sldId="2147483696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2330955196" sldId="2147483697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2416381179" sldId="2147483698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319998115" sldId="2147483716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1765437729" sldId="2147483725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1028862466" sldId="2147483730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3504367557" sldId="2147483738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3809572554" sldId="2147483821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1642337962" sldId="2147483840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1928511095" sldId="2147483841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101502072" sldId="2147483847"/>
          </pc:sldLayoutMkLst>
        </pc:sldLayoutChg>
      </pc:sldMasterChg>
      <pc:sldMasterChg chg="modSldLayout">
        <pc:chgData name="Matt Proctor" userId="59d62765-66b3-448d-a2be-08953d376206" providerId="ADAL" clId="{B65B568B-9A63-4EAA-B562-9410F638B9BB}" dt="2023-08-23T09:44:49.664" v="27" actId="478"/>
        <pc:sldMasterMkLst>
          <pc:docMk/>
          <pc:sldMasterMk cId="2906934212" sldId="2147483845"/>
        </pc:sldMasterMkLst>
        <pc:sldLayoutChg chg="delSp mod">
          <pc:chgData name="Matt Proctor" userId="59d62765-66b3-448d-a2be-08953d376206" providerId="ADAL" clId="{B65B568B-9A63-4EAA-B562-9410F638B9BB}" dt="2023-08-23T09:44:49.664" v="27" actId="478"/>
          <pc:sldLayoutMkLst>
            <pc:docMk/>
            <pc:sldMasterMk cId="2906934212" sldId="2147483845"/>
            <pc:sldLayoutMk cId="1294593767" sldId="2147483789"/>
          </pc:sldLayoutMkLst>
          <pc:spChg chg="del">
            <ac:chgData name="Matt Proctor" userId="59d62765-66b3-448d-a2be-08953d376206" providerId="ADAL" clId="{B65B568B-9A63-4EAA-B562-9410F638B9BB}" dt="2023-08-23T09:44:48.183" v="26" actId="478"/>
            <ac:spMkLst>
              <pc:docMk/>
              <pc:sldMasterMk cId="2906934212" sldId="2147483845"/>
              <pc:sldLayoutMk cId="1294593767" sldId="2147483789"/>
              <ac:spMk id="3" creationId="{5657303F-026D-A141-BD11-F4980C72E243}"/>
            </ac:spMkLst>
          </pc:spChg>
          <pc:spChg chg="del">
            <ac:chgData name="Matt Proctor" userId="59d62765-66b3-448d-a2be-08953d376206" providerId="ADAL" clId="{B65B568B-9A63-4EAA-B562-9410F638B9BB}" dt="2023-08-23T09:44:49.664" v="27" actId="478"/>
            <ac:spMkLst>
              <pc:docMk/>
              <pc:sldMasterMk cId="2906934212" sldId="2147483845"/>
              <pc:sldLayoutMk cId="1294593767" sldId="2147483789"/>
              <ac:spMk id="4" creationId="{5735176D-77D3-BF97-65A5-601804D00554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COVER - PURP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, square&#10;&#10;Description automatically generated">
            <a:extLst>
              <a:ext uri="{FF2B5EF4-FFF2-40B4-BE49-F238E27FC236}">
                <a16:creationId xmlns:a16="http://schemas.microsoft.com/office/drawing/2014/main" id="{D7289B8E-0C56-68FE-18D8-2F7A274CD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" y="0"/>
            <a:ext cx="12187046" cy="6860789"/>
          </a:xfrm>
          <a:prstGeom prst="rect">
            <a:avLst/>
          </a:prstGeom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88252AD-F47B-6D30-982B-2EB29D63589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82833" y="0"/>
            <a:ext cx="9498608" cy="6858000"/>
          </a:xfrm>
          <a:custGeom>
            <a:avLst/>
            <a:gdLst>
              <a:gd name="connsiteX0" fmla="*/ 1862894 w 9498608"/>
              <a:gd name="connsiteY0" fmla="*/ 0 h 6858000"/>
              <a:gd name="connsiteX1" fmla="*/ 7665618 w 9498608"/>
              <a:gd name="connsiteY1" fmla="*/ 0 h 6858000"/>
              <a:gd name="connsiteX2" fmla="*/ 7715237 w 9498608"/>
              <a:gd name="connsiteY2" fmla="*/ 37805 h 6858000"/>
              <a:gd name="connsiteX3" fmla="*/ 9498608 w 9498608"/>
              <a:gd name="connsiteY3" fmla="*/ 3568786 h 6858000"/>
              <a:gd name="connsiteX4" fmla="*/ 6531096 w 9498608"/>
              <a:gd name="connsiteY4" fmla="*/ 6673386 h 6858000"/>
              <a:gd name="connsiteX5" fmla="*/ 6522565 w 9498608"/>
              <a:gd name="connsiteY5" fmla="*/ 6858000 h 6858000"/>
              <a:gd name="connsiteX6" fmla="*/ 1157146 w 9498608"/>
              <a:gd name="connsiteY6" fmla="*/ 6858000 h 6858000"/>
              <a:gd name="connsiteX7" fmla="*/ 1084902 w 9498608"/>
              <a:gd name="connsiteY7" fmla="*/ 6774580 h 6858000"/>
              <a:gd name="connsiteX8" fmla="*/ 0 w 9498608"/>
              <a:gd name="connsiteY8" fmla="*/ 3751813 h 6858000"/>
              <a:gd name="connsiteX9" fmla="*/ 1754395 w 9498608"/>
              <a:gd name="connsiteY9" fmla="*/ 848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98608" h="6858000">
                <a:moveTo>
                  <a:pt x="1862894" y="0"/>
                </a:moveTo>
                <a:lnTo>
                  <a:pt x="7665618" y="0"/>
                </a:lnTo>
                <a:lnTo>
                  <a:pt x="7715237" y="37805"/>
                </a:lnTo>
                <a:cubicBezTo>
                  <a:pt x="8759973" y="873090"/>
                  <a:pt x="9444534" y="2140204"/>
                  <a:pt x="9498608" y="3568786"/>
                </a:cubicBezTo>
                <a:cubicBezTo>
                  <a:pt x="7918917" y="3787263"/>
                  <a:pt x="6679813" y="5072136"/>
                  <a:pt x="6531096" y="6673386"/>
                </a:cubicBezTo>
                <a:lnTo>
                  <a:pt x="6522565" y="6858000"/>
                </a:lnTo>
                <a:lnTo>
                  <a:pt x="1157146" y="6858000"/>
                </a:lnTo>
                <a:lnTo>
                  <a:pt x="1084902" y="6774580"/>
                </a:lnTo>
                <a:cubicBezTo>
                  <a:pt x="407140" y="5953132"/>
                  <a:pt x="0" y="4900022"/>
                  <a:pt x="0" y="3751813"/>
                </a:cubicBezTo>
                <a:cubicBezTo>
                  <a:pt x="0" y="2275545"/>
                  <a:pt x="692427" y="956481"/>
                  <a:pt x="1754395" y="84867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2698EC-1F08-7542-9232-487F38ECA1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05200"/>
            <a:ext cx="11736000" cy="2165056"/>
          </a:xfrm>
        </p:spPr>
        <p:txBody>
          <a:bodyPr/>
          <a:lstStyle>
            <a:lvl1pPr>
              <a:lnSpc>
                <a:spcPts val="9200"/>
              </a:lnSpc>
              <a:defRPr sz="9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text</a:t>
            </a:r>
            <a:br>
              <a:rPr lang="en-GB" noProof="0" dirty="0"/>
            </a:br>
            <a:r>
              <a:rPr lang="en-GB" noProof="0" dirty="0"/>
              <a:t>subtitle text</a:t>
            </a:r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F7919662-8705-FF4F-BCA0-F41A5D548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400" y="6404198"/>
            <a:ext cx="4341600" cy="2730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2500"/>
              </a:lnSpc>
              <a:defRPr sz="2000">
                <a:solidFill>
                  <a:schemeClr val="bg1"/>
                </a:solidFill>
              </a:defRPr>
            </a:lvl1pPr>
          </a:lstStyle>
          <a:p>
            <a:fld id="{173DEA02-80BC-4B4A-88AA-63BCC9943E88}" type="datetime3">
              <a:rPr lang="en-US" smtClean="0"/>
              <a:t>30 August 2023</a:t>
            </a:fld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380B1FF-1CFD-0441-BEE9-A9142C3B35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0400" y="5756400"/>
            <a:ext cx="4341600" cy="590612"/>
          </a:xfrm>
        </p:spPr>
        <p:txBody>
          <a:bodyPr/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Speaker name </a:t>
            </a:r>
            <a:br>
              <a:rPr lang="en-GB" noProof="0" dirty="0"/>
            </a:br>
            <a:r>
              <a:rPr lang="en-GB" noProof="0" dirty="0"/>
              <a:t>Job title</a:t>
            </a:r>
          </a:p>
        </p:txBody>
      </p:sp>
      <p:pic>
        <p:nvPicPr>
          <p:cNvPr id="16" name="Picture 1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40FF096-AA14-17FF-10E8-BC6508EBD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6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SLIDE – SHORT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2698EC-1F08-7542-9232-487F38ECA1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199" y="205201"/>
            <a:ext cx="11735439" cy="423044"/>
          </a:xfrm>
        </p:spPr>
        <p:txBody>
          <a:bodyPr/>
          <a:lstStyle>
            <a:lvl1pPr>
              <a:lnSpc>
                <a:spcPts val="4000"/>
              </a:lnSpc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38008B-D0C5-564A-A67D-C62B5357BD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200" y="750102"/>
            <a:ext cx="11734800" cy="1666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Page subtitle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A02DD6D1-836A-E346-9E6C-714507CDA7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3200" y="1161016"/>
            <a:ext cx="5655600" cy="711588"/>
          </a:xfrm>
        </p:spPr>
        <p:txBody>
          <a:bodyPr/>
          <a:lstStyle>
            <a:lvl1pPr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Description. </a:t>
            </a: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.</a:t>
            </a:r>
          </a:p>
        </p:txBody>
      </p:sp>
      <p:sp>
        <p:nvSpPr>
          <p:cNvPr id="13" name="Chart Placeholder 11">
            <a:extLst>
              <a:ext uri="{FF2B5EF4-FFF2-40B4-BE49-F238E27FC236}">
                <a16:creationId xmlns:a16="http://schemas.microsoft.com/office/drawing/2014/main" id="{A1871CE0-DA38-5647-B8E8-6646EB9173C0}"/>
              </a:ext>
            </a:extLst>
          </p:cNvPr>
          <p:cNvSpPr>
            <a:spLocks noGrp="1"/>
          </p:cNvSpPr>
          <p:nvPr>
            <p:ph type="chart" sz="quarter" idx="23" hasCustomPrompt="1"/>
          </p:nvPr>
        </p:nvSpPr>
        <p:spPr>
          <a:xfrm>
            <a:off x="223199" y="2017059"/>
            <a:ext cx="11735439" cy="3980515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946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5">
            <a:extLst>
              <a:ext uri="{FF2B5EF4-FFF2-40B4-BE49-F238E27FC236}">
                <a16:creationId xmlns:a16="http://schemas.microsoft.com/office/drawing/2014/main" id="{FAF2E640-139C-BF4E-A756-430B2F2CC590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99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CONTENT SLIDE 01 – BLUE/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9741D99-AF73-FA68-9FAF-12A1C110577A}"/>
              </a:ext>
            </a:extLst>
          </p:cNvPr>
          <p:cNvSpPr/>
          <p:nvPr/>
        </p:nvSpPr>
        <p:spPr>
          <a:xfrm>
            <a:off x="6767801" y="974105"/>
            <a:ext cx="7340541" cy="734054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9EE68A1B-2B2C-EA4A-961A-4DA456869926}"/>
              </a:ext>
            </a:extLst>
          </p:cNvPr>
          <p:cNvSpPr/>
          <p:nvPr/>
        </p:nvSpPr>
        <p:spPr>
          <a:xfrm>
            <a:off x="9420964" y="0"/>
            <a:ext cx="2040258" cy="609600"/>
          </a:xfrm>
          <a:custGeom>
            <a:avLst/>
            <a:gdLst>
              <a:gd name="connsiteX0" fmla="*/ 0 w 2040258"/>
              <a:gd name="connsiteY0" fmla="*/ 0 h 609600"/>
              <a:gd name="connsiteX1" fmla="*/ 2040258 w 2040258"/>
              <a:gd name="connsiteY1" fmla="*/ 0 h 609600"/>
              <a:gd name="connsiteX2" fmla="*/ 1988985 w 2040258"/>
              <a:gd name="connsiteY2" fmla="*/ 94464 h 609600"/>
              <a:gd name="connsiteX3" fmla="*/ 1020129 w 2040258"/>
              <a:gd name="connsiteY3" fmla="*/ 609600 h 609600"/>
              <a:gd name="connsiteX4" fmla="*/ 51273 w 2040258"/>
              <a:gd name="connsiteY4" fmla="*/ 94464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0258" h="609600">
                <a:moveTo>
                  <a:pt x="0" y="0"/>
                </a:moveTo>
                <a:lnTo>
                  <a:pt x="2040258" y="0"/>
                </a:lnTo>
                <a:lnTo>
                  <a:pt x="1988985" y="94464"/>
                </a:lnTo>
                <a:cubicBezTo>
                  <a:pt x="1779015" y="405260"/>
                  <a:pt x="1423435" y="609600"/>
                  <a:pt x="1020129" y="609600"/>
                </a:cubicBezTo>
                <a:cubicBezTo>
                  <a:pt x="616823" y="609600"/>
                  <a:pt x="261243" y="405260"/>
                  <a:pt x="51273" y="9446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1B05E894-50C4-1F4E-AD66-1AC8AE7989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48400"/>
            <a:ext cx="5979892" cy="2825076"/>
          </a:xfrm>
        </p:spPr>
        <p:txBody>
          <a:bodyPr/>
          <a:lstStyle>
            <a:lvl1pPr>
              <a:lnSpc>
                <a:spcPts val="58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/>
              <a:t>lorem ipsum </a:t>
            </a:r>
            <a:br>
              <a:rPr lang="en-GB" noProof="0" dirty="0"/>
            </a:br>
            <a:r>
              <a:rPr lang="en-GB" noProof="0" dirty="0" err="1"/>
              <a:t>dolor</a:t>
            </a:r>
            <a:r>
              <a:rPr lang="en-GB" noProof="0" dirty="0"/>
              <a:t> sit </a:t>
            </a:r>
            <a:br>
              <a:rPr lang="en-GB" noProof="0" dirty="0"/>
            </a:br>
            <a:r>
              <a:rPr lang="en-GB" noProof="0" dirty="0" err="1"/>
              <a:t>amet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endParaRPr lang="en-GB" noProof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85084C5-53AA-2940-907E-09ACA3CE5B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23200" y="4900570"/>
            <a:ext cx="5979892" cy="1454400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nonecabo.Gitis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.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DCC08AFD-25EA-434D-87C3-40757EF92D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3200" y="3428048"/>
            <a:ext cx="5979892" cy="1269201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qui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</a:t>
            </a:r>
            <a:r>
              <a:rPr lang="en-GB" noProof="0" dirty="0" err="1"/>
              <a:t>nonecabo.Gitis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.</a:t>
            </a:r>
          </a:p>
        </p:txBody>
      </p:sp>
      <p:sp>
        <p:nvSpPr>
          <p:cNvPr id="21" name="Slide Number Placeholder 25">
            <a:extLst>
              <a:ext uri="{FF2B5EF4-FFF2-40B4-BE49-F238E27FC236}">
                <a16:creationId xmlns:a16="http://schemas.microsoft.com/office/drawing/2014/main" id="{0CEFD8DD-4BBC-0346-A2C0-F7769493CBF7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191E673-2A10-F13A-DD45-AE3731E23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2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QUOTE SLIDE BLUE/PURP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venn diagram&#10;&#10;Description automatically generated">
            <a:extLst>
              <a:ext uri="{FF2B5EF4-FFF2-40B4-BE49-F238E27FC236}">
                <a16:creationId xmlns:a16="http://schemas.microsoft.com/office/drawing/2014/main" id="{2AC2ECAC-3EEC-0A6A-E945-0FDF1326F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855" y="1673"/>
            <a:ext cx="12288982" cy="6909178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380B1FF-1CFD-0441-BEE9-A9142C3B35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2360" y="2265443"/>
            <a:ext cx="3506400" cy="2004106"/>
          </a:xfrm>
        </p:spPr>
        <p:txBody>
          <a:bodyPr/>
          <a:lstStyle>
            <a:lvl1pPr algn="ctr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 sz="2400" cap="all" baseline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GB" noProof="0" dirty="0"/>
              <a:t>INISTI NETUM CONSED QUAE EUM NON REHENDU NTIUME NUM QUE MODIT UT QUI IN EA SITAT. UPTAS IDITA SIGMAGNIST, QUE LABO.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45B37D24-46FA-204D-9E4E-0E3B88F2DC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2360" y="4711857"/>
            <a:ext cx="3506400" cy="169226"/>
          </a:xfrm>
        </p:spPr>
        <p:txBody>
          <a:bodyPr/>
          <a:lstStyle>
            <a:lvl1pPr algn="ctr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Author</a:t>
            </a:r>
          </a:p>
        </p:txBody>
      </p:sp>
      <p:sp>
        <p:nvSpPr>
          <p:cNvPr id="8" name="Slide Number Placeholder 25">
            <a:extLst>
              <a:ext uri="{FF2B5EF4-FFF2-40B4-BE49-F238E27FC236}">
                <a16:creationId xmlns:a16="http://schemas.microsoft.com/office/drawing/2014/main" id="{ADE3EB3D-383A-FF4C-9D42-F9926ACC8E2D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5A68F32-8161-6ACE-E951-3F4831333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39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NTENT SLIDE 02 – BLUE/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CC67F94-597C-6D40-AA9F-66A02079FB23}"/>
              </a:ext>
            </a:extLst>
          </p:cNvPr>
          <p:cNvSpPr/>
          <p:nvPr/>
        </p:nvSpPr>
        <p:spPr>
          <a:xfrm>
            <a:off x="8494939" y="1836964"/>
            <a:ext cx="3098347" cy="30983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8A5A2EB8-5C96-EF46-B5CF-029405C787B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7378090" y="0"/>
            <a:ext cx="4813909" cy="6858000"/>
          </a:xfrm>
          <a:custGeom>
            <a:avLst/>
            <a:gdLst>
              <a:gd name="connsiteX0" fmla="*/ 2660961 w 4813909"/>
              <a:gd name="connsiteY0" fmla="*/ 1843200 h 6858000"/>
              <a:gd name="connsiteX1" fmla="*/ 1470269 w 4813909"/>
              <a:gd name="connsiteY1" fmla="*/ 2404564 h 6858000"/>
              <a:gd name="connsiteX2" fmla="*/ 1392360 w 4813909"/>
              <a:gd name="connsiteY2" fmla="*/ 2508719 h 6858000"/>
              <a:gd name="connsiteX3" fmla="*/ 1414340 w 4813909"/>
              <a:gd name="connsiteY3" fmla="*/ 2631801 h 6858000"/>
              <a:gd name="connsiteX4" fmla="*/ 1471077 w 4813909"/>
              <a:gd name="connsiteY4" fmla="*/ 3381694 h 6858000"/>
              <a:gd name="connsiteX5" fmla="*/ 1414340 w 4813909"/>
              <a:gd name="connsiteY5" fmla="*/ 4131587 h 6858000"/>
              <a:gd name="connsiteX6" fmla="*/ 1391176 w 4813909"/>
              <a:gd name="connsiteY6" fmla="*/ 4261299 h 6858000"/>
              <a:gd name="connsiteX7" fmla="*/ 1470269 w 4813909"/>
              <a:gd name="connsiteY7" fmla="*/ 4367037 h 6858000"/>
              <a:gd name="connsiteX8" fmla="*/ 2660961 w 4813909"/>
              <a:gd name="connsiteY8" fmla="*/ 4928400 h 6858000"/>
              <a:gd name="connsiteX9" fmla="*/ 4204011 w 4813909"/>
              <a:gd name="connsiteY9" fmla="*/ 3385800 h 6858000"/>
              <a:gd name="connsiteX10" fmla="*/ 2660961 w 4813909"/>
              <a:gd name="connsiteY10" fmla="*/ 1843200 h 6858000"/>
              <a:gd name="connsiteX11" fmla="*/ 89590 w 4813909"/>
              <a:gd name="connsiteY11" fmla="*/ 0 h 6858000"/>
              <a:gd name="connsiteX12" fmla="*/ 4813909 w 4813909"/>
              <a:gd name="connsiteY12" fmla="*/ 0 h 6858000"/>
              <a:gd name="connsiteX13" fmla="*/ 4813909 w 4813909"/>
              <a:gd name="connsiteY13" fmla="*/ 6858000 h 6858000"/>
              <a:gd name="connsiteX14" fmla="*/ 0 w 4813909"/>
              <a:gd name="connsiteY14" fmla="*/ 6858000 h 6858000"/>
              <a:gd name="connsiteX15" fmla="*/ 49970 w 4813909"/>
              <a:gd name="connsiteY15" fmla="*/ 6810518 h 6858000"/>
              <a:gd name="connsiteX16" fmla="*/ 1375046 w 4813909"/>
              <a:gd name="connsiteY16" fmla="*/ 4360997 h 6858000"/>
              <a:gd name="connsiteX17" fmla="*/ 1392559 w 4813909"/>
              <a:gd name="connsiteY17" fmla="*/ 4263256 h 6858000"/>
              <a:gd name="connsiteX18" fmla="*/ 1381362 w 4813909"/>
              <a:gd name="connsiteY18" fmla="*/ 4248282 h 6858000"/>
              <a:gd name="connsiteX19" fmla="*/ 1117910 w 4813909"/>
              <a:gd name="connsiteY19" fmla="*/ 3385800 h 6858000"/>
              <a:gd name="connsiteX20" fmla="*/ 1381362 w 4813909"/>
              <a:gd name="connsiteY20" fmla="*/ 2523318 h 6858000"/>
              <a:gd name="connsiteX21" fmla="*/ 1393493 w 4813909"/>
              <a:gd name="connsiteY21" fmla="*/ 2507095 h 6858000"/>
              <a:gd name="connsiteX22" fmla="*/ 1386827 w 4813909"/>
              <a:gd name="connsiteY22" fmla="*/ 2467372 h 6858000"/>
              <a:gd name="connsiteX23" fmla="*/ 210934 w 4813909"/>
              <a:gd name="connsiteY23" fmla="*/ 1268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813909" h="6858000">
                <a:moveTo>
                  <a:pt x="2660961" y="1843200"/>
                </a:moveTo>
                <a:cubicBezTo>
                  <a:pt x="2181597" y="1843200"/>
                  <a:pt x="1753287" y="2061725"/>
                  <a:pt x="1470269" y="2404564"/>
                </a:cubicBezTo>
                <a:lnTo>
                  <a:pt x="1392360" y="2508719"/>
                </a:lnTo>
                <a:lnTo>
                  <a:pt x="1414340" y="2631801"/>
                </a:lnTo>
                <a:cubicBezTo>
                  <a:pt x="1451701" y="2876312"/>
                  <a:pt x="1471077" y="3126740"/>
                  <a:pt x="1471077" y="3381694"/>
                </a:cubicBezTo>
                <a:cubicBezTo>
                  <a:pt x="1471077" y="3636648"/>
                  <a:pt x="1451701" y="3887076"/>
                  <a:pt x="1414340" y="4131587"/>
                </a:cubicBezTo>
                <a:lnTo>
                  <a:pt x="1391176" y="4261299"/>
                </a:lnTo>
                <a:lnTo>
                  <a:pt x="1470269" y="4367037"/>
                </a:lnTo>
                <a:cubicBezTo>
                  <a:pt x="1753287" y="4709876"/>
                  <a:pt x="2181597" y="4928400"/>
                  <a:pt x="2660961" y="4928400"/>
                </a:cubicBezTo>
                <a:cubicBezTo>
                  <a:pt x="3513164" y="4928400"/>
                  <a:pt x="4204011" y="4237754"/>
                  <a:pt x="4204011" y="3385800"/>
                </a:cubicBezTo>
                <a:cubicBezTo>
                  <a:pt x="4204011" y="2533846"/>
                  <a:pt x="3513164" y="1843200"/>
                  <a:pt x="2660961" y="1843200"/>
                </a:cubicBezTo>
                <a:close/>
                <a:moveTo>
                  <a:pt x="89590" y="0"/>
                </a:moveTo>
                <a:lnTo>
                  <a:pt x="4813909" y="0"/>
                </a:lnTo>
                <a:lnTo>
                  <a:pt x="4813909" y="6858000"/>
                </a:lnTo>
                <a:lnTo>
                  <a:pt x="0" y="6858000"/>
                </a:lnTo>
                <a:lnTo>
                  <a:pt x="49970" y="6810518"/>
                </a:lnTo>
                <a:cubicBezTo>
                  <a:pt x="709761" y="6152932"/>
                  <a:pt x="1180775" y="5307200"/>
                  <a:pt x="1375046" y="4360997"/>
                </a:cubicBezTo>
                <a:lnTo>
                  <a:pt x="1392559" y="4263256"/>
                </a:lnTo>
                <a:lnTo>
                  <a:pt x="1381362" y="4248282"/>
                </a:lnTo>
                <a:cubicBezTo>
                  <a:pt x="1215032" y="4002082"/>
                  <a:pt x="1117910" y="3705283"/>
                  <a:pt x="1117910" y="3385800"/>
                </a:cubicBezTo>
                <a:cubicBezTo>
                  <a:pt x="1117910" y="3066317"/>
                  <a:pt x="1215032" y="2769519"/>
                  <a:pt x="1381362" y="2523318"/>
                </a:cubicBezTo>
                <a:lnTo>
                  <a:pt x="1393493" y="2507095"/>
                </a:lnTo>
                <a:lnTo>
                  <a:pt x="1386827" y="2467372"/>
                </a:lnTo>
                <a:cubicBezTo>
                  <a:pt x="1215544" y="1576417"/>
                  <a:pt x="799419" y="772162"/>
                  <a:pt x="210934" y="1268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t" anchorCtr="0">
            <a:noAutofit/>
          </a:bodyPr>
          <a:lstStyle>
            <a:lvl1pPr marL="0" indent="0" algn="ctr">
              <a:lnSpc>
                <a:spcPts val="56300"/>
              </a:lnSpc>
              <a:buFontTx/>
              <a:buNone/>
              <a:defRPr sz="900" b="0" cap="all" spc="-30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insert image – DRAG and Drop</a:t>
            </a:r>
          </a:p>
        </p:txBody>
      </p:sp>
      <p:sp>
        <p:nvSpPr>
          <p:cNvPr id="21" name="Slide Number Placeholder 25">
            <a:extLst>
              <a:ext uri="{FF2B5EF4-FFF2-40B4-BE49-F238E27FC236}">
                <a16:creationId xmlns:a16="http://schemas.microsoft.com/office/drawing/2014/main" id="{0CEFD8DD-4BBC-0346-A2C0-F7769493CBF7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B8D1FC2A-5C55-B144-8284-A5B86BBDC24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008314" y="3029854"/>
            <a:ext cx="2372677" cy="712566"/>
          </a:xfrm>
        </p:spPr>
        <p:txBody>
          <a:bodyPr/>
          <a:lstStyle>
            <a:lvl1pPr algn="ctr">
              <a:lnSpc>
                <a:spcPts val="1800"/>
              </a:lnSpc>
              <a:spcBef>
                <a:spcPts val="0"/>
              </a:spcBef>
              <a:spcAft>
                <a:spcPts val="400"/>
              </a:spcAft>
              <a:defRPr sz="1500" b="1" cap="all" spc="0" baseline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NIME POR SUM QUE NONECABO GITIS QUISTIUS REPTATIBUSAE PELLENT EUMQUI  VOLUPTA</a:t>
            </a:r>
            <a:endParaRPr lang="en-GB" dirty="0"/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7A4FE59E-ECEB-29D8-12B6-CF46B6BE8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  <p:sp>
        <p:nvSpPr>
          <p:cNvPr id="3" name="Title 4">
            <a:extLst>
              <a:ext uri="{FF2B5EF4-FFF2-40B4-BE49-F238E27FC236}">
                <a16:creationId xmlns:a16="http://schemas.microsoft.com/office/drawing/2014/main" id="{75425DB9-E123-352E-D3B1-6FDB5C6B8E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48400"/>
            <a:ext cx="5479331" cy="2825076"/>
          </a:xfrm>
        </p:spPr>
        <p:txBody>
          <a:bodyPr/>
          <a:lstStyle>
            <a:lvl1pPr>
              <a:lnSpc>
                <a:spcPts val="58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/>
              <a:t>lorem ipsum </a:t>
            </a:r>
            <a:br>
              <a:rPr lang="en-GB" noProof="0" dirty="0"/>
            </a:br>
            <a:r>
              <a:rPr lang="en-GB" noProof="0" dirty="0" err="1"/>
              <a:t>dolor</a:t>
            </a:r>
            <a:r>
              <a:rPr lang="en-GB" noProof="0" dirty="0"/>
              <a:t> sit </a:t>
            </a:r>
            <a:br>
              <a:rPr lang="en-GB" noProof="0" dirty="0"/>
            </a:br>
            <a:r>
              <a:rPr lang="en-GB" noProof="0" dirty="0" err="1"/>
              <a:t>amet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endParaRPr lang="en-GB" noProof="0" dirty="0"/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5F822EB7-CFF8-FCE5-57E2-3B8447E1DB3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23198" y="4900570"/>
            <a:ext cx="5479331" cy="1454400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nonecabo.Gitis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.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0D127B44-3F2E-9CAE-2D78-01545027F74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3200" y="3428048"/>
            <a:ext cx="5479062" cy="1269201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qui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</a:t>
            </a:r>
            <a:r>
              <a:rPr lang="en-GB" noProof="0" dirty="0" err="1"/>
              <a:t>nonecabo.Gitis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2718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AB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FA636763-2511-B944-ECE4-C864C6663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0330"/>
          </a:xfrm>
          <a:prstGeom prst="rect">
            <a:avLst/>
          </a:prstGeom>
        </p:spPr>
      </p:pic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ln>
                  <a:noFill/>
                </a:ln>
                <a:solidFill>
                  <a:schemeClr val="bg1"/>
                </a:solidFill>
              </a:rPr>
              <a:pPr/>
              <a:t>‹#›</a:t>
            </a:fld>
            <a:endParaRPr lang="en-GB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1C2688C3-EF74-177F-ACE6-E11EE80164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578" y="216747"/>
            <a:ext cx="10033530" cy="899368"/>
          </a:xfrm>
        </p:spPr>
        <p:txBody>
          <a:bodyPr/>
          <a:lstStyle>
            <a:lvl1pPr>
              <a:lnSpc>
                <a:spcPts val="3900"/>
              </a:lnSpc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 err="1"/>
              <a:t>loreum</a:t>
            </a:r>
            <a:r>
              <a:rPr lang="en-GB" noProof="0" dirty="0"/>
              <a:t> ipsum </a:t>
            </a:r>
            <a:r>
              <a:rPr lang="en-GB" noProof="0" dirty="0" err="1"/>
              <a:t>loreum</a:t>
            </a:r>
            <a:endParaRPr lang="en-GB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8886B7B-9634-D820-F065-30CB254675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838" y="1250412"/>
            <a:ext cx="10032454" cy="1666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Page subtitle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D1A10D-2964-3755-1482-54E5579CE121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222124" y="1670400"/>
            <a:ext cx="10033530" cy="4327175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ex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folibus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93114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3_COVER - PURP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ubble chart&#10;&#10;Description automatically generated">
            <a:extLst>
              <a:ext uri="{FF2B5EF4-FFF2-40B4-BE49-F238E27FC236}">
                <a16:creationId xmlns:a16="http://schemas.microsoft.com/office/drawing/2014/main" id="{85B8A901-B7D7-41E4-A90A-57006B6A2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73"/>
            <a:ext cx="12204357" cy="6861600"/>
          </a:xfrm>
          <a:prstGeom prst="rect">
            <a:avLst/>
          </a:prstGeom>
        </p:spPr>
      </p:pic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8752309-2BB8-DC75-DC0C-88E9127E532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22260" y="0"/>
            <a:ext cx="7782097" cy="5836274"/>
          </a:xfrm>
          <a:custGeom>
            <a:avLst/>
            <a:gdLst>
              <a:gd name="connsiteX0" fmla="*/ 5460 w 7782097"/>
              <a:gd name="connsiteY0" fmla="*/ 0 h 5836274"/>
              <a:gd name="connsiteX1" fmla="*/ 7782097 w 7782097"/>
              <a:gd name="connsiteY1" fmla="*/ 0 h 5836274"/>
              <a:gd name="connsiteX2" fmla="*/ 7782097 w 7782097"/>
              <a:gd name="connsiteY2" fmla="*/ 5407281 h 5836274"/>
              <a:gd name="connsiteX3" fmla="*/ 7558888 w 7782097"/>
              <a:gd name="connsiteY3" fmla="*/ 5495221 h 5836274"/>
              <a:gd name="connsiteX4" fmla="*/ 5624870 w 7782097"/>
              <a:gd name="connsiteY4" fmla="*/ 5836274 h 5836274"/>
              <a:gd name="connsiteX5" fmla="*/ 0 w 7782097"/>
              <a:gd name="connsiteY5" fmla="*/ 215735 h 583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82097" h="5836274">
                <a:moveTo>
                  <a:pt x="5460" y="0"/>
                </a:moveTo>
                <a:lnTo>
                  <a:pt x="7782097" y="0"/>
                </a:lnTo>
                <a:lnTo>
                  <a:pt x="7782097" y="5407281"/>
                </a:lnTo>
                <a:lnTo>
                  <a:pt x="7558888" y="5495221"/>
                </a:lnTo>
                <a:cubicBezTo>
                  <a:pt x="6955831" y="5715861"/>
                  <a:pt x="6304423" y="5836274"/>
                  <a:pt x="5624870" y="5836274"/>
                </a:cubicBezTo>
                <a:cubicBezTo>
                  <a:pt x="2518340" y="5836274"/>
                  <a:pt x="0" y="3319873"/>
                  <a:pt x="0" y="215735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2698EC-1F08-7542-9232-487F38ECA1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05200"/>
            <a:ext cx="11736000" cy="2165056"/>
          </a:xfrm>
        </p:spPr>
        <p:txBody>
          <a:bodyPr/>
          <a:lstStyle>
            <a:lvl1pPr>
              <a:lnSpc>
                <a:spcPts val="9200"/>
              </a:lnSpc>
              <a:defRPr sz="9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text</a:t>
            </a:r>
            <a:br>
              <a:rPr lang="en-GB" noProof="0" dirty="0"/>
            </a:br>
            <a:r>
              <a:rPr lang="en-GB" noProof="0" dirty="0"/>
              <a:t>subtitle text</a:t>
            </a:r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F7919662-8705-FF4F-BCA0-F41A5D548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400" y="6404198"/>
            <a:ext cx="4341600" cy="2730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2500"/>
              </a:lnSpc>
              <a:defRPr sz="2000">
                <a:solidFill>
                  <a:schemeClr val="bg1"/>
                </a:solidFill>
              </a:defRPr>
            </a:lvl1pPr>
          </a:lstStyle>
          <a:p>
            <a:fld id="{173DEA02-80BC-4B4A-88AA-63BCC9943E88}" type="datetime3">
              <a:rPr lang="en-US" smtClean="0"/>
              <a:t>30 August 2023</a:t>
            </a:fld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380B1FF-1CFD-0441-BEE9-A9142C3B35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0400" y="5756400"/>
            <a:ext cx="4341600" cy="590612"/>
          </a:xfrm>
        </p:spPr>
        <p:txBody>
          <a:bodyPr/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Speaker name </a:t>
            </a:r>
            <a:br>
              <a:rPr lang="en-GB" noProof="0" dirty="0"/>
            </a:br>
            <a:r>
              <a:rPr lang="en-GB" noProof="0" dirty="0"/>
              <a:t>Job title</a:t>
            </a:r>
          </a:p>
        </p:txBody>
      </p:sp>
      <p:pic>
        <p:nvPicPr>
          <p:cNvPr id="19" name="Picture 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1B74F90-25DE-6204-7C00-44AB2EDCE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08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5_COVER -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, venn diagram&#10;&#10;Description automatically generated">
            <a:extLst>
              <a:ext uri="{FF2B5EF4-FFF2-40B4-BE49-F238E27FC236}">
                <a16:creationId xmlns:a16="http://schemas.microsoft.com/office/drawing/2014/main" id="{00814998-4782-E22D-6C5B-48784C22A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033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C2698EC-1F08-7542-9232-487F38ECA1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05200"/>
            <a:ext cx="11736000" cy="2165056"/>
          </a:xfrm>
        </p:spPr>
        <p:txBody>
          <a:bodyPr/>
          <a:lstStyle>
            <a:lvl1pPr>
              <a:lnSpc>
                <a:spcPts val="9200"/>
              </a:lnSpc>
              <a:defRPr sz="9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text</a:t>
            </a:r>
            <a:br>
              <a:rPr lang="en-GB" noProof="0" dirty="0"/>
            </a:br>
            <a:r>
              <a:rPr lang="en-GB" noProof="0" dirty="0"/>
              <a:t>subtitle text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DC90D8B-99B8-7980-4434-7F3FB51E3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B1E29F53-F1A9-55C0-8544-45F2574B4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400" y="6404198"/>
            <a:ext cx="4341600" cy="2730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2500"/>
              </a:lnSpc>
              <a:defRPr sz="2000">
                <a:solidFill>
                  <a:schemeClr val="bg1"/>
                </a:solidFill>
              </a:defRPr>
            </a:lvl1pPr>
          </a:lstStyle>
          <a:p>
            <a:fld id="{173DEA02-80BC-4B4A-88AA-63BCC9943E88}" type="datetime3">
              <a:rPr lang="en-US" smtClean="0"/>
              <a:t>30 August 2023</a:t>
            </a:fld>
            <a:endParaRPr lang="en-GB" dirty="0"/>
          </a:p>
        </p:txBody>
      </p: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DBFC7B58-966C-7CBD-00C2-576A5C4A62A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0400" y="5756400"/>
            <a:ext cx="4341600" cy="590612"/>
          </a:xfrm>
        </p:spPr>
        <p:txBody>
          <a:bodyPr/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Speaker name </a:t>
            </a:r>
            <a:br>
              <a:rPr lang="en-GB" noProof="0" dirty="0"/>
            </a:br>
            <a:r>
              <a:rPr lang="en-GB" noProof="0" dirty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1416632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DIVIDER SLIDE – BLUE/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venn diagram&#10;&#10;Description automatically generated">
            <a:extLst>
              <a:ext uri="{FF2B5EF4-FFF2-40B4-BE49-F238E27FC236}">
                <a16:creationId xmlns:a16="http://schemas.microsoft.com/office/drawing/2014/main" id="{EAEED0D5-E99C-02A6-B437-797E85C54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-2330"/>
            <a:ext cx="12192000" cy="6860330"/>
          </a:xfrm>
          <a:prstGeom prst="rect">
            <a:avLst/>
          </a:prstGeom>
        </p:spPr>
      </p:pic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2698EC-1F08-7542-9232-487F38ECA1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05200"/>
            <a:ext cx="11736000" cy="2165056"/>
          </a:xfrm>
        </p:spPr>
        <p:txBody>
          <a:bodyPr/>
          <a:lstStyle>
            <a:lvl1pPr>
              <a:lnSpc>
                <a:spcPts val="9200"/>
              </a:lnSpc>
              <a:defRPr sz="9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Divider slide</a:t>
            </a:r>
            <a:br>
              <a:rPr lang="en-GB" noProof="0" dirty="0"/>
            </a:br>
            <a:r>
              <a:rPr lang="en-GB" noProof="0" dirty="0"/>
              <a:t>lorem ipsum </a:t>
            </a:r>
            <a:r>
              <a:rPr lang="en-GB" noProof="0" dirty="0" err="1"/>
              <a:t>uptir</a:t>
            </a:r>
            <a:endParaRPr lang="en-GB" noProof="0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1E41DA4-A6FA-BA3D-ED80-DA8059C74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61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ER SLIDE – BLUE/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ircle&#10;&#10;Description automatically generated with medium confidence">
            <a:extLst>
              <a:ext uri="{FF2B5EF4-FFF2-40B4-BE49-F238E27FC236}">
                <a16:creationId xmlns:a16="http://schemas.microsoft.com/office/drawing/2014/main" id="{BAE81613-9BD9-62BD-C12B-CCE0FA591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ln>
                  <a:noFill/>
                </a:ln>
                <a:solidFill>
                  <a:schemeClr val="tx1"/>
                </a:solidFill>
              </a:rPr>
              <a:pPr/>
              <a:t>‹#›</a:t>
            </a:fld>
            <a:endParaRPr lang="en-GB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2698EC-1F08-7542-9232-487F38ECA1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05200"/>
            <a:ext cx="11736000" cy="981343"/>
          </a:xfrm>
        </p:spPr>
        <p:txBody>
          <a:bodyPr/>
          <a:lstStyle>
            <a:lvl1pPr>
              <a:lnSpc>
                <a:spcPts val="9200"/>
              </a:lnSpc>
              <a:defRPr sz="90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Speaker name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14857-FF93-144E-9951-42C3A9BC6A7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23200" y="5137146"/>
            <a:ext cx="5874388" cy="1010735"/>
          </a:xfrm>
        </p:spPr>
        <p:txBody>
          <a:bodyPr/>
          <a:lstStyle>
            <a:lvl1pPr>
              <a:lnSpc>
                <a:spcPts val="4300"/>
              </a:lnSpc>
              <a:spcBef>
                <a:spcPts val="0"/>
              </a:spcBef>
              <a:defRPr sz="4200" cap="all" baseline="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GB" noProof="0" dirty="0"/>
              <a:t>Job title</a:t>
            </a:r>
            <a:br>
              <a:rPr lang="en-GB" noProof="0" dirty="0"/>
            </a:br>
            <a:r>
              <a:rPr lang="en-GB" noProof="0" dirty="0"/>
              <a:t>company</a:t>
            </a:r>
          </a:p>
        </p:txBody>
      </p:sp>
      <p:pic>
        <p:nvPicPr>
          <p:cNvPr id="17" name="Picture 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EB41CA8-04A1-BDC1-0F70-FF53E3855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  <p:sp>
        <p:nvSpPr>
          <p:cNvPr id="2" name="Freeform 1">
            <a:extLst>
              <a:ext uri="{FF2B5EF4-FFF2-40B4-BE49-F238E27FC236}">
                <a16:creationId xmlns:a16="http://schemas.microsoft.com/office/drawing/2014/main" id="{E22B8BA4-CB6D-ECF6-FD4E-9817517166DC}"/>
              </a:ext>
            </a:extLst>
          </p:cNvPr>
          <p:cNvSpPr/>
          <p:nvPr/>
        </p:nvSpPr>
        <p:spPr>
          <a:xfrm>
            <a:off x="7153679" y="4042831"/>
            <a:ext cx="3229329" cy="3232740"/>
          </a:xfrm>
          <a:custGeom>
            <a:avLst/>
            <a:gdLst>
              <a:gd name="connsiteX0" fmla="*/ 5486971 w 5486970"/>
              <a:gd name="connsiteY0" fmla="*/ 2746383 h 5492765"/>
              <a:gd name="connsiteX1" fmla="*/ 2743485 w 5486970"/>
              <a:gd name="connsiteY1" fmla="*/ 5492765 h 5492765"/>
              <a:gd name="connsiteX2" fmla="*/ 0 w 5486970"/>
              <a:gd name="connsiteY2" fmla="*/ 2746383 h 5492765"/>
              <a:gd name="connsiteX3" fmla="*/ 2743485 w 5486970"/>
              <a:gd name="connsiteY3" fmla="*/ 0 h 5492765"/>
              <a:gd name="connsiteX4" fmla="*/ 5486971 w 5486970"/>
              <a:gd name="connsiteY4" fmla="*/ 2746383 h 549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970" h="5492765">
                <a:moveTo>
                  <a:pt x="5486971" y="2746383"/>
                </a:moveTo>
                <a:cubicBezTo>
                  <a:pt x="5486971" y="4263168"/>
                  <a:pt x="4258670" y="5492765"/>
                  <a:pt x="2743485" y="5492765"/>
                </a:cubicBezTo>
                <a:cubicBezTo>
                  <a:pt x="1228300" y="5492765"/>
                  <a:pt x="0" y="4263168"/>
                  <a:pt x="0" y="2746383"/>
                </a:cubicBezTo>
                <a:cubicBezTo>
                  <a:pt x="0" y="1229597"/>
                  <a:pt x="1228300" y="0"/>
                  <a:pt x="2743485" y="0"/>
                </a:cubicBezTo>
                <a:cubicBezTo>
                  <a:pt x="4258670" y="0"/>
                  <a:pt x="5486971" y="1229597"/>
                  <a:pt x="5486971" y="2746383"/>
                </a:cubicBezTo>
                <a:close/>
              </a:path>
            </a:pathLst>
          </a:custGeom>
          <a:solidFill>
            <a:schemeClr val="accent5"/>
          </a:solidFill>
          <a:ln w="95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65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COVER -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, circle&#10;&#10;Description automatically generated">
            <a:extLst>
              <a:ext uri="{FF2B5EF4-FFF2-40B4-BE49-F238E27FC236}">
                <a16:creationId xmlns:a16="http://schemas.microsoft.com/office/drawing/2014/main" id="{3BE0D5F2-15AF-36EA-77FD-E10127230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C2698EC-1F08-7542-9232-487F38ECA1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05200"/>
            <a:ext cx="11736000" cy="2165056"/>
          </a:xfrm>
        </p:spPr>
        <p:txBody>
          <a:bodyPr/>
          <a:lstStyle>
            <a:lvl1pPr>
              <a:lnSpc>
                <a:spcPts val="9200"/>
              </a:lnSpc>
              <a:defRPr sz="9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text</a:t>
            </a:r>
            <a:br>
              <a:rPr lang="en-GB" noProof="0" dirty="0"/>
            </a:br>
            <a:r>
              <a:rPr lang="en-GB" noProof="0" dirty="0"/>
              <a:t>subtitle text</a:t>
            </a: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7ABF8F8-E310-3C1E-DDB6-63B8CDA78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B52B5F-BA86-5B3C-FFF0-87059C6C2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400" y="6404198"/>
            <a:ext cx="4341600" cy="2730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2500"/>
              </a:lnSpc>
              <a:defRPr sz="2000">
                <a:solidFill>
                  <a:schemeClr val="bg1"/>
                </a:solidFill>
              </a:defRPr>
            </a:lvl1pPr>
          </a:lstStyle>
          <a:p>
            <a:fld id="{173DEA02-80BC-4B4A-88AA-63BCC9943E88}" type="datetime3">
              <a:rPr lang="en-US" smtClean="0"/>
              <a:t>30 August 2023</a:t>
            </a:fld>
            <a:endParaRPr lang="en-GB" dirty="0"/>
          </a:p>
        </p:txBody>
      </p:sp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4F0BD7B4-87E3-9D71-380C-98F92EBB8BF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0400" y="5756400"/>
            <a:ext cx="4341600" cy="590612"/>
          </a:xfrm>
        </p:spPr>
        <p:txBody>
          <a:bodyPr/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Speaker name </a:t>
            </a:r>
            <a:br>
              <a:rPr lang="en-GB" noProof="0" dirty="0"/>
            </a:br>
            <a:r>
              <a:rPr lang="en-GB" noProof="0" dirty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2301023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2698EC-1F08-7542-9232-487F38ECA1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05200"/>
            <a:ext cx="11735438" cy="981343"/>
          </a:xfrm>
        </p:spPr>
        <p:txBody>
          <a:bodyPr/>
          <a:lstStyle>
            <a:lvl1pPr>
              <a:lnSpc>
                <a:spcPts val="9200"/>
              </a:lnSpc>
              <a:defRPr sz="90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14857-FF93-144E-9951-42C3A9BC6A7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3806" y="2576960"/>
            <a:ext cx="5414400" cy="2649129"/>
          </a:xfrm>
        </p:spPr>
        <p:txBody>
          <a:bodyPr/>
          <a:lstStyle>
            <a:lvl1pPr marL="742950" indent="-742950">
              <a:lnSpc>
                <a:spcPts val="3600"/>
              </a:lnSpc>
              <a:spcBef>
                <a:spcPts val="0"/>
              </a:spcBef>
              <a:buFont typeface="+mj-lt"/>
              <a:buAutoNum type="arabicPeriod"/>
              <a:tabLst/>
              <a:defRPr sz="3800" b="1" i="0" cap="all" spc="-5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ABCE6CE-7F76-C84A-A672-F5FED25DBE4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20090" y="2576960"/>
            <a:ext cx="5414400" cy="2649129"/>
          </a:xfrm>
        </p:spPr>
        <p:txBody>
          <a:bodyPr/>
          <a:lstStyle>
            <a:lvl1pPr marL="455613" indent="-455613">
              <a:lnSpc>
                <a:spcPts val="3600"/>
              </a:lnSpc>
              <a:spcBef>
                <a:spcPts val="0"/>
              </a:spcBef>
              <a:buFont typeface="+mj-lt"/>
              <a:buAutoNum type="arabicPeriod" startAt="7"/>
              <a:tabLst/>
              <a:defRPr sz="3800" b="1" i="0" cap="all" spc="-5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</p:txBody>
      </p:sp>
    </p:spTree>
    <p:extLst>
      <p:ext uri="{BB962C8B-B14F-4D97-AF65-F5344CB8AC3E}">
        <p14:creationId xmlns:p14="http://schemas.microsoft.com/office/powerpoint/2010/main" val="7653428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COLUMN TEX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C3EB9276-9CED-ACB6-EBD4-3466113290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578" y="216747"/>
            <a:ext cx="11736060" cy="899368"/>
          </a:xfrm>
        </p:spPr>
        <p:txBody>
          <a:bodyPr/>
          <a:lstStyle>
            <a:lvl1pPr>
              <a:lnSpc>
                <a:spcPts val="3900"/>
              </a:lnSpc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 err="1"/>
              <a:t>loreum</a:t>
            </a:r>
            <a:r>
              <a:rPr lang="en-GB" noProof="0" dirty="0"/>
              <a:t> ipsum </a:t>
            </a:r>
            <a:r>
              <a:rPr lang="en-GB" noProof="0" dirty="0" err="1"/>
              <a:t>loreum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4593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TEX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Text Placeholder 58">
            <a:extLst>
              <a:ext uri="{FF2B5EF4-FFF2-40B4-BE49-F238E27FC236}">
                <a16:creationId xmlns:a16="http://schemas.microsoft.com/office/drawing/2014/main" id="{2EDE9BD7-1AD2-9841-98A3-F74D8FA2F01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3200" y="809177"/>
            <a:ext cx="4898400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43" name="Text Placeholder 58">
            <a:extLst>
              <a:ext uri="{FF2B5EF4-FFF2-40B4-BE49-F238E27FC236}">
                <a16:creationId xmlns:a16="http://schemas.microsoft.com/office/drawing/2014/main" id="{5FA72DD8-B99E-A745-BF03-9365086E8DD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35200" y="809177"/>
            <a:ext cx="3210000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49" name="Text Placeholder 58">
            <a:extLst>
              <a:ext uri="{FF2B5EF4-FFF2-40B4-BE49-F238E27FC236}">
                <a16:creationId xmlns:a16="http://schemas.microsoft.com/office/drawing/2014/main" id="{BB11FB6A-B0FD-754E-B1CA-4572D1A409C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758800" y="809177"/>
            <a:ext cx="3210000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28CEAEF8-64B6-59E0-9DCB-3D773D5A0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578" y="216747"/>
            <a:ext cx="11736060" cy="495430"/>
          </a:xfrm>
        </p:spPr>
        <p:txBody>
          <a:bodyPr/>
          <a:lstStyle>
            <a:lvl1pPr>
              <a:lnSpc>
                <a:spcPts val="3900"/>
              </a:lnSpc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 </a:t>
            </a:r>
          </a:p>
        </p:txBody>
      </p:sp>
    </p:spTree>
    <p:extLst>
      <p:ext uri="{BB962C8B-B14F-4D97-AF65-F5344CB8AC3E}">
        <p14:creationId xmlns:p14="http://schemas.microsoft.com/office/powerpoint/2010/main" val="3349849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TEX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16DF50-3718-7544-9EE3-82D7B58CF07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223199" y="2120400"/>
            <a:ext cx="5761676" cy="3867127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rectamet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E701C36A-F9EF-0D43-BBC9-A77C48636AE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3199" y="1706400"/>
            <a:ext cx="5761675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E8E4FE6-C09E-524C-AA49-76BA911FF2CD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97901" y="2120400"/>
            <a:ext cx="5761676" cy="3867127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rectamet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</a:t>
            </a:r>
          </a:p>
        </p:txBody>
      </p:sp>
      <p:sp>
        <p:nvSpPr>
          <p:cNvPr id="19" name="Text Placeholder 58">
            <a:extLst>
              <a:ext uri="{FF2B5EF4-FFF2-40B4-BE49-F238E27FC236}">
                <a16:creationId xmlns:a16="http://schemas.microsoft.com/office/drawing/2014/main" id="{02B4FFCB-3ED0-EB40-AD61-A165930D51D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97901" y="1706400"/>
            <a:ext cx="5761675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CB57FD94-13D5-3F8A-65BB-87B14A9D19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578" y="216747"/>
            <a:ext cx="11736060" cy="899368"/>
          </a:xfrm>
        </p:spPr>
        <p:txBody>
          <a:bodyPr/>
          <a:lstStyle>
            <a:lvl1pPr>
              <a:lnSpc>
                <a:spcPts val="3900"/>
              </a:lnSpc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 err="1"/>
              <a:t>loreum</a:t>
            </a:r>
            <a:r>
              <a:rPr lang="en-GB" noProof="0" dirty="0"/>
              <a:t> ipsum </a:t>
            </a:r>
            <a:r>
              <a:rPr lang="en-GB" noProof="0" dirty="0" err="1"/>
              <a:t>loreum</a:t>
            </a:r>
            <a:endParaRPr lang="en-GB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726E0DE-D803-0A13-B043-AC33C8ED4A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837" y="1250412"/>
            <a:ext cx="11734801" cy="1666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Page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72206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COLUMN TEX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16DF50-3718-7544-9EE3-82D7B58CF07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223201" y="2119030"/>
            <a:ext cx="5770866" cy="1463955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ex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dixitius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magna </a:t>
            </a:r>
            <a:r>
              <a:rPr lang="en-GB" noProof="0" dirty="0" err="1"/>
              <a:t>rectamet</a:t>
            </a:r>
            <a:r>
              <a:rPr lang="en-GB" noProof="0" dirty="0"/>
              <a:t> se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</a:p>
        </p:txBody>
      </p:sp>
      <p:sp>
        <p:nvSpPr>
          <p:cNvPr id="15" name="Text Placeholder 58">
            <a:extLst>
              <a:ext uri="{FF2B5EF4-FFF2-40B4-BE49-F238E27FC236}">
                <a16:creationId xmlns:a16="http://schemas.microsoft.com/office/drawing/2014/main" id="{2EDE9BD7-1AD2-9841-98A3-F74D8FA2F01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3200" y="1705030"/>
            <a:ext cx="5770866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0F50C59-480E-D64E-BFF0-427CF84BA5BD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30541" y="4390630"/>
            <a:ext cx="5770866" cy="1463955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ex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dixitius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magna </a:t>
            </a:r>
            <a:r>
              <a:rPr lang="en-GB" noProof="0" dirty="0" err="1"/>
              <a:t>rectamet</a:t>
            </a:r>
            <a:r>
              <a:rPr lang="en-GB" noProof="0" dirty="0"/>
              <a:t> se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</a:p>
        </p:txBody>
      </p:sp>
      <p:sp>
        <p:nvSpPr>
          <p:cNvPr id="28" name="Text Placeholder 58">
            <a:extLst>
              <a:ext uri="{FF2B5EF4-FFF2-40B4-BE49-F238E27FC236}">
                <a16:creationId xmlns:a16="http://schemas.microsoft.com/office/drawing/2014/main" id="{3C20E304-538C-654C-B45E-3F48D17FF26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0541" y="3980230"/>
            <a:ext cx="5770866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6C3635F9-F7EC-1746-93E0-1A69B81756D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6207681" y="2119030"/>
            <a:ext cx="5752862" cy="1463955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ex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dixitius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magna </a:t>
            </a:r>
            <a:r>
              <a:rPr lang="en-GB" noProof="0" dirty="0" err="1"/>
              <a:t>rectamet</a:t>
            </a:r>
            <a:r>
              <a:rPr lang="en-GB" noProof="0" dirty="0"/>
              <a:t> se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</a:p>
        </p:txBody>
      </p:sp>
      <p:sp>
        <p:nvSpPr>
          <p:cNvPr id="45" name="Text Placeholder 58">
            <a:extLst>
              <a:ext uri="{FF2B5EF4-FFF2-40B4-BE49-F238E27FC236}">
                <a16:creationId xmlns:a16="http://schemas.microsoft.com/office/drawing/2014/main" id="{9F5AEC0B-7B5C-A142-A6A6-501C7770554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7680" y="1705030"/>
            <a:ext cx="5752800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C2A4BB5E-D62E-CB47-9547-4CCE7B8E7B42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215021" y="4390630"/>
            <a:ext cx="5752862" cy="1463955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ex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dixitius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magna </a:t>
            </a:r>
            <a:r>
              <a:rPr lang="en-GB" noProof="0" dirty="0" err="1"/>
              <a:t>rectamet</a:t>
            </a:r>
            <a:r>
              <a:rPr lang="en-GB" noProof="0" dirty="0"/>
              <a:t> se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</a:p>
        </p:txBody>
      </p:sp>
      <p:sp>
        <p:nvSpPr>
          <p:cNvPr id="47" name="Text Placeholder 58">
            <a:extLst>
              <a:ext uri="{FF2B5EF4-FFF2-40B4-BE49-F238E27FC236}">
                <a16:creationId xmlns:a16="http://schemas.microsoft.com/office/drawing/2014/main" id="{3E887B9C-63F4-D047-B60A-1EAB71AA858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15021" y="3980230"/>
            <a:ext cx="5752862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001962BD-41A3-EDCA-207B-4FF323534F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578" y="216747"/>
            <a:ext cx="11736060" cy="899368"/>
          </a:xfrm>
        </p:spPr>
        <p:txBody>
          <a:bodyPr/>
          <a:lstStyle>
            <a:lvl1pPr>
              <a:lnSpc>
                <a:spcPts val="3900"/>
              </a:lnSpc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 err="1"/>
              <a:t>loreum</a:t>
            </a:r>
            <a:r>
              <a:rPr lang="en-GB" noProof="0" dirty="0"/>
              <a:t> ipsum </a:t>
            </a:r>
            <a:r>
              <a:rPr lang="en-GB" noProof="0" dirty="0" err="1"/>
              <a:t>loreum</a:t>
            </a:r>
            <a:endParaRPr lang="en-GB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F051C319-E1E7-834D-035B-1E7C88AE12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837" y="1250412"/>
            <a:ext cx="11734801" cy="1666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Page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42985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HART SLIDE – SHORT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2698EC-1F08-7542-9232-487F38ECA1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199" y="205201"/>
            <a:ext cx="11735439" cy="423044"/>
          </a:xfrm>
        </p:spPr>
        <p:txBody>
          <a:bodyPr/>
          <a:lstStyle>
            <a:lvl1pPr>
              <a:lnSpc>
                <a:spcPts val="4000"/>
              </a:lnSpc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38008B-D0C5-564A-A67D-C62B5357BD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200" y="750102"/>
            <a:ext cx="11734800" cy="1666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Page subtitle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A02DD6D1-836A-E346-9E6C-714507CDA7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3200" y="1161016"/>
            <a:ext cx="5655600" cy="711588"/>
          </a:xfrm>
        </p:spPr>
        <p:txBody>
          <a:bodyPr/>
          <a:lstStyle>
            <a:lvl1pPr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Description. </a:t>
            </a: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.</a:t>
            </a:r>
          </a:p>
        </p:txBody>
      </p:sp>
      <p:sp>
        <p:nvSpPr>
          <p:cNvPr id="13" name="Chart Placeholder 11">
            <a:extLst>
              <a:ext uri="{FF2B5EF4-FFF2-40B4-BE49-F238E27FC236}">
                <a16:creationId xmlns:a16="http://schemas.microsoft.com/office/drawing/2014/main" id="{A1871CE0-DA38-5647-B8E8-6646EB9173C0}"/>
              </a:ext>
            </a:extLst>
          </p:cNvPr>
          <p:cNvSpPr>
            <a:spLocks noGrp="1"/>
          </p:cNvSpPr>
          <p:nvPr>
            <p:ph type="chart" sz="quarter" idx="23" hasCustomPrompt="1"/>
          </p:nvPr>
        </p:nvSpPr>
        <p:spPr>
          <a:xfrm>
            <a:off x="223199" y="2017059"/>
            <a:ext cx="11735439" cy="3980515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97797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5">
            <a:extLst>
              <a:ext uri="{FF2B5EF4-FFF2-40B4-BE49-F238E27FC236}">
                <a16:creationId xmlns:a16="http://schemas.microsoft.com/office/drawing/2014/main" id="{FAF2E640-139C-BF4E-A756-430B2F2CC590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2003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ONTENT SLIDE 01 – BLUE/PURP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26337CE2-BF7B-A93C-6F4E-B6F070D07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78" y="1673"/>
            <a:ext cx="12194978" cy="6856327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1B05E894-50C4-1F4E-AD66-1AC8AE7989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48400"/>
            <a:ext cx="5646259" cy="2825076"/>
          </a:xfrm>
        </p:spPr>
        <p:txBody>
          <a:bodyPr/>
          <a:lstStyle>
            <a:lvl1pPr>
              <a:lnSpc>
                <a:spcPts val="58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/>
              <a:t>lorem ipsum </a:t>
            </a:r>
            <a:br>
              <a:rPr lang="en-GB" noProof="0" dirty="0"/>
            </a:br>
            <a:r>
              <a:rPr lang="en-GB" noProof="0" dirty="0" err="1"/>
              <a:t>dolor</a:t>
            </a:r>
            <a:r>
              <a:rPr lang="en-GB" noProof="0" dirty="0"/>
              <a:t> sit </a:t>
            </a:r>
            <a:br>
              <a:rPr lang="en-GB" noProof="0" dirty="0"/>
            </a:br>
            <a:r>
              <a:rPr lang="en-GB" noProof="0" dirty="0" err="1"/>
              <a:t>amet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endParaRPr lang="en-GB" noProof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85084C5-53AA-2940-907E-09ACA3CE5B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23200" y="4900570"/>
            <a:ext cx="5646259" cy="1454400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nonecabo.Gitis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.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DCC08AFD-25EA-434D-87C3-40757EF92D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3200" y="3428048"/>
            <a:ext cx="5646259" cy="1269201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qui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</a:t>
            </a:r>
            <a:r>
              <a:rPr lang="en-GB" noProof="0" dirty="0" err="1"/>
              <a:t>nonecabo.Gitis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.</a:t>
            </a:r>
          </a:p>
        </p:txBody>
      </p:sp>
      <p:sp>
        <p:nvSpPr>
          <p:cNvPr id="21" name="Slide Number Placeholder 25">
            <a:extLst>
              <a:ext uri="{FF2B5EF4-FFF2-40B4-BE49-F238E27FC236}">
                <a16:creationId xmlns:a16="http://schemas.microsoft.com/office/drawing/2014/main" id="{0CEFD8DD-4BBC-0346-A2C0-F7769493CBF7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C1ECD07A-51AD-2111-9B61-A004D36A994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19645" y="4125320"/>
            <a:ext cx="3043370" cy="640122"/>
          </a:xfrm>
        </p:spPr>
        <p:txBody>
          <a:bodyPr/>
          <a:lstStyle>
            <a:lvl1pPr algn="l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defRPr sz="2400" cap="all" baseline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GB" noProof="0" dirty="0" err="1"/>
              <a:t>Inisti</a:t>
            </a:r>
            <a:r>
              <a:rPr lang="en-GB" noProof="0" dirty="0"/>
              <a:t> </a:t>
            </a:r>
            <a:r>
              <a:rPr lang="en-GB" noProof="0" dirty="0" err="1"/>
              <a:t>netum</a:t>
            </a:r>
            <a:r>
              <a:rPr lang="en-GB" noProof="0" dirty="0"/>
              <a:t> </a:t>
            </a:r>
            <a:r>
              <a:rPr lang="en-GB" noProof="0" dirty="0" err="1"/>
              <a:t>consed</a:t>
            </a:r>
            <a:r>
              <a:rPr lang="en-GB" noProof="0" dirty="0"/>
              <a:t> </a:t>
            </a:r>
            <a:r>
              <a:rPr lang="en-GB" noProof="0" dirty="0" err="1"/>
              <a:t>quae</a:t>
            </a:r>
            <a:r>
              <a:rPr lang="en-GB" noProof="0" dirty="0"/>
              <a:t> </a:t>
            </a:r>
            <a:r>
              <a:rPr lang="en-GB" noProof="0" dirty="0" err="1"/>
              <a:t>eum</a:t>
            </a:r>
            <a:r>
              <a:rPr lang="en-GB" noProof="0" dirty="0"/>
              <a:t> </a:t>
            </a:r>
            <a:r>
              <a:rPr lang="en-GB" noProof="0" dirty="0" err="1"/>
              <a:t>rehendu</a:t>
            </a:r>
            <a:endParaRPr lang="en-GB" noProof="0" dirty="0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89747ED9-99E2-F035-DE40-02E8B7A71D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319645" y="4978695"/>
            <a:ext cx="3043370" cy="1242902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</a:p>
        </p:txBody>
      </p:sp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B4F155C-9526-828C-430D-A6B98CA48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  <p:sp>
        <p:nvSpPr>
          <p:cNvPr id="5" name="Graphic 2">
            <a:extLst>
              <a:ext uri="{FF2B5EF4-FFF2-40B4-BE49-F238E27FC236}">
                <a16:creationId xmlns:a16="http://schemas.microsoft.com/office/drawing/2014/main" id="{33A7A486-2F02-F078-1E5C-781100315ECC}"/>
              </a:ext>
            </a:extLst>
          </p:cNvPr>
          <p:cNvSpPr/>
          <p:nvPr/>
        </p:nvSpPr>
        <p:spPr>
          <a:xfrm>
            <a:off x="7495929" y="-1025199"/>
            <a:ext cx="4677485" cy="3987706"/>
          </a:xfrm>
          <a:custGeom>
            <a:avLst/>
            <a:gdLst>
              <a:gd name="connsiteX0" fmla="*/ 4051724 w 4678331"/>
              <a:gd name="connsiteY0" fmla="*/ 3930536 h 3940034"/>
              <a:gd name="connsiteX1" fmla="*/ 4678332 w 4678331"/>
              <a:gd name="connsiteY1" fmla="*/ 2337931 h 3940034"/>
              <a:gd name="connsiteX2" fmla="*/ 2339166 w 4678331"/>
              <a:gd name="connsiteY2" fmla="*/ 0 h 3940034"/>
              <a:gd name="connsiteX3" fmla="*/ 0 w 4678331"/>
              <a:gd name="connsiteY3" fmla="*/ 2337931 h 3940034"/>
              <a:gd name="connsiteX4" fmla="*/ 635478 w 4678331"/>
              <a:gd name="connsiteY4" fmla="*/ 3940035 h 3940034"/>
              <a:gd name="connsiteX5" fmla="*/ 2354372 w 4678331"/>
              <a:gd name="connsiteY5" fmla="*/ 3570221 h 3940034"/>
              <a:gd name="connsiteX6" fmla="*/ 4051724 w 4678331"/>
              <a:gd name="connsiteY6" fmla="*/ 3930536 h 394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78331" h="3940034">
                <a:moveTo>
                  <a:pt x="4051724" y="3930536"/>
                </a:moveTo>
                <a:cubicBezTo>
                  <a:pt x="4440740" y="3513230"/>
                  <a:pt x="4678332" y="2953443"/>
                  <a:pt x="4678332" y="2337931"/>
                </a:cubicBezTo>
                <a:cubicBezTo>
                  <a:pt x="4678332" y="1046750"/>
                  <a:pt x="3631029" y="0"/>
                  <a:pt x="2339166" y="0"/>
                </a:cubicBezTo>
                <a:cubicBezTo>
                  <a:pt x="1047303" y="0"/>
                  <a:pt x="0" y="1046750"/>
                  <a:pt x="0" y="2337931"/>
                </a:cubicBezTo>
                <a:cubicBezTo>
                  <a:pt x="0" y="2957876"/>
                  <a:pt x="241393" y="3521462"/>
                  <a:pt x="635478" y="3940035"/>
                </a:cubicBezTo>
                <a:cubicBezTo>
                  <a:pt x="1159446" y="3702569"/>
                  <a:pt x="1741069" y="3570221"/>
                  <a:pt x="2354372" y="3570221"/>
                </a:cubicBezTo>
                <a:cubicBezTo>
                  <a:pt x="2967674" y="3570221"/>
                  <a:pt x="3533458" y="3698770"/>
                  <a:pt x="4051724" y="3930536"/>
                </a:cubicBezTo>
                <a:close/>
              </a:path>
            </a:pathLst>
          </a:custGeom>
          <a:solidFill>
            <a:schemeClr val="accent2"/>
          </a:solidFill>
          <a:ln w="632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44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ONTENT SLIDE 01 – BLUE/PUR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245DA257-36F9-4E8B-9EC9-86A102B48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4978" cy="6856327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1B05E894-50C4-1F4E-AD66-1AC8AE7989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48400"/>
            <a:ext cx="5646259" cy="2825076"/>
          </a:xfrm>
        </p:spPr>
        <p:txBody>
          <a:bodyPr/>
          <a:lstStyle>
            <a:lvl1pPr>
              <a:lnSpc>
                <a:spcPts val="58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/>
              <a:t>lorem ipsum </a:t>
            </a:r>
            <a:br>
              <a:rPr lang="en-GB" noProof="0" dirty="0"/>
            </a:br>
            <a:r>
              <a:rPr lang="en-GB" noProof="0" dirty="0" err="1"/>
              <a:t>dolor</a:t>
            </a:r>
            <a:r>
              <a:rPr lang="en-GB" noProof="0" dirty="0"/>
              <a:t> sit </a:t>
            </a:r>
            <a:br>
              <a:rPr lang="en-GB" noProof="0" dirty="0"/>
            </a:br>
            <a:r>
              <a:rPr lang="en-GB" noProof="0" dirty="0" err="1"/>
              <a:t>amet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endParaRPr lang="en-GB" noProof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85084C5-53AA-2940-907E-09ACA3CE5B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23200" y="4900570"/>
            <a:ext cx="5646259" cy="1454400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nonecabo.Gitis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.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DCC08AFD-25EA-434D-87C3-40757EF92D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3200" y="3428048"/>
            <a:ext cx="5646259" cy="1269201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 sz="13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qui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</a:t>
            </a:r>
            <a:r>
              <a:rPr lang="en-GB" noProof="0" dirty="0" err="1"/>
              <a:t>nonecabo.Gitis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.</a:t>
            </a:r>
          </a:p>
        </p:txBody>
      </p:sp>
      <p:sp>
        <p:nvSpPr>
          <p:cNvPr id="21" name="Slide Number Placeholder 25">
            <a:extLst>
              <a:ext uri="{FF2B5EF4-FFF2-40B4-BE49-F238E27FC236}">
                <a16:creationId xmlns:a16="http://schemas.microsoft.com/office/drawing/2014/main" id="{0CEFD8DD-4BBC-0346-A2C0-F7769493CBF7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042E3A8-73DB-4CD5-65BD-D1B34C337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  <p:sp>
        <p:nvSpPr>
          <p:cNvPr id="2" name="Slide Number Placeholder 25">
            <a:extLst>
              <a:ext uri="{FF2B5EF4-FFF2-40B4-BE49-F238E27FC236}">
                <a16:creationId xmlns:a16="http://schemas.microsoft.com/office/drawing/2014/main" id="{85B26C67-556A-8B3E-1221-E7CA27F9F095}"/>
              </a:ext>
            </a:extLst>
          </p:cNvPr>
          <p:cNvSpPr txBox="1">
            <a:spLocks/>
          </p:cNvSpPr>
          <p:nvPr/>
        </p:nvSpPr>
        <p:spPr>
          <a:xfrm>
            <a:off x="223200" y="6537041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913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SLIDE 02 – BLUE/PURP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CC67F94-597C-6D40-AA9F-66A02079FB23}"/>
              </a:ext>
            </a:extLst>
          </p:cNvPr>
          <p:cNvSpPr/>
          <p:nvPr/>
        </p:nvSpPr>
        <p:spPr>
          <a:xfrm>
            <a:off x="8494939" y="1836964"/>
            <a:ext cx="3098347" cy="309834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8A5A2EB8-5C96-EF46-B5CF-029405C787B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7378090" y="0"/>
            <a:ext cx="4813909" cy="6858000"/>
          </a:xfrm>
          <a:custGeom>
            <a:avLst/>
            <a:gdLst>
              <a:gd name="connsiteX0" fmla="*/ 2660961 w 4813909"/>
              <a:gd name="connsiteY0" fmla="*/ 1843200 h 6858000"/>
              <a:gd name="connsiteX1" fmla="*/ 1470269 w 4813909"/>
              <a:gd name="connsiteY1" fmla="*/ 2404564 h 6858000"/>
              <a:gd name="connsiteX2" fmla="*/ 1392360 w 4813909"/>
              <a:gd name="connsiteY2" fmla="*/ 2508719 h 6858000"/>
              <a:gd name="connsiteX3" fmla="*/ 1414340 w 4813909"/>
              <a:gd name="connsiteY3" fmla="*/ 2631801 h 6858000"/>
              <a:gd name="connsiteX4" fmla="*/ 1471077 w 4813909"/>
              <a:gd name="connsiteY4" fmla="*/ 3381694 h 6858000"/>
              <a:gd name="connsiteX5" fmla="*/ 1414340 w 4813909"/>
              <a:gd name="connsiteY5" fmla="*/ 4131587 h 6858000"/>
              <a:gd name="connsiteX6" fmla="*/ 1391176 w 4813909"/>
              <a:gd name="connsiteY6" fmla="*/ 4261299 h 6858000"/>
              <a:gd name="connsiteX7" fmla="*/ 1470269 w 4813909"/>
              <a:gd name="connsiteY7" fmla="*/ 4367037 h 6858000"/>
              <a:gd name="connsiteX8" fmla="*/ 2660961 w 4813909"/>
              <a:gd name="connsiteY8" fmla="*/ 4928400 h 6858000"/>
              <a:gd name="connsiteX9" fmla="*/ 4204011 w 4813909"/>
              <a:gd name="connsiteY9" fmla="*/ 3385800 h 6858000"/>
              <a:gd name="connsiteX10" fmla="*/ 2660961 w 4813909"/>
              <a:gd name="connsiteY10" fmla="*/ 1843200 h 6858000"/>
              <a:gd name="connsiteX11" fmla="*/ 89590 w 4813909"/>
              <a:gd name="connsiteY11" fmla="*/ 0 h 6858000"/>
              <a:gd name="connsiteX12" fmla="*/ 4813909 w 4813909"/>
              <a:gd name="connsiteY12" fmla="*/ 0 h 6858000"/>
              <a:gd name="connsiteX13" fmla="*/ 4813909 w 4813909"/>
              <a:gd name="connsiteY13" fmla="*/ 6858000 h 6858000"/>
              <a:gd name="connsiteX14" fmla="*/ 0 w 4813909"/>
              <a:gd name="connsiteY14" fmla="*/ 6858000 h 6858000"/>
              <a:gd name="connsiteX15" fmla="*/ 49970 w 4813909"/>
              <a:gd name="connsiteY15" fmla="*/ 6810518 h 6858000"/>
              <a:gd name="connsiteX16" fmla="*/ 1375046 w 4813909"/>
              <a:gd name="connsiteY16" fmla="*/ 4360997 h 6858000"/>
              <a:gd name="connsiteX17" fmla="*/ 1392559 w 4813909"/>
              <a:gd name="connsiteY17" fmla="*/ 4263256 h 6858000"/>
              <a:gd name="connsiteX18" fmla="*/ 1381362 w 4813909"/>
              <a:gd name="connsiteY18" fmla="*/ 4248282 h 6858000"/>
              <a:gd name="connsiteX19" fmla="*/ 1117910 w 4813909"/>
              <a:gd name="connsiteY19" fmla="*/ 3385800 h 6858000"/>
              <a:gd name="connsiteX20" fmla="*/ 1381362 w 4813909"/>
              <a:gd name="connsiteY20" fmla="*/ 2523318 h 6858000"/>
              <a:gd name="connsiteX21" fmla="*/ 1393493 w 4813909"/>
              <a:gd name="connsiteY21" fmla="*/ 2507095 h 6858000"/>
              <a:gd name="connsiteX22" fmla="*/ 1386827 w 4813909"/>
              <a:gd name="connsiteY22" fmla="*/ 2467372 h 6858000"/>
              <a:gd name="connsiteX23" fmla="*/ 210934 w 4813909"/>
              <a:gd name="connsiteY23" fmla="*/ 1268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813909" h="6858000">
                <a:moveTo>
                  <a:pt x="2660961" y="1843200"/>
                </a:moveTo>
                <a:cubicBezTo>
                  <a:pt x="2181597" y="1843200"/>
                  <a:pt x="1753287" y="2061725"/>
                  <a:pt x="1470269" y="2404564"/>
                </a:cubicBezTo>
                <a:lnTo>
                  <a:pt x="1392360" y="2508719"/>
                </a:lnTo>
                <a:lnTo>
                  <a:pt x="1414340" y="2631801"/>
                </a:lnTo>
                <a:cubicBezTo>
                  <a:pt x="1451701" y="2876312"/>
                  <a:pt x="1471077" y="3126740"/>
                  <a:pt x="1471077" y="3381694"/>
                </a:cubicBezTo>
                <a:cubicBezTo>
                  <a:pt x="1471077" y="3636648"/>
                  <a:pt x="1451701" y="3887076"/>
                  <a:pt x="1414340" y="4131587"/>
                </a:cubicBezTo>
                <a:lnTo>
                  <a:pt x="1391176" y="4261299"/>
                </a:lnTo>
                <a:lnTo>
                  <a:pt x="1470269" y="4367037"/>
                </a:lnTo>
                <a:cubicBezTo>
                  <a:pt x="1753287" y="4709876"/>
                  <a:pt x="2181597" y="4928400"/>
                  <a:pt x="2660961" y="4928400"/>
                </a:cubicBezTo>
                <a:cubicBezTo>
                  <a:pt x="3513164" y="4928400"/>
                  <a:pt x="4204011" y="4237754"/>
                  <a:pt x="4204011" y="3385800"/>
                </a:cubicBezTo>
                <a:cubicBezTo>
                  <a:pt x="4204011" y="2533846"/>
                  <a:pt x="3513164" y="1843200"/>
                  <a:pt x="2660961" y="1843200"/>
                </a:cubicBezTo>
                <a:close/>
                <a:moveTo>
                  <a:pt x="89590" y="0"/>
                </a:moveTo>
                <a:lnTo>
                  <a:pt x="4813909" y="0"/>
                </a:lnTo>
                <a:lnTo>
                  <a:pt x="4813909" y="6858000"/>
                </a:lnTo>
                <a:lnTo>
                  <a:pt x="0" y="6858000"/>
                </a:lnTo>
                <a:lnTo>
                  <a:pt x="49970" y="6810518"/>
                </a:lnTo>
                <a:cubicBezTo>
                  <a:pt x="709761" y="6152932"/>
                  <a:pt x="1180775" y="5307200"/>
                  <a:pt x="1375046" y="4360997"/>
                </a:cubicBezTo>
                <a:lnTo>
                  <a:pt x="1392559" y="4263256"/>
                </a:lnTo>
                <a:lnTo>
                  <a:pt x="1381362" y="4248282"/>
                </a:lnTo>
                <a:cubicBezTo>
                  <a:pt x="1215032" y="4002082"/>
                  <a:pt x="1117910" y="3705283"/>
                  <a:pt x="1117910" y="3385800"/>
                </a:cubicBezTo>
                <a:cubicBezTo>
                  <a:pt x="1117910" y="3066317"/>
                  <a:pt x="1215032" y="2769519"/>
                  <a:pt x="1381362" y="2523318"/>
                </a:cubicBezTo>
                <a:lnTo>
                  <a:pt x="1393493" y="2507095"/>
                </a:lnTo>
                <a:lnTo>
                  <a:pt x="1386827" y="2467372"/>
                </a:lnTo>
                <a:cubicBezTo>
                  <a:pt x="1215544" y="1576417"/>
                  <a:pt x="799419" y="772162"/>
                  <a:pt x="210934" y="1268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t" anchorCtr="0">
            <a:noAutofit/>
          </a:bodyPr>
          <a:lstStyle>
            <a:lvl1pPr marL="0" indent="0" algn="ctr">
              <a:lnSpc>
                <a:spcPts val="56300"/>
              </a:lnSpc>
              <a:buFontTx/>
              <a:buNone/>
              <a:defRPr sz="900" b="0" cap="all" spc="-30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insert image – DRAG and Drop</a:t>
            </a:r>
          </a:p>
        </p:txBody>
      </p:sp>
      <p:sp>
        <p:nvSpPr>
          <p:cNvPr id="21" name="Slide Number Placeholder 25">
            <a:extLst>
              <a:ext uri="{FF2B5EF4-FFF2-40B4-BE49-F238E27FC236}">
                <a16:creationId xmlns:a16="http://schemas.microsoft.com/office/drawing/2014/main" id="{0CEFD8DD-4BBC-0346-A2C0-F7769493CBF7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B8D1FC2A-5C55-B144-8284-A5B86BBDC24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008314" y="3029854"/>
            <a:ext cx="2372677" cy="712566"/>
          </a:xfrm>
        </p:spPr>
        <p:txBody>
          <a:bodyPr/>
          <a:lstStyle>
            <a:lvl1pPr algn="ctr">
              <a:lnSpc>
                <a:spcPts val="1800"/>
              </a:lnSpc>
              <a:spcBef>
                <a:spcPts val="0"/>
              </a:spcBef>
              <a:spcAft>
                <a:spcPts val="400"/>
              </a:spcAft>
              <a:defRPr sz="1500" b="1" cap="all" spc="0" baseline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NIME POR SUM QUE NONECABO GITIS QUISTIUS REPTATIBUSAE PELLENT EUMQUI  VOLUPTA</a:t>
            </a:r>
            <a:endParaRPr lang="en-GB" dirty="0"/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2773081-6C44-8099-CC04-A9398B3DA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  <p:sp>
        <p:nvSpPr>
          <p:cNvPr id="2" name="Title 4">
            <a:extLst>
              <a:ext uri="{FF2B5EF4-FFF2-40B4-BE49-F238E27FC236}">
                <a16:creationId xmlns:a16="http://schemas.microsoft.com/office/drawing/2014/main" id="{7A3ED2FF-DF4F-86DF-67B4-27F1526B38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48400"/>
            <a:ext cx="5479331" cy="2825076"/>
          </a:xfrm>
        </p:spPr>
        <p:txBody>
          <a:bodyPr/>
          <a:lstStyle>
            <a:lvl1pPr>
              <a:lnSpc>
                <a:spcPts val="58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/>
              <a:t>lorem ipsum </a:t>
            </a:r>
            <a:br>
              <a:rPr lang="en-GB" noProof="0" dirty="0"/>
            </a:br>
            <a:r>
              <a:rPr lang="en-GB" noProof="0" dirty="0" err="1"/>
              <a:t>dolor</a:t>
            </a:r>
            <a:r>
              <a:rPr lang="en-GB" noProof="0" dirty="0"/>
              <a:t> sit </a:t>
            </a:r>
            <a:br>
              <a:rPr lang="en-GB" noProof="0" dirty="0"/>
            </a:br>
            <a:r>
              <a:rPr lang="en-GB" noProof="0" dirty="0" err="1"/>
              <a:t>amet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endParaRPr lang="en-GB" noProof="0" dirty="0"/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C8B301D1-E28F-4663-DB1D-E0BA9CB5B9A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23198" y="4900570"/>
            <a:ext cx="5479331" cy="1454400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nonecabo.Gitis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.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30AA2B43-793C-9172-C322-810E11A06B3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3200" y="3428048"/>
            <a:ext cx="5479062" cy="1269201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qui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</a:t>
            </a:r>
            <a:r>
              <a:rPr lang="en-GB" noProof="0" dirty="0" err="1"/>
              <a:t>nonecabo.Gitis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594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 – BLUE/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, venn diagram&#10;&#10;Description automatically generated">
            <a:extLst>
              <a:ext uri="{FF2B5EF4-FFF2-40B4-BE49-F238E27FC236}">
                <a16:creationId xmlns:a16="http://schemas.microsoft.com/office/drawing/2014/main" id="{8D8E8734-7D73-5870-3151-A2C3254D9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0330"/>
          </a:xfrm>
          <a:prstGeom prst="rect">
            <a:avLst/>
          </a:prstGeom>
        </p:spPr>
      </p:pic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2698EC-1F08-7542-9232-487F38ECA1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05200"/>
            <a:ext cx="11736000" cy="2165056"/>
          </a:xfrm>
        </p:spPr>
        <p:txBody>
          <a:bodyPr/>
          <a:lstStyle>
            <a:lvl1pPr>
              <a:lnSpc>
                <a:spcPts val="9200"/>
              </a:lnSpc>
              <a:defRPr sz="9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Divider slide</a:t>
            </a:r>
            <a:br>
              <a:rPr lang="en-GB" noProof="0" dirty="0"/>
            </a:br>
            <a:r>
              <a:rPr lang="en-GB" noProof="0" dirty="0"/>
              <a:t>lorem ipsum </a:t>
            </a:r>
            <a:r>
              <a:rPr lang="en-GB" noProof="0" dirty="0" err="1"/>
              <a:t>uptir</a:t>
            </a:r>
            <a:endParaRPr lang="en-GB" noProof="0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1E41DA4-A6FA-BA3D-ED80-DA8059C74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697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AB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, circle&#10;&#10;Description automatically generated">
            <a:extLst>
              <a:ext uri="{FF2B5EF4-FFF2-40B4-BE49-F238E27FC236}">
                <a16:creationId xmlns:a16="http://schemas.microsoft.com/office/drawing/2014/main" id="{B1821F55-228C-1466-4E09-B8156A2DE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0330"/>
          </a:xfrm>
          <a:prstGeom prst="rect">
            <a:avLst/>
          </a:prstGeom>
        </p:spPr>
      </p:pic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ln>
                  <a:noFill/>
                </a:ln>
                <a:solidFill>
                  <a:schemeClr val="bg1"/>
                </a:solidFill>
              </a:rPr>
              <a:pPr/>
              <a:t>‹#›</a:t>
            </a:fld>
            <a:endParaRPr lang="en-GB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1C2688C3-EF74-177F-ACE6-E11EE80164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578" y="216747"/>
            <a:ext cx="10033530" cy="899368"/>
          </a:xfrm>
        </p:spPr>
        <p:txBody>
          <a:bodyPr/>
          <a:lstStyle>
            <a:lvl1pPr>
              <a:lnSpc>
                <a:spcPts val="3900"/>
              </a:lnSpc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 err="1"/>
              <a:t>loreum</a:t>
            </a:r>
            <a:r>
              <a:rPr lang="en-GB" noProof="0" dirty="0"/>
              <a:t> ipsum </a:t>
            </a:r>
            <a:r>
              <a:rPr lang="en-GB" noProof="0" dirty="0" err="1"/>
              <a:t>loreum</a:t>
            </a:r>
            <a:endParaRPr lang="en-GB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8886B7B-9634-D820-F065-30CB254675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838" y="1250412"/>
            <a:ext cx="10032454" cy="1666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Page subtitle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50C2A9-4184-D504-A369-21B333A6FD9B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222124" y="1670400"/>
            <a:ext cx="10033530" cy="4327175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ex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folibus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287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PRESENTER SLIDE – BLUE/PURP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Venn diagram&#10;&#10;Description automatically generated with medium confidence">
            <a:extLst>
              <a:ext uri="{FF2B5EF4-FFF2-40B4-BE49-F238E27FC236}">
                <a16:creationId xmlns:a16="http://schemas.microsoft.com/office/drawing/2014/main" id="{31A1405D-1323-FD7B-1116-D4E6C6731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ln>
                  <a:noFill/>
                </a:ln>
                <a:solidFill>
                  <a:schemeClr val="tx1"/>
                </a:solidFill>
              </a:rPr>
              <a:pPr/>
              <a:t>‹#›</a:t>
            </a:fld>
            <a:endParaRPr lang="en-GB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2698EC-1F08-7542-9232-487F38ECA1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05200"/>
            <a:ext cx="11736000" cy="981343"/>
          </a:xfrm>
        </p:spPr>
        <p:txBody>
          <a:bodyPr/>
          <a:lstStyle>
            <a:lvl1pPr>
              <a:lnSpc>
                <a:spcPts val="9200"/>
              </a:lnSpc>
              <a:defRPr sz="90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Speaker name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14857-FF93-144E-9951-42C3A9BC6A7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23200" y="5137146"/>
            <a:ext cx="5874388" cy="1010735"/>
          </a:xfrm>
        </p:spPr>
        <p:txBody>
          <a:bodyPr/>
          <a:lstStyle>
            <a:lvl1pPr>
              <a:lnSpc>
                <a:spcPts val="4300"/>
              </a:lnSpc>
              <a:spcBef>
                <a:spcPts val="0"/>
              </a:spcBef>
              <a:defRPr sz="4200" cap="all" baseline="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GB" noProof="0" dirty="0"/>
              <a:t>Job title</a:t>
            </a:r>
            <a:br>
              <a:rPr lang="en-GB" noProof="0" dirty="0"/>
            </a:br>
            <a:r>
              <a:rPr lang="en-GB" noProof="0" dirty="0"/>
              <a:t>company</a:t>
            </a:r>
          </a:p>
        </p:txBody>
      </p:sp>
      <p:pic>
        <p:nvPicPr>
          <p:cNvPr id="17" name="Picture 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EB41CA8-04A1-BDC1-0F70-FF53E3855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2CF8C580-1AC5-A7C2-DFED-3BE6668633D6}"/>
              </a:ext>
            </a:extLst>
          </p:cNvPr>
          <p:cNvSpPr/>
          <p:nvPr/>
        </p:nvSpPr>
        <p:spPr>
          <a:xfrm>
            <a:off x="7153679" y="4042831"/>
            <a:ext cx="3229329" cy="3232740"/>
          </a:xfrm>
          <a:custGeom>
            <a:avLst/>
            <a:gdLst>
              <a:gd name="connsiteX0" fmla="*/ 5486971 w 5486970"/>
              <a:gd name="connsiteY0" fmla="*/ 2746383 h 5492765"/>
              <a:gd name="connsiteX1" fmla="*/ 2743485 w 5486970"/>
              <a:gd name="connsiteY1" fmla="*/ 5492765 h 5492765"/>
              <a:gd name="connsiteX2" fmla="*/ 0 w 5486970"/>
              <a:gd name="connsiteY2" fmla="*/ 2746383 h 5492765"/>
              <a:gd name="connsiteX3" fmla="*/ 2743485 w 5486970"/>
              <a:gd name="connsiteY3" fmla="*/ 0 h 5492765"/>
              <a:gd name="connsiteX4" fmla="*/ 5486971 w 5486970"/>
              <a:gd name="connsiteY4" fmla="*/ 2746383 h 549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970" h="5492765">
                <a:moveTo>
                  <a:pt x="5486971" y="2746383"/>
                </a:moveTo>
                <a:cubicBezTo>
                  <a:pt x="5486971" y="4263168"/>
                  <a:pt x="4258670" y="5492765"/>
                  <a:pt x="2743485" y="5492765"/>
                </a:cubicBezTo>
                <a:cubicBezTo>
                  <a:pt x="1228300" y="5492765"/>
                  <a:pt x="0" y="4263168"/>
                  <a:pt x="0" y="2746383"/>
                </a:cubicBezTo>
                <a:cubicBezTo>
                  <a:pt x="0" y="1229597"/>
                  <a:pt x="1228300" y="0"/>
                  <a:pt x="2743485" y="0"/>
                </a:cubicBezTo>
                <a:cubicBezTo>
                  <a:pt x="4258670" y="0"/>
                  <a:pt x="5486971" y="1229597"/>
                  <a:pt x="5486971" y="2746383"/>
                </a:cubicBezTo>
                <a:close/>
              </a:path>
            </a:pathLst>
          </a:custGeom>
          <a:solidFill>
            <a:schemeClr val="accent1"/>
          </a:solidFill>
          <a:ln w="95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965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2698EC-1F08-7542-9232-487F38ECA1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05200"/>
            <a:ext cx="11735438" cy="981343"/>
          </a:xfrm>
        </p:spPr>
        <p:txBody>
          <a:bodyPr/>
          <a:lstStyle>
            <a:lvl1pPr>
              <a:lnSpc>
                <a:spcPts val="9200"/>
              </a:lnSpc>
              <a:defRPr sz="90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14857-FF93-144E-9951-42C3A9BC6A7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3806" y="2576960"/>
            <a:ext cx="5414400" cy="2649129"/>
          </a:xfrm>
        </p:spPr>
        <p:txBody>
          <a:bodyPr/>
          <a:lstStyle>
            <a:lvl1pPr marL="742950" indent="-742950">
              <a:lnSpc>
                <a:spcPts val="3600"/>
              </a:lnSpc>
              <a:spcBef>
                <a:spcPts val="0"/>
              </a:spcBef>
              <a:buFont typeface="+mj-lt"/>
              <a:buAutoNum type="arabicPeriod"/>
              <a:tabLst/>
              <a:defRPr sz="3800" b="1" i="0" cap="all" spc="-5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ABCE6CE-7F76-C84A-A672-F5FED25DBE4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20090" y="2576960"/>
            <a:ext cx="5414400" cy="2649129"/>
          </a:xfrm>
        </p:spPr>
        <p:txBody>
          <a:bodyPr/>
          <a:lstStyle>
            <a:lvl1pPr marL="455613" indent="-455613">
              <a:lnSpc>
                <a:spcPts val="3600"/>
              </a:lnSpc>
              <a:spcBef>
                <a:spcPts val="0"/>
              </a:spcBef>
              <a:buFont typeface="+mj-lt"/>
              <a:buAutoNum type="arabicPeriod" startAt="7"/>
              <a:tabLst/>
              <a:defRPr sz="3800" b="1" i="0" cap="all" spc="-5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</p:txBody>
      </p:sp>
    </p:spTree>
    <p:extLst>
      <p:ext uri="{BB962C8B-B14F-4D97-AF65-F5344CB8AC3E}">
        <p14:creationId xmlns:p14="http://schemas.microsoft.com/office/powerpoint/2010/main" val="183569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TEX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7303F-026D-A141-BD11-F4980C72E24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223200" y="1670400"/>
            <a:ext cx="11736000" cy="4327175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ex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folibus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C3EB9276-9CED-ACB6-EBD4-3466113290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578" y="216747"/>
            <a:ext cx="11736060" cy="899368"/>
          </a:xfrm>
        </p:spPr>
        <p:txBody>
          <a:bodyPr/>
          <a:lstStyle>
            <a:lvl1pPr>
              <a:lnSpc>
                <a:spcPts val="3900"/>
              </a:lnSpc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 err="1"/>
              <a:t>loreum</a:t>
            </a:r>
            <a:r>
              <a:rPr lang="en-GB" noProof="0" dirty="0"/>
              <a:t> ipsum </a:t>
            </a:r>
            <a:r>
              <a:rPr lang="en-GB" noProof="0" dirty="0" err="1"/>
              <a:t>loreum</a:t>
            </a:r>
            <a:endParaRPr lang="en-GB" noProof="0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5735176D-77D3-BF97-65A5-601804D005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837" y="1250412"/>
            <a:ext cx="11734801" cy="1666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Page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015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TEX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16DF50-3718-7544-9EE3-82D7B58CF07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223199" y="2120400"/>
            <a:ext cx="5761676" cy="3867127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rectamet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E701C36A-F9EF-0D43-BBC9-A77C48636AE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3199" y="1706400"/>
            <a:ext cx="5761675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E8E4FE6-C09E-524C-AA49-76BA911FF2CD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97901" y="2120400"/>
            <a:ext cx="5761676" cy="3867127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rectamet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</a:t>
            </a:r>
          </a:p>
        </p:txBody>
      </p:sp>
      <p:sp>
        <p:nvSpPr>
          <p:cNvPr id="19" name="Text Placeholder 58">
            <a:extLst>
              <a:ext uri="{FF2B5EF4-FFF2-40B4-BE49-F238E27FC236}">
                <a16:creationId xmlns:a16="http://schemas.microsoft.com/office/drawing/2014/main" id="{02B4FFCB-3ED0-EB40-AD61-A165930D51D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97901" y="1706400"/>
            <a:ext cx="5761675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CB57FD94-13D5-3F8A-65BB-87B14A9D19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578" y="216747"/>
            <a:ext cx="11736060" cy="899368"/>
          </a:xfrm>
        </p:spPr>
        <p:txBody>
          <a:bodyPr/>
          <a:lstStyle>
            <a:lvl1pPr>
              <a:lnSpc>
                <a:spcPts val="3900"/>
              </a:lnSpc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 err="1"/>
              <a:t>loreum</a:t>
            </a:r>
            <a:r>
              <a:rPr lang="en-GB" noProof="0" dirty="0"/>
              <a:t> ipsum </a:t>
            </a:r>
            <a:r>
              <a:rPr lang="en-GB" noProof="0" dirty="0" err="1"/>
              <a:t>loreum</a:t>
            </a:r>
            <a:endParaRPr lang="en-GB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726E0DE-D803-0A13-B043-AC33C8ED4A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837" y="1250412"/>
            <a:ext cx="11734801" cy="1666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Page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86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TEX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16DF50-3718-7544-9EE3-82D7B58CF07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223200" y="2120400"/>
            <a:ext cx="3720150" cy="3860502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ex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dixitius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rectamet</a:t>
            </a:r>
            <a:r>
              <a:rPr lang="en-GB" noProof="0" dirty="0"/>
              <a:t> se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ex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folibus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</a:t>
            </a:r>
          </a:p>
        </p:txBody>
      </p:sp>
      <p:sp>
        <p:nvSpPr>
          <p:cNvPr id="15" name="Text Placeholder 58">
            <a:extLst>
              <a:ext uri="{FF2B5EF4-FFF2-40B4-BE49-F238E27FC236}">
                <a16:creationId xmlns:a16="http://schemas.microsoft.com/office/drawing/2014/main" id="{2EDE9BD7-1AD2-9841-98A3-F74D8FA2F01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3200" y="1706400"/>
            <a:ext cx="3720150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730F7263-7E04-344F-9148-E3FD2C529B34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186646" y="2120400"/>
            <a:ext cx="3777300" cy="3860502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ex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dixitius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rectamet</a:t>
            </a:r>
            <a:r>
              <a:rPr lang="en-GB" noProof="0" dirty="0"/>
              <a:t> se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ex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folibus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</a:t>
            </a:r>
          </a:p>
        </p:txBody>
      </p:sp>
      <p:sp>
        <p:nvSpPr>
          <p:cNvPr id="43" name="Text Placeholder 58">
            <a:extLst>
              <a:ext uri="{FF2B5EF4-FFF2-40B4-BE49-F238E27FC236}">
                <a16:creationId xmlns:a16="http://schemas.microsoft.com/office/drawing/2014/main" id="{5FA72DD8-B99E-A745-BF03-9365086E8DD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186646" y="1706400"/>
            <a:ext cx="3777300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9BC7D0C9-B06B-4E43-B858-AC7DAC23FA05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213400" y="2120400"/>
            <a:ext cx="3745238" cy="3860502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ex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dixitius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rectamet</a:t>
            </a:r>
            <a:r>
              <a:rPr lang="en-GB" noProof="0" dirty="0"/>
              <a:t> se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ex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folibus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</a:t>
            </a:r>
          </a:p>
        </p:txBody>
      </p:sp>
      <p:sp>
        <p:nvSpPr>
          <p:cNvPr id="49" name="Text Placeholder 58">
            <a:extLst>
              <a:ext uri="{FF2B5EF4-FFF2-40B4-BE49-F238E27FC236}">
                <a16:creationId xmlns:a16="http://schemas.microsoft.com/office/drawing/2014/main" id="{BB11FB6A-B0FD-754E-B1CA-4572D1A409C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213400" y="1706400"/>
            <a:ext cx="3745238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28CEAEF8-64B6-59E0-9DCB-3D773D5A0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578" y="216747"/>
            <a:ext cx="11736060" cy="899368"/>
          </a:xfrm>
        </p:spPr>
        <p:txBody>
          <a:bodyPr/>
          <a:lstStyle>
            <a:lvl1pPr>
              <a:lnSpc>
                <a:spcPts val="3900"/>
              </a:lnSpc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 err="1"/>
              <a:t>loreum</a:t>
            </a:r>
            <a:r>
              <a:rPr lang="en-GB" noProof="0" dirty="0"/>
              <a:t> ipsum </a:t>
            </a:r>
            <a:r>
              <a:rPr lang="en-GB" noProof="0" dirty="0" err="1"/>
              <a:t>loreum</a:t>
            </a:r>
            <a:endParaRPr lang="en-GB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95B4A651-3CAA-CC47-23DC-03D2B8FE20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837" y="1250412"/>
            <a:ext cx="11734801" cy="1666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Page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86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 TEX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16DF50-3718-7544-9EE3-82D7B58CF07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223201" y="2119030"/>
            <a:ext cx="5770866" cy="1463955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ex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dixitius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magna </a:t>
            </a:r>
            <a:r>
              <a:rPr lang="en-GB" noProof="0" dirty="0" err="1"/>
              <a:t>rectamet</a:t>
            </a:r>
            <a:r>
              <a:rPr lang="en-GB" noProof="0" dirty="0"/>
              <a:t> se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</a:p>
        </p:txBody>
      </p:sp>
      <p:sp>
        <p:nvSpPr>
          <p:cNvPr id="15" name="Text Placeholder 58">
            <a:extLst>
              <a:ext uri="{FF2B5EF4-FFF2-40B4-BE49-F238E27FC236}">
                <a16:creationId xmlns:a16="http://schemas.microsoft.com/office/drawing/2014/main" id="{2EDE9BD7-1AD2-9841-98A3-F74D8FA2F01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3200" y="1705030"/>
            <a:ext cx="5770866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0F50C59-480E-D64E-BFF0-427CF84BA5BD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30541" y="4390630"/>
            <a:ext cx="5770866" cy="1463955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ex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dixitius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magna </a:t>
            </a:r>
            <a:r>
              <a:rPr lang="en-GB" noProof="0" dirty="0" err="1"/>
              <a:t>rectamet</a:t>
            </a:r>
            <a:r>
              <a:rPr lang="en-GB" noProof="0" dirty="0"/>
              <a:t> se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</a:p>
        </p:txBody>
      </p:sp>
      <p:sp>
        <p:nvSpPr>
          <p:cNvPr id="28" name="Text Placeholder 58">
            <a:extLst>
              <a:ext uri="{FF2B5EF4-FFF2-40B4-BE49-F238E27FC236}">
                <a16:creationId xmlns:a16="http://schemas.microsoft.com/office/drawing/2014/main" id="{3C20E304-538C-654C-B45E-3F48D17FF26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0541" y="3980230"/>
            <a:ext cx="5770866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6C3635F9-F7EC-1746-93E0-1A69B81756D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6207681" y="2119030"/>
            <a:ext cx="5752862" cy="1463955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ex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dixitius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magna </a:t>
            </a:r>
            <a:r>
              <a:rPr lang="en-GB" noProof="0" dirty="0" err="1"/>
              <a:t>rectamet</a:t>
            </a:r>
            <a:r>
              <a:rPr lang="en-GB" noProof="0" dirty="0"/>
              <a:t> se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</a:p>
        </p:txBody>
      </p:sp>
      <p:sp>
        <p:nvSpPr>
          <p:cNvPr id="45" name="Text Placeholder 58">
            <a:extLst>
              <a:ext uri="{FF2B5EF4-FFF2-40B4-BE49-F238E27FC236}">
                <a16:creationId xmlns:a16="http://schemas.microsoft.com/office/drawing/2014/main" id="{9F5AEC0B-7B5C-A142-A6A6-501C7770554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7680" y="1705030"/>
            <a:ext cx="5752800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C2A4BB5E-D62E-CB47-9547-4CCE7B8E7B42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215021" y="4390630"/>
            <a:ext cx="5752862" cy="1463955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ex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dixitius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magna </a:t>
            </a:r>
            <a:r>
              <a:rPr lang="en-GB" noProof="0" dirty="0" err="1"/>
              <a:t>rectamet</a:t>
            </a:r>
            <a:r>
              <a:rPr lang="en-GB" noProof="0" dirty="0"/>
              <a:t> se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</a:p>
        </p:txBody>
      </p:sp>
      <p:sp>
        <p:nvSpPr>
          <p:cNvPr id="47" name="Text Placeholder 58">
            <a:extLst>
              <a:ext uri="{FF2B5EF4-FFF2-40B4-BE49-F238E27FC236}">
                <a16:creationId xmlns:a16="http://schemas.microsoft.com/office/drawing/2014/main" id="{3E887B9C-63F4-D047-B60A-1EAB71AA858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15021" y="3980230"/>
            <a:ext cx="5752862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001962BD-41A3-EDCA-207B-4FF323534F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578" y="216747"/>
            <a:ext cx="11736060" cy="899368"/>
          </a:xfrm>
        </p:spPr>
        <p:txBody>
          <a:bodyPr/>
          <a:lstStyle>
            <a:lvl1pPr>
              <a:lnSpc>
                <a:spcPts val="3900"/>
              </a:lnSpc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 err="1"/>
              <a:t>loreum</a:t>
            </a:r>
            <a:r>
              <a:rPr lang="en-GB" noProof="0" dirty="0"/>
              <a:t> ipsum </a:t>
            </a:r>
            <a:r>
              <a:rPr lang="en-GB" noProof="0" dirty="0" err="1"/>
              <a:t>loreum</a:t>
            </a:r>
            <a:endParaRPr lang="en-GB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F051C319-E1E7-834D-035B-1E7C88AE12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837" y="1250412"/>
            <a:ext cx="11734801" cy="1666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Page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607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F133C-F9BE-2144-AE8C-5B312584A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22" y="267759"/>
            <a:ext cx="11736000" cy="4873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noProof="0" dirty="0"/>
              <a:t>Mastertitelformat bearbeiten</a:t>
            </a:r>
            <a:endParaRPr lang="en-GB" noProof="0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6BC66FD-424F-584B-9606-9D31F6CE0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722" y="2574500"/>
            <a:ext cx="11736000" cy="34230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27" name="Slide Number Placeholder 25">
            <a:extLst>
              <a:ext uri="{FF2B5EF4-FFF2-40B4-BE49-F238E27FC236}">
                <a16:creationId xmlns:a16="http://schemas.microsoft.com/office/drawing/2014/main" id="{5B367CB5-0072-144B-8A59-89AF3CDFF43B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EB7EF748-7999-8797-AF86-E856E1365F4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5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8" r:id="rId2"/>
    <p:sldLayoutId id="2147483751" r:id="rId3"/>
    <p:sldLayoutId id="2147483830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843" r:id="rId10"/>
    <p:sldLayoutId id="2147483846" r:id="rId11"/>
    <p:sldLayoutId id="2147483766" r:id="rId12"/>
    <p:sldLayoutId id="2147483842" r:id="rId13"/>
    <p:sldLayoutId id="2147483763" r:id="rId14"/>
    <p:sldLayoutId id="2147483759" r:id="rId15"/>
  </p:sldLayoutIdLst>
  <p:hf sldNum="0" hdr="0" ftr="0"/>
  <p:txStyles>
    <p:titleStyle>
      <a:lvl1pPr algn="l" defTabSz="914400" rtl="0" eaLnBrk="1" latinLnBrk="0" hangingPunct="1">
        <a:lnSpc>
          <a:spcPts val="4300"/>
        </a:lnSpc>
        <a:spcBef>
          <a:spcPct val="0"/>
        </a:spcBef>
        <a:buNone/>
        <a:defRPr sz="4500" kern="1200" cap="all" baseline="0">
          <a:solidFill>
            <a:schemeClr val="tx1"/>
          </a:solidFill>
          <a:latin typeface="Impact" panose="020B080603090205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1400"/>
        </a:lnSpc>
        <a:spcBef>
          <a:spcPts val="1000"/>
        </a:spcBef>
        <a:buClr>
          <a:schemeClr val="tx1"/>
        </a:buClr>
        <a:buFont typeface="Arial" panose="020B0604020202020204" pitchFamily="34" charset="0"/>
        <a:buNone/>
        <a:defRPr sz="155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defTabSz="914400" rtl="0" eaLnBrk="1" latinLnBrk="0" hangingPunct="1">
        <a:lnSpc>
          <a:spcPts val="14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tabLst/>
        <a:defRPr sz="1550" kern="1200">
          <a:solidFill>
            <a:schemeClr val="tx1"/>
          </a:solidFill>
          <a:latin typeface="+mn-lt"/>
          <a:ea typeface="+mn-ea"/>
          <a:cs typeface="+mn-cs"/>
        </a:defRPr>
      </a:lvl2pPr>
      <a:lvl3pPr marL="801688" indent="-177800" algn="l" defTabSz="914400" rtl="0" eaLnBrk="1" latinLnBrk="0" hangingPunct="1">
        <a:lnSpc>
          <a:spcPts val="14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tabLst/>
        <a:defRPr sz="1550" kern="1200">
          <a:solidFill>
            <a:schemeClr val="tx1"/>
          </a:solidFill>
          <a:latin typeface="+mn-lt"/>
          <a:ea typeface="+mn-ea"/>
          <a:cs typeface="+mn-cs"/>
        </a:defRPr>
      </a:lvl3pPr>
      <a:lvl4pPr marL="977900" indent="-176213" algn="l" defTabSz="914400" rtl="0" eaLnBrk="1" latinLnBrk="0" hangingPunct="1">
        <a:lnSpc>
          <a:spcPts val="14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tabLst/>
        <a:defRPr sz="155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1400"/>
        </a:lnSpc>
        <a:spcBef>
          <a:spcPts val="500"/>
        </a:spcBef>
        <a:buFont typeface="Arial" panose="020B0604020202020204" pitchFamily="34" charset="0"/>
        <a:buChar char="•"/>
        <a:defRPr sz="15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1">
          <p15:clr>
            <a:srgbClr val="F26B43"/>
          </p15:clr>
        </p15:guide>
        <p15:guide id="3" pos="143">
          <p15:clr>
            <a:srgbClr val="F26B43"/>
          </p15:clr>
        </p15:guide>
        <p15:guide id="4" pos="4799">
          <p15:clr>
            <a:srgbClr val="F26B43"/>
          </p15:clr>
        </p15:guide>
        <p15:guide id="10" pos="7533">
          <p15:clr>
            <a:srgbClr val="F26B43"/>
          </p15:clr>
        </p15:guide>
        <p15:guide id="11" pos="963">
          <p15:clr>
            <a:srgbClr val="F26B43"/>
          </p15:clr>
        </p15:guide>
        <p15:guide id="12" pos="1923">
          <p15:clr>
            <a:srgbClr val="F26B43"/>
          </p15:clr>
        </p15:guide>
        <p15:guide id="13" pos="2880">
          <p15:clr>
            <a:srgbClr val="F26B43"/>
          </p15:clr>
        </p15:guide>
        <p15:guide id="14" pos="5757">
          <p15:clr>
            <a:srgbClr val="F26B43"/>
          </p15:clr>
        </p15:guide>
        <p15:guide id="15" pos="6719">
          <p15:clr>
            <a:srgbClr val="F26B43"/>
          </p15:clr>
        </p15:guide>
        <p15:guide id="16" orient="horz" pos="537">
          <p15:clr>
            <a:srgbClr val="F26B43"/>
          </p15:clr>
        </p15:guide>
        <p15:guide id="17" orient="horz" pos="1079">
          <p15:clr>
            <a:srgbClr val="F26B43"/>
          </p15:clr>
        </p15:guide>
        <p15:guide id="18" orient="horz" pos="1618">
          <p15:clr>
            <a:srgbClr val="F26B43"/>
          </p15:clr>
        </p15:guide>
        <p15:guide id="19" orient="horz" pos="2699">
          <p15:clr>
            <a:srgbClr val="F26B43"/>
          </p15:clr>
        </p15:guide>
        <p15:guide id="20" orient="horz" pos="3237">
          <p15:clr>
            <a:srgbClr val="F26B43"/>
          </p15:clr>
        </p15:guide>
        <p15:guide id="21" orient="horz" pos="3778">
          <p15:clr>
            <a:srgbClr val="F26B43"/>
          </p15:clr>
        </p15:guide>
        <p15:guide id="22" orient="horz" pos="142">
          <p15:clr>
            <a:srgbClr val="F26B43"/>
          </p15:clr>
        </p15:guide>
        <p15:guide id="23" orient="horz" pos="417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F133C-F9BE-2144-AE8C-5B312584A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22" y="267759"/>
            <a:ext cx="11736000" cy="4873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noProof="0" dirty="0"/>
              <a:t>Mastertitelformat bearbeiten</a:t>
            </a:r>
            <a:endParaRPr lang="en-GB" noProof="0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6BC66FD-424F-584B-9606-9D31F6CE0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722" y="2574500"/>
            <a:ext cx="11736000" cy="34230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27" name="Slide Number Placeholder 25">
            <a:extLst>
              <a:ext uri="{FF2B5EF4-FFF2-40B4-BE49-F238E27FC236}">
                <a16:creationId xmlns:a16="http://schemas.microsoft.com/office/drawing/2014/main" id="{5B367CB5-0072-144B-8A59-89AF3CDFF43B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A679829-C105-E8E5-99CE-F76083767B1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3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5" r:id="rId2"/>
    <p:sldLayoutId id="2147483787" r:id="rId3"/>
    <p:sldLayoutId id="2147483839" r:id="rId4"/>
    <p:sldLayoutId id="2147483788" r:id="rId5"/>
    <p:sldLayoutId id="2147483789" r:id="rId6"/>
    <p:sldLayoutId id="2147483791" r:id="rId7"/>
    <p:sldLayoutId id="2147483790" r:id="rId8"/>
    <p:sldLayoutId id="2147483792" r:id="rId9"/>
    <p:sldLayoutId id="2147483844" r:id="rId10"/>
    <p:sldLayoutId id="2147483819" r:id="rId11"/>
    <p:sldLayoutId id="2147483800" r:id="rId12"/>
    <p:sldLayoutId id="2147483801" r:id="rId13"/>
    <p:sldLayoutId id="2147483799" r:id="rId14"/>
    <p:sldLayoutId id="2147483795" r:id="rId15"/>
  </p:sldLayoutIdLst>
  <p:hf sldNum="0" hdr="0" ftr="0"/>
  <p:txStyles>
    <p:titleStyle>
      <a:lvl1pPr algn="l" defTabSz="914400" rtl="0" eaLnBrk="1" latinLnBrk="0" hangingPunct="1">
        <a:lnSpc>
          <a:spcPts val="4300"/>
        </a:lnSpc>
        <a:spcBef>
          <a:spcPct val="0"/>
        </a:spcBef>
        <a:buNone/>
        <a:defRPr sz="4500" kern="1200" cap="all" baseline="0">
          <a:solidFill>
            <a:schemeClr val="tx1"/>
          </a:solidFill>
          <a:latin typeface="Impact" panose="020B080603090205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1400"/>
        </a:lnSpc>
        <a:spcBef>
          <a:spcPts val="1000"/>
        </a:spcBef>
        <a:buClr>
          <a:schemeClr val="tx1"/>
        </a:buClr>
        <a:buFont typeface="Arial" panose="020B0604020202020204" pitchFamily="34" charset="0"/>
        <a:buNone/>
        <a:defRPr sz="155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defTabSz="914400" rtl="0" eaLnBrk="1" latinLnBrk="0" hangingPunct="1">
        <a:lnSpc>
          <a:spcPts val="14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tabLst/>
        <a:defRPr sz="1550" kern="1200">
          <a:solidFill>
            <a:schemeClr val="tx1"/>
          </a:solidFill>
          <a:latin typeface="+mn-lt"/>
          <a:ea typeface="+mn-ea"/>
          <a:cs typeface="+mn-cs"/>
        </a:defRPr>
      </a:lvl2pPr>
      <a:lvl3pPr marL="801688" indent="-177800" algn="l" defTabSz="914400" rtl="0" eaLnBrk="1" latinLnBrk="0" hangingPunct="1">
        <a:lnSpc>
          <a:spcPts val="14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tabLst/>
        <a:defRPr sz="1550" kern="1200">
          <a:solidFill>
            <a:schemeClr val="tx1"/>
          </a:solidFill>
          <a:latin typeface="+mn-lt"/>
          <a:ea typeface="+mn-ea"/>
          <a:cs typeface="+mn-cs"/>
        </a:defRPr>
      </a:lvl3pPr>
      <a:lvl4pPr marL="977900" indent="-176213" algn="l" defTabSz="914400" rtl="0" eaLnBrk="1" latinLnBrk="0" hangingPunct="1">
        <a:lnSpc>
          <a:spcPts val="14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tabLst/>
        <a:defRPr sz="155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1400"/>
        </a:lnSpc>
        <a:spcBef>
          <a:spcPts val="500"/>
        </a:spcBef>
        <a:buFont typeface="Arial" panose="020B0604020202020204" pitchFamily="34" charset="0"/>
        <a:buChar char="•"/>
        <a:defRPr sz="15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1">
          <p15:clr>
            <a:srgbClr val="F26B43"/>
          </p15:clr>
        </p15:guide>
        <p15:guide id="3" pos="143">
          <p15:clr>
            <a:srgbClr val="F26B43"/>
          </p15:clr>
        </p15:guide>
        <p15:guide id="4" pos="4799">
          <p15:clr>
            <a:srgbClr val="F26B43"/>
          </p15:clr>
        </p15:guide>
        <p15:guide id="10" pos="7533">
          <p15:clr>
            <a:srgbClr val="F26B43"/>
          </p15:clr>
        </p15:guide>
        <p15:guide id="11" pos="963">
          <p15:clr>
            <a:srgbClr val="F26B43"/>
          </p15:clr>
        </p15:guide>
        <p15:guide id="12" pos="1923">
          <p15:clr>
            <a:srgbClr val="F26B43"/>
          </p15:clr>
        </p15:guide>
        <p15:guide id="13" pos="2880">
          <p15:clr>
            <a:srgbClr val="F26B43"/>
          </p15:clr>
        </p15:guide>
        <p15:guide id="14" pos="5757">
          <p15:clr>
            <a:srgbClr val="F26B43"/>
          </p15:clr>
        </p15:guide>
        <p15:guide id="15" pos="6719">
          <p15:clr>
            <a:srgbClr val="F26B43"/>
          </p15:clr>
        </p15:guide>
        <p15:guide id="16" orient="horz" pos="537">
          <p15:clr>
            <a:srgbClr val="F26B43"/>
          </p15:clr>
        </p15:guide>
        <p15:guide id="17" orient="horz" pos="1079">
          <p15:clr>
            <a:srgbClr val="F26B43"/>
          </p15:clr>
        </p15:guide>
        <p15:guide id="18" orient="horz" pos="1618">
          <p15:clr>
            <a:srgbClr val="F26B43"/>
          </p15:clr>
        </p15:guide>
        <p15:guide id="19" orient="horz" pos="2699">
          <p15:clr>
            <a:srgbClr val="F26B43"/>
          </p15:clr>
        </p15:guide>
        <p15:guide id="20" orient="horz" pos="3237">
          <p15:clr>
            <a:srgbClr val="F26B43"/>
          </p15:clr>
        </p15:guide>
        <p15:guide id="21" orient="horz" pos="3778">
          <p15:clr>
            <a:srgbClr val="F26B43"/>
          </p15:clr>
        </p15:guide>
        <p15:guide id="22" orient="horz" pos="142">
          <p15:clr>
            <a:srgbClr val="F26B43"/>
          </p15:clr>
        </p15:guide>
        <p15:guide id="23" orient="horz" pos="41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3E4CE55-FB81-7409-368D-03F92B65150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C46F06-B707-C28F-0E65-310BFA28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Passive Engineering</a:t>
            </a:r>
            <a:br>
              <a:rPr lang="en-GB"/>
            </a:br>
            <a:r>
              <a:rPr lang="en-GB"/>
              <a:t>Project Report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B8E3C-8396-BFAF-A7F3-5A9BD3393FB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73DEA02-80BC-4B4A-88AA-63BCC9943E88}" type="datetime3">
              <a:rPr lang="en-US" smtClean="0"/>
              <a:t>30 August 2023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B1B7CC-7E73-27CC-C69B-626F7E5E6B6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536064"/>
      </p:ext>
    </p:extLst>
  </p:cSld>
  <p:clrMapOvr>
    <a:masterClrMapping/>
  </p:clrMapOvr>
</p:sld>
</file>

<file path=ppt/theme/theme1.xml><?xml version="1.0" encoding="utf-8"?>
<a:theme xmlns:a="http://schemas.openxmlformats.org/drawingml/2006/main" name="CityFibre_teal &amp; green">
  <a:themeElements>
    <a:clrScheme name="City Fibre">
      <a:dk1>
        <a:srgbClr val="2C2C2C"/>
      </a:dk1>
      <a:lt1>
        <a:srgbClr val="FFFFFF"/>
      </a:lt1>
      <a:dk2>
        <a:srgbClr val="C3B9FF"/>
      </a:dk2>
      <a:lt2>
        <a:srgbClr val="E9EDE1"/>
      </a:lt2>
      <a:accent1>
        <a:srgbClr val="00AACD"/>
      </a:accent1>
      <a:accent2>
        <a:srgbClr val="FF9B4B"/>
      </a:accent2>
      <a:accent3>
        <a:srgbClr val="1482FF"/>
      </a:accent3>
      <a:accent4>
        <a:srgbClr val="12E664"/>
      </a:accent4>
      <a:accent5>
        <a:srgbClr val="FF46D2"/>
      </a:accent5>
      <a:accent6>
        <a:srgbClr val="C3B9FF"/>
      </a:accent6>
      <a:hlink>
        <a:srgbClr val="2C2C2C"/>
      </a:hlink>
      <a:folHlink>
        <a:srgbClr val="C3B9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yFibre_PowerPointTemplate_Only_IS" id="{5AD5E692-E20E-4645-A435-B72111E6868E}" vid="{FEEA3FBA-5E5B-994A-AC41-BA3DE10EB2BB}"/>
    </a:ext>
  </a:extLst>
</a:theme>
</file>

<file path=ppt/theme/theme2.xml><?xml version="1.0" encoding="utf-8"?>
<a:theme xmlns:a="http://schemas.openxmlformats.org/drawingml/2006/main" name="CityFibre_pink &amp; orange">
  <a:themeElements>
    <a:clrScheme name="City Fibre">
      <a:dk1>
        <a:srgbClr val="2C2C2C"/>
      </a:dk1>
      <a:lt1>
        <a:srgbClr val="FFFFFF"/>
      </a:lt1>
      <a:dk2>
        <a:srgbClr val="C3B9FF"/>
      </a:dk2>
      <a:lt2>
        <a:srgbClr val="E9EDE1"/>
      </a:lt2>
      <a:accent1>
        <a:srgbClr val="00AACD"/>
      </a:accent1>
      <a:accent2>
        <a:srgbClr val="FF9B4B"/>
      </a:accent2>
      <a:accent3>
        <a:srgbClr val="1482FF"/>
      </a:accent3>
      <a:accent4>
        <a:srgbClr val="12E664"/>
      </a:accent4>
      <a:accent5>
        <a:srgbClr val="FF46D2"/>
      </a:accent5>
      <a:accent6>
        <a:srgbClr val="C3B9FF"/>
      </a:accent6>
      <a:hlink>
        <a:srgbClr val="2C2C2C"/>
      </a:hlink>
      <a:folHlink>
        <a:srgbClr val="C3B9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yFibre_PowerPointTemplate_Only_IS" id="{5AD5E692-E20E-4645-A435-B72111E6868E}" vid="{FEEA3FBA-5E5B-994A-AC41-BA3DE10EB2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Impact</vt:lpstr>
      <vt:lpstr>CityFibre_teal &amp; green</vt:lpstr>
      <vt:lpstr>CityFibre_pink &amp; orange</vt:lpstr>
      <vt:lpstr>Passive Engineering Project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Proctor</dc:creator>
  <cp:lastModifiedBy>Matt Proctor</cp:lastModifiedBy>
  <cp:revision>8</cp:revision>
  <dcterms:created xsi:type="dcterms:W3CDTF">2023-08-23T08:28:55Z</dcterms:created>
  <dcterms:modified xsi:type="dcterms:W3CDTF">2023-08-30T16:15:46Z</dcterms:modified>
</cp:coreProperties>
</file>