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DC3E9-C0B8-4794-82B9-09609EFB3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E8C317-D892-43DB-BF7D-DFD27C7A4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5A85CD-D65D-499E-9719-2566A43F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2704BA-C1CD-48EE-A353-DBAECEE6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CC2F70-E9E6-488E-BDE1-3C213B9E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73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79DC6-810D-4953-AF5D-2559E20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4FAD9F-38F4-44A9-828E-7006A795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56683-F6FD-4A71-AA61-52661E7C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5F069C-F28F-4BD7-A321-B4C37F22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CB34D1-D6AE-4A30-BB0B-32455EBD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9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F65AC3-D05A-461E-B506-74EB94E48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BC93E5-6CBE-4EDC-B46A-9E16DB3F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3D79F9-D274-4543-B93F-88848DC1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39224-3B86-4CC9-99B4-8134F45A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B7C539-3536-4FC0-A6C1-436EC497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7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B018C-FE1C-4C1A-80D9-62471D14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34AC4-98F9-4529-A2BE-CB858B66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97F6-4663-42B0-BD08-899B8A6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42656-E1CD-43F2-B195-20E5A547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0EE259-068B-4B86-9112-C6C5647A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84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59EAE-E9D9-463D-BD61-91AE89AE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C58A06-BD1A-4AA0-A70F-FE00463D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9235C-9F60-42AD-9B97-13AD4EB4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A54AC5-12AE-4FB2-9C5B-CBC5160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68F55-3CB0-4ACF-88ED-65BF78C9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9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DD14C-8FD1-4BEF-ACB0-5348E763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B571A-313C-4BC3-BCF4-390FF2E9A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06B0C7-F5B8-4C43-AFDA-3F435EDB9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07DAC-3A5D-446B-86D4-0A13E921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BB68E4-F4CA-4A2B-9C4D-8E07BE74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5E657D-4D9E-44DC-93E5-982A59D8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9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19433-C6A6-47F5-9A25-D78A3A2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ECB0A2-330B-4CED-AC27-2BE21A280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6C8103-D6CB-43AB-92AF-3691E910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B4D65C-1E1C-438B-84D2-9840060B3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1CA681-D2DB-46E3-9F91-473A3A876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F6B412-34F0-4E7C-B9F7-B56EE91B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82238-DA55-454D-BD85-58FF0EFD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77ED2B-9E1C-44D8-9E27-54F8814C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32AE1-EB70-4CFE-8834-FE30BE42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F01C851-3F94-4222-BBDD-C2FAABF3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264A5C-E1C6-48C0-94D3-E85F9DCC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3F1AFB-A18E-4C0E-AC9D-3D992AD1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2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E320D6-6EB7-4B8D-9E9D-F294D1D2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0508C9-A325-4BD9-8E5E-F9A5D871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A979F2-4219-4A34-91C7-CE7D294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0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C67AB-AADE-4299-A9A5-351E603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D06B1-CF3E-4F90-9418-2F43F712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46AB7-BEEB-41D1-905F-39A0B5E3F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113ECF-0BD1-4B05-B4F9-E6260953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CD2656-62E3-4B7E-A602-BACB9171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B688DA-5BB6-48FA-9629-40731D11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1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C4802-399F-44B7-8E6D-E2107672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F8C767-0250-44B3-92FE-8B0764868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D896B-785D-4159-B2B6-ED428720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69E757-CBB0-412E-8A0A-F3172DB9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3F01CA-4365-4DE7-8A44-75EF9140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4D4807-D760-4235-95BF-7C6B8D5C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7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6EB1DD-7CCC-461D-B426-34E5B8BD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27288-6B07-44D5-8B3A-B27477B3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790D8-ED63-4B88-92DF-1E1F9B26B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2620-BF12-4B2C-8717-A9C9D4462F1E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660BFC-CF8E-4F08-A512-F1B7202B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D9673A-6E70-45AF-8962-D3D225F44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B053-62CB-4449-8800-9EB3D7EC9D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60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CCC611-03C2-4F9D-8FB9-BDE125C94945}"/>
              </a:ext>
            </a:extLst>
          </p:cNvPr>
          <p:cNvSpPr/>
          <p:nvPr/>
        </p:nvSpPr>
        <p:spPr>
          <a:xfrm>
            <a:off x="5307432" y="0"/>
            <a:ext cx="1577131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 </a:t>
            </a:r>
            <a:r>
              <a:rPr lang="en-US" altLang="zh-TW" dirty="0"/>
              <a:t>menu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21BBDE-819B-4100-9567-D5E972932927}"/>
              </a:ext>
            </a:extLst>
          </p:cNvPr>
          <p:cNvSpPr/>
          <p:nvPr/>
        </p:nvSpPr>
        <p:spPr>
          <a:xfrm>
            <a:off x="5322808" y="1182148"/>
            <a:ext cx="1577131" cy="73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7B5782-53C0-4DA9-BCF8-904F6D3E193B}"/>
              </a:ext>
            </a:extLst>
          </p:cNvPr>
          <p:cNvSpPr/>
          <p:nvPr/>
        </p:nvSpPr>
        <p:spPr>
          <a:xfrm>
            <a:off x="5307432" y="2342274"/>
            <a:ext cx="1577131" cy="73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957783-61BF-4A56-94CF-39826BC214F4}"/>
              </a:ext>
            </a:extLst>
          </p:cNvPr>
          <p:cNvSpPr/>
          <p:nvPr/>
        </p:nvSpPr>
        <p:spPr>
          <a:xfrm>
            <a:off x="1132513" y="4551726"/>
            <a:ext cx="1577131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5ACDA79-03BA-468D-BE71-834A11B33CEF}"/>
              </a:ext>
            </a:extLst>
          </p:cNvPr>
          <p:cNvSpPr/>
          <p:nvPr/>
        </p:nvSpPr>
        <p:spPr>
          <a:xfrm>
            <a:off x="3162656" y="4551726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AND</a:t>
            </a:r>
            <a:r>
              <a:rPr lang="zh-TW" altLang="en-US" dirty="0"/>
              <a:t>運算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4D2D9FD-E3A3-4E6C-AAC9-D8CABECE1A5E}"/>
              </a:ext>
            </a:extLst>
          </p:cNvPr>
          <p:cNvSpPr/>
          <p:nvPr/>
        </p:nvSpPr>
        <p:spPr>
          <a:xfrm>
            <a:off x="5103296" y="4551726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</a:t>
            </a:r>
            <a:r>
              <a:rPr lang="zh-TW" altLang="en-US" dirty="0"/>
              <a:t>運算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366DBAC-E53A-4E60-ABA6-3EA1FB7DE90F}"/>
              </a:ext>
            </a:extLst>
          </p:cNvPr>
          <p:cNvSpPr/>
          <p:nvPr/>
        </p:nvSpPr>
        <p:spPr>
          <a:xfrm>
            <a:off x="6932102" y="4551725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XOR</a:t>
            </a:r>
            <a:r>
              <a:rPr lang="zh-TW" altLang="en-US" dirty="0"/>
              <a:t>運算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C65BB21-3C88-4714-BE55-5F1648FF1BCC}"/>
              </a:ext>
            </a:extLst>
          </p:cNvPr>
          <p:cNvSpPr/>
          <p:nvPr/>
        </p:nvSpPr>
        <p:spPr>
          <a:xfrm>
            <a:off x="8738540" y="4551725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BitShify</a:t>
            </a:r>
            <a:r>
              <a:rPr lang="zh-TW" altLang="en-US" dirty="0"/>
              <a:t>運算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1DCD29B3-3D2A-4F93-8FAC-41D625299E4F}"/>
              </a:ext>
            </a:extLst>
          </p:cNvPr>
          <p:cNvSpPr/>
          <p:nvPr/>
        </p:nvSpPr>
        <p:spPr>
          <a:xfrm>
            <a:off x="10659597" y="4551724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NOT</a:t>
            </a:r>
            <a:r>
              <a:rPr lang="zh-TW" altLang="en-US" dirty="0"/>
              <a:t>運算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480A91D-D05D-4386-9F91-A9FAC521F07B}"/>
              </a:ext>
            </a:extLst>
          </p:cNvPr>
          <p:cNvSpPr/>
          <p:nvPr/>
        </p:nvSpPr>
        <p:spPr>
          <a:xfrm>
            <a:off x="5599649" y="800099"/>
            <a:ext cx="992696" cy="3600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59F01968-1F8E-4F8D-91CA-223ED70453C4}"/>
              </a:ext>
            </a:extLst>
          </p:cNvPr>
          <p:cNvSpPr/>
          <p:nvPr/>
        </p:nvSpPr>
        <p:spPr>
          <a:xfrm>
            <a:off x="5599649" y="1941002"/>
            <a:ext cx="992696" cy="3600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50A31CE0-99AB-43E8-AF90-CA6F2D73841C}"/>
              </a:ext>
            </a:extLst>
          </p:cNvPr>
          <p:cNvCxnSpPr/>
          <p:nvPr/>
        </p:nvCxnSpPr>
        <p:spPr>
          <a:xfrm>
            <a:off x="1921079" y="3540154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2717141-83E4-4C50-886C-794D9BB62155}"/>
              </a:ext>
            </a:extLst>
          </p:cNvPr>
          <p:cNvCxnSpPr/>
          <p:nvPr/>
        </p:nvCxnSpPr>
        <p:spPr>
          <a:xfrm>
            <a:off x="1921079" y="3569515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08FF8AD-D5F7-49DC-B5C0-A80A9DAF20E0}"/>
              </a:ext>
            </a:extLst>
          </p:cNvPr>
          <p:cNvCxnSpPr/>
          <p:nvPr/>
        </p:nvCxnSpPr>
        <p:spPr>
          <a:xfrm>
            <a:off x="1921079" y="3555533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E07A9B2-A226-4370-B7A3-15D40635C5B4}"/>
              </a:ext>
            </a:extLst>
          </p:cNvPr>
          <p:cNvCxnSpPr/>
          <p:nvPr/>
        </p:nvCxnSpPr>
        <p:spPr>
          <a:xfrm>
            <a:off x="1921079" y="3555533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773FF10-A80E-49B1-9654-E3466400E358}"/>
              </a:ext>
            </a:extLst>
          </p:cNvPr>
          <p:cNvCxnSpPr/>
          <p:nvPr/>
        </p:nvCxnSpPr>
        <p:spPr>
          <a:xfrm>
            <a:off x="1921079" y="3554135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74BDC6D-4549-4132-B71D-79FD58BDDC2D}"/>
              </a:ext>
            </a:extLst>
          </p:cNvPr>
          <p:cNvCxnSpPr/>
          <p:nvPr/>
        </p:nvCxnSpPr>
        <p:spPr>
          <a:xfrm>
            <a:off x="1921079" y="3554135"/>
            <a:ext cx="9630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9994312B-D170-484B-AF20-BFCA0F1C3863}"/>
              </a:ext>
            </a:extLst>
          </p:cNvPr>
          <p:cNvCxnSpPr>
            <a:stCxn id="6" idx="2"/>
          </p:cNvCxnSpPr>
          <p:nvPr/>
        </p:nvCxnSpPr>
        <p:spPr>
          <a:xfrm>
            <a:off x="6095998" y="3080506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E633897-5EB4-4643-9CCE-79C96C200C0B}"/>
              </a:ext>
            </a:extLst>
          </p:cNvPr>
          <p:cNvCxnSpPr/>
          <p:nvPr/>
        </p:nvCxnSpPr>
        <p:spPr>
          <a:xfrm>
            <a:off x="6095994" y="3056738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FF2A3F09-E950-4164-8EB1-61022B5BD916}"/>
              </a:ext>
            </a:extLst>
          </p:cNvPr>
          <p:cNvCxnSpPr/>
          <p:nvPr/>
        </p:nvCxnSpPr>
        <p:spPr>
          <a:xfrm>
            <a:off x="6083405" y="3073515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3939B10-A6FC-4F7D-9505-2DBB79B573FA}"/>
              </a:ext>
            </a:extLst>
          </p:cNvPr>
          <p:cNvCxnSpPr/>
          <p:nvPr/>
        </p:nvCxnSpPr>
        <p:spPr>
          <a:xfrm>
            <a:off x="6095990" y="3042757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999231-1B7C-4DB8-B97C-40EAA7EECAA1}"/>
              </a:ext>
            </a:extLst>
          </p:cNvPr>
          <p:cNvCxnSpPr/>
          <p:nvPr/>
        </p:nvCxnSpPr>
        <p:spPr>
          <a:xfrm>
            <a:off x="6065217" y="3080506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F2DC8AC-9C7E-4412-86CF-59C203052B71}"/>
              </a:ext>
            </a:extLst>
          </p:cNvPr>
          <p:cNvCxnSpPr/>
          <p:nvPr/>
        </p:nvCxnSpPr>
        <p:spPr>
          <a:xfrm>
            <a:off x="6101591" y="3063729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26601AB-8076-44FD-807D-318B517B360F}"/>
              </a:ext>
            </a:extLst>
          </p:cNvPr>
          <p:cNvCxnSpPr/>
          <p:nvPr/>
        </p:nvCxnSpPr>
        <p:spPr>
          <a:xfrm>
            <a:off x="6114186" y="3066698"/>
            <a:ext cx="2" cy="48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443B6055-136C-4F8A-94AC-106A571C3769}"/>
              </a:ext>
            </a:extLst>
          </p:cNvPr>
          <p:cNvSpPr/>
          <p:nvPr/>
        </p:nvSpPr>
        <p:spPr>
          <a:xfrm>
            <a:off x="1627464" y="3598877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F4ADBEFE-B973-49DC-AB90-91040F7361A9}"/>
              </a:ext>
            </a:extLst>
          </p:cNvPr>
          <p:cNvSpPr/>
          <p:nvPr/>
        </p:nvSpPr>
        <p:spPr>
          <a:xfrm>
            <a:off x="11079074" y="3598877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5C63F123-17A9-4E0A-AB69-95480BAC7E8F}"/>
              </a:ext>
            </a:extLst>
          </p:cNvPr>
          <p:cNvSpPr/>
          <p:nvPr/>
        </p:nvSpPr>
        <p:spPr>
          <a:xfrm>
            <a:off x="9141211" y="3613554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下 51">
            <a:extLst>
              <a:ext uri="{FF2B5EF4-FFF2-40B4-BE49-F238E27FC236}">
                <a16:creationId xmlns:a16="http://schemas.microsoft.com/office/drawing/2014/main" id="{6EE5B3BC-F6F6-4E9D-8EDE-7A726F6DCB48}"/>
              </a:ext>
            </a:extLst>
          </p:cNvPr>
          <p:cNvSpPr/>
          <p:nvPr/>
        </p:nvSpPr>
        <p:spPr>
          <a:xfrm>
            <a:off x="7334773" y="3613555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3C3E70C7-BE56-483E-B227-82B01F581794}"/>
              </a:ext>
            </a:extLst>
          </p:cNvPr>
          <p:cNvSpPr/>
          <p:nvPr/>
        </p:nvSpPr>
        <p:spPr>
          <a:xfrm>
            <a:off x="5491982" y="3613555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下 53">
            <a:extLst>
              <a:ext uri="{FF2B5EF4-FFF2-40B4-BE49-F238E27FC236}">
                <a16:creationId xmlns:a16="http://schemas.microsoft.com/office/drawing/2014/main" id="{A66EBEE0-2DF6-447C-AAA5-066DE89C6BC5}"/>
              </a:ext>
            </a:extLst>
          </p:cNvPr>
          <p:cNvSpPr/>
          <p:nvPr/>
        </p:nvSpPr>
        <p:spPr>
          <a:xfrm>
            <a:off x="3565327" y="3614955"/>
            <a:ext cx="587230" cy="89412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599121A-1332-4A9C-BAC4-21535CA6140E}"/>
              </a:ext>
            </a:extLst>
          </p:cNvPr>
          <p:cNvSpPr/>
          <p:nvPr/>
        </p:nvSpPr>
        <p:spPr>
          <a:xfrm>
            <a:off x="40501" y="5036911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離開返回上一頁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310A882-FF31-4632-AC4F-6D8A47C43644}"/>
              </a:ext>
            </a:extLst>
          </p:cNvPr>
          <p:cNvSpPr/>
          <p:nvPr/>
        </p:nvSpPr>
        <p:spPr>
          <a:xfrm>
            <a:off x="54491" y="4048052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AND</a:t>
            </a:r>
            <a:r>
              <a:rPr lang="zh-TW" altLang="en-US" dirty="0"/>
              <a:t>運算結果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0D65F14-E3A7-41F4-A638-141E6FF19C4D}"/>
              </a:ext>
            </a:extLst>
          </p:cNvPr>
          <p:cNvSpPr/>
          <p:nvPr/>
        </p:nvSpPr>
        <p:spPr>
          <a:xfrm>
            <a:off x="40502" y="3059193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AND</a:t>
            </a:r>
            <a:r>
              <a:rPr lang="zh-TW" altLang="en-US" dirty="0"/>
              <a:t>運算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D92E9A7-E163-402D-B644-75A1282EC66F}"/>
              </a:ext>
            </a:extLst>
          </p:cNvPr>
          <p:cNvSpPr/>
          <p:nvPr/>
        </p:nvSpPr>
        <p:spPr>
          <a:xfrm>
            <a:off x="54491" y="2070334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4907E00-F2AE-4061-9795-FE3B7A38522C}"/>
              </a:ext>
            </a:extLst>
          </p:cNvPr>
          <p:cNvSpPr/>
          <p:nvPr/>
        </p:nvSpPr>
        <p:spPr>
          <a:xfrm>
            <a:off x="54492" y="1080778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E19D7E7-B976-4AF0-93A1-D7C7FEDC2B95}"/>
              </a:ext>
            </a:extLst>
          </p:cNvPr>
          <p:cNvSpPr/>
          <p:nvPr/>
        </p:nvSpPr>
        <p:spPr>
          <a:xfrm>
            <a:off x="54492" y="91919"/>
            <a:ext cx="1392573" cy="93956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</a:t>
            </a:r>
            <a:r>
              <a:rPr lang="en-US" altLang="zh-TW" dirty="0"/>
              <a:t>AND</a:t>
            </a:r>
            <a:r>
              <a:rPr lang="zh-TW" altLang="en-US" dirty="0"/>
              <a:t>運算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956F0F2-E709-4485-AFA2-B79141EC020D}"/>
              </a:ext>
            </a:extLst>
          </p:cNvPr>
          <p:cNvSpPr/>
          <p:nvPr/>
        </p:nvSpPr>
        <p:spPr>
          <a:xfrm>
            <a:off x="1552257" y="66446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</a:t>
            </a:r>
            <a:r>
              <a:rPr lang="en-US" altLang="zh-TW" dirty="0"/>
              <a:t>OR</a:t>
            </a:r>
            <a:r>
              <a:rPr lang="zh-TW" altLang="en-US" dirty="0"/>
              <a:t>運算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C7AFBAE-3DED-41D3-BF37-6448B5D7DF04}"/>
              </a:ext>
            </a:extLst>
          </p:cNvPr>
          <p:cNvSpPr/>
          <p:nvPr/>
        </p:nvSpPr>
        <p:spPr>
          <a:xfrm>
            <a:off x="1552257" y="1063322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35D952F-6BDB-4BE7-9293-8C495F1D4BDA}"/>
              </a:ext>
            </a:extLst>
          </p:cNvPr>
          <p:cNvSpPr/>
          <p:nvPr/>
        </p:nvSpPr>
        <p:spPr>
          <a:xfrm>
            <a:off x="1543527" y="2060198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6153767-4B4C-4F73-9BAA-953EC82497AB}"/>
              </a:ext>
            </a:extLst>
          </p:cNvPr>
          <p:cNvSpPr/>
          <p:nvPr/>
        </p:nvSpPr>
        <p:spPr>
          <a:xfrm>
            <a:off x="1556142" y="3050116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</a:t>
            </a:r>
            <a:r>
              <a:rPr lang="zh-TW" altLang="en-US" dirty="0"/>
              <a:t>運算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42FCB01-AEF5-4ADA-975F-910484BAB63F}"/>
              </a:ext>
            </a:extLst>
          </p:cNvPr>
          <p:cNvSpPr/>
          <p:nvPr/>
        </p:nvSpPr>
        <p:spPr>
          <a:xfrm>
            <a:off x="1556143" y="4043513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OR</a:t>
            </a:r>
            <a:r>
              <a:rPr lang="zh-TW" altLang="en-US" dirty="0"/>
              <a:t>運算結果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7312EEF-A602-4D59-83BA-2CAA473A818F}"/>
              </a:ext>
            </a:extLst>
          </p:cNvPr>
          <p:cNvSpPr/>
          <p:nvPr/>
        </p:nvSpPr>
        <p:spPr>
          <a:xfrm>
            <a:off x="1556142" y="5036910"/>
            <a:ext cx="1392573" cy="93956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離開返回上一頁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BDCE830-47DC-46DC-8C0E-D6AD5637B934}"/>
              </a:ext>
            </a:extLst>
          </p:cNvPr>
          <p:cNvSpPr/>
          <p:nvPr/>
        </p:nvSpPr>
        <p:spPr>
          <a:xfrm>
            <a:off x="3066166" y="87380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</a:t>
            </a:r>
            <a:r>
              <a:rPr lang="en-US" altLang="zh-TW" dirty="0"/>
              <a:t>XOR</a:t>
            </a:r>
            <a:r>
              <a:rPr lang="zh-TW" altLang="en-US" dirty="0"/>
              <a:t>運算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A022FB0-2326-40EC-83C4-5C9404860AB2}"/>
              </a:ext>
            </a:extLst>
          </p:cNvPr>
          <p:cNvSpPr/>
          <p:nvPr/>
        </p:nvSpPr>
        <p:spPr>
          <a:xfrm>
            <a:off x="3069637" y="5036909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離開返回上一頁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8434090-0332-46F8-AACF-28E39E867A85}"/>
              </a:ext>
            </a:extLst>
          </p:cNvPr>
          <p:cNvSpPr/>
          <p:nvPr/>
        </p:nvSpPr>
        <p:spPr>
          <a:xfrm>
            <a:off x="3066167" y="3059193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XOR</a:t>
            </a:r>
            <a:r>
              <a:rPr lang="zh-TW" altLang="en-US" dirty="0"/>
              <a:t>運算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1E5DF40-FABA-4810-BFF0-4E1A78ADABDB}"/>
              </a:ext>
            </a:extLst>
          </p:cNvPr>
          <p:cNvSpPr/>
          <p:nvPr/>
        </p:nvSpPr>
        <p:spPr>
          <a:xfrm>
            <a:off x="3066167" y="2070333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64F9E1E-7D61-4AEF-844C-CA1CD60D4F82}"/>
              </a:ext>
            </a:extLst>
          </p:cNvPr>
          <p:cNvSpPr/>
          <p:nvPr/>
        </p:nvSpPr>
        <p:spPr>
          <a:xfrm>
            <a:off x="3068250" y="1080777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EECF8215-F4E5-4D6D-8CD0-2A0214C3388B}"/>
              </a:ext>
            </a:extLst>
          </p:cNvPr>
          <p:cNvSpPr/>
          <p:nvPr/>
        </p:nvSpPr>
        <p:spPr>
          <a:xfrm>
            <a:off x="3066168" y="4043512"/>
            <a:ext cx="1392573" cy="93956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XOR</a:t>
            </a:r>
            <a:r>
              <a:rPr lang="zh-TW" altLang="en-US" dirty="0"/>
              <a:t>運算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0993FF1-F2A0-4F3A-9951-CE5EE01D8C6E}"/>
              </a:ext>
            </a:extLst>
          </p:cNvPr>
          <p:cNvSpPr/>
          <p:nvPr/>
        </p:nvSpPr>
        <p:spPr>
          <a:xfrm>
            <a:off x="4583132" y="5036909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離開返回上一頁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49DEC0A2-470B-4798-8119-36B2461C6756}"/>
              </a:ext>
            </a:extLst>
          </p:cNvPr>
          <p:cNvSpPr/>
          <p:nvPr/>
        </p:nvSpPr>
        <p:spPr>
          <a:xfrm>
            <a:off x="4583132" y="1063321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87E60D0-1B90-48D7-BB66-27EAA103CFEB}"/>
              </a:ext>
            </a:extLst>
          </p:cNvPr>
          <p:cNvSpPr/>
          <p:nvPr/>
        </p:nvSpPr>
        <p:spPr>
          <a:xfrm>
            <a:off x="4583132" y="2056718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9A7A2DB-212B-4069-9FFB-8256B1FF0909}"/>
              </a:ext>
            </a:extLst>
          </p:cNvPr>
          <p:cNvSpPr/>
          <p:nvPr/>
        </p:nvSpPr>
        <p:spPr>
          <a:xfrm>
            <a:off x="4583132" y="66445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</a:t>
            </a:r>
            <a:r>
              <a:rPr lang="en-US" altLang="zh-TW" dirty="0" err="1"/>
              <a:t>BitShify</a:t>
            </a:r>
            <a:r>
              <a:rPr lang="zh-TW" altLang="en-US" dirty="0"/>
              <a:t>運算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3F8E0A4-3940-46C1-8FEC-97041D69594D}"/>
              </a:ext>
            </a:extLst>
          </p:cNvPr>
          <p:cNvSpPr/>
          <p:nvPr/>
        </p:nvSpPr>
        <p:spPr>
          <a:xfrm>
            <a:off x="4583132" y="3050115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BitShify</a:t>
            </a:r>
            <a:r>
              <a:rPr lang="zh-TW" altLang="en-US" dirty="0"/>
              <a:t>運算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67F25642-DF58-4233-97E0-8B929C3458C1}"/>
              </a:ext>
            </a:extLst>
          </p:cNvPr>
          <p:cNvSpPr/>
          <p:nvPr/>
        </p:nvSpPr>
        <p:spPr>
          <a:xfrm>
            <a:off x="4583132" y="4043512"/>
            <a:ext cx="1392573" cy="93956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 err="1"/>
              <a:t>BitShify</a:t>
            </a:r>
            <a:r>
              <a:rPr lang="zh-TW" altLang="en-US" dirty="0"/>
              <a:t>運算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07D2258-9713-46D7-8224-563A2D5098AE}"/>
              </a:ext>
            </a:extLst>
          </p:cNvPr>
          <p:cNvSpPr/>
          <p:nvPr/>
        </p:nvSpPr>
        <p:spPr>
          <a:xfrm>
            <a:off x="6095986" y="79851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</a:t>
            </a:r>
            <a:r>
              <a:rPr lang="en-US" altLang="zh-TW" dirty="0"/>
              <a:t>NOT</a:t>
            </a:r>
            <a:r>
              <a:rPr lang="zh-TW" altLang="en-US" dirty="0"/>
              <a:t>運算</a:t>
            </a:r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9E90E754-B77F-4482-ACCC-00B67B5DA2C3}"/>
              </a:ext>
            </a:extLst>
          </p:cNvPr>
          <p:cNvSpPr/>
          <p:nvPr/>
        </p:nvSpPr>
        <p:spPr>
          <a:xfrm>
            <a:off x="6095986" y="1052804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掃描輸入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34D9A62-5E89-4B70-9C7E-FF69B39F78C6}"/>
              </a:ext>
            </a:extLst>
          </p:cNvPr>
          <p:cNvSpPr/>
          <p:nvPr/>
        </p:nvSpPr>
        <p:spPr>
          <a:xfrm>
            <a:off x="6095986" y="2059143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判斷輸入</a:t>
            </a: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B8B210A-DC1E-4E6A-BAE1-8A4DD7D0A2AB}"/>
              </a:ext>
            </a:extLst>
          </p:cNvPr>
          <p:cNvSpPr/>
          <p:nvPr/>
        </p:nvSpPr>
        <p:spPr>
          <a:xfrm>
            <a:off x="6100097" y="3065482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NOT</a:t>
            </a:r>
            <a:r>
              <a:rPr lang="zh-TW" altLang="en-US" dirty="0"/>
              <a:t>運算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689B0094-198F-4D28-8DED-CDEE5AEBDE30}"/>
              </a:ext>
            </a:extLst>
          </p:cNvPr>
          <p:cNvSpPr/>
          <p:nvPr/>
        </p:nvSpPr>
        <p:spPr>
          <a:xfrm>
            <a:off x="6095987" y="4043512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NOT</a:t>
            </a:r>
            <a:r>
              <a:rPr lang="zh-TW" altLang="en-US" dirty="0"/>
              <a:t>運算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0E7DF85-27F1-4BDE-B500-9FA403ABCA7C}"/>
              </a:ext>
            </a:extLst>
          </p:cNvPr>
          <p:cNvSpPr/>
          <p:nvPr/>
        </p:nvSpPr>
        <p:spPr>
          <a:xfrm>
            <a:off x="6096000" y="5030593"/>
            <a:ext cx="1392573" cy="9395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離開返回上一頁</a:t>
            </a:r>
          </a:p>
        </p:txBody>
      </p:sp>
    </p:spTree>
    <p:extLst>
      <p:ext uri="{BB962C8B-B14F-4D97-AF65-F5344CB8AC3E}">
        <p14:creationId xmlns:p14="http://schemas.microsoft.com/office/powerpoint/2010/main" val="12129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94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2021-11-03T11:43:46Z</dcterms:created>
  <dcterms:modified xsi:type="dcterms:W3CDTF">2021-11-03T13:56:25Z</dcterms:modified>
</cp:coreProperties>
</file>