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79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91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90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74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9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8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96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8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04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1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25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開發平台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35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787119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315"/>
            <a:ext cx="6111889" cy="647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Python Google Colab開發平台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Google Colab開發平台</dc:title>
  <dc:creator>user</dc:creator>
  <cp:lastModifiedBy>user</cp:lastModifiedBy>
  <cp:revision>2</cp:revision>
  <dcterms:created xsi:type="dcterms:W3CDTF">2022-02-23T10:29:23Z</dcterms:created>
  <dcterms:modified xsi:type="dcterms:W3CDTF">2022-02-23T10:35:31Z</dcterms:modified>
</cp:coreProperties>
</file>