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79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1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9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74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8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9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4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230D-685A-4A30-A365-92837153A4A8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927E-DF56-44C5-8D4E-3F4A73F11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3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787119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316"/>
            <a:ext cx="5753793" cy="609528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354975" y="989215"/>
            <a:ext cx="274320" cy="207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820487" y="922713"/>
            <a:ext cx="359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列出</a:t>
            </a:r>
            <a:r>
              <a:rPr lang="en-US" altLang="zh-TW" dirty="0" smtClean="0">
                <a:solidFill>
                  <a:srgbClr val="FF0000"/>
                </a:solidFill>
              </a:rPr>
              <a:t>google </a:t>
            </a:r>
            <a:r>
              <a:rPr lang="en-US" altLang="zh-TW" dirty="0" err="1" smtClean="0">
                <a:solidFill>
                  <a:srgbClr val="FF0000"/>
                </a:solidFill>
              </a:rPr>
              <a:t>colabe</a:t>
            </a:r>
            <a:r>
              <a:rPr lang="zh-TW" altLang="en-US" dirty="0" smtClean="0">
                <a:solidFill>
                  <a:srgbClr val="FF0000"/>
                </a:solidFill>
              </a:rPr>
              <a:t>已安裝</a:t>
            </a:r>
            <a:r>
              <a:rPr lang="zh-TW" altLang="en-US" dirty="0" smtClean="0">
                <a:solidFill>
                  <a:srgbClr val="FF0000"/>
                </a:solidFill>
              </a:rPr>
              <a:t>的套件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5130338" cy="5791507"/>
          </a:xfrm>
        </p:spPr>
      </p:pic>
      <p:sp>
        <p:nvSpPr>
          <p:cNvPr id="6" name="橢圓 5"/>
          <p:cNvSpPr/>
          <p:nvPr/>
        </p:nvSpPr>
        <p:spPr>
          <a:xfrm>
            <a:off x="2028305" y="2660073"/>
            <a:ext cx="515389" cy="241069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4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589"/>
            <a:ext cx="5370931" cy="4351338"/>
          </a:xfrm>
        </p:spPr>
      </p:pic>
      <p:sp>
        <p:nvSpPr>
          <p:cNvPr id="5" name="橢圓 4"/>
          <p:cNvSpPr/>
          <p:nvPr/>
        </p:nvSpPr>
        <p:spPr>
          <a:xfrm>
            <a:off x="1778924" y="2776451"/>
            <a:ext cx="473825" cy="224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10690" y="2714809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錯誤訊息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4839393" cy="5249512"/>
          </a:xfrm>
        </p:spPr>
      </p:pic>
      <p:sp>
        <p:nvSpPr>
          <p:cNvPr id="5" name="橢圓 4"/>
          <p:cNvSpPr/>
          <p:nvPr/>
        </p:nvSpPr>
        <p:spPr>
          <a:xfrm>
            <a:off x="1961803" y="4572000"/>
            <a:ext cx="781397" cy="22444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7</cp:revision>
  <dcterms:created xsi:type="dcterms:W3CDTF">2022-02-23T10:29:23Z</dcterms:created>
  <dcterms:modified xsi:type="dcterms:W3CDTF">2022-02-23T11:30:52Z</dcterms:modified>
</cp:coreProperties>
</file>