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4197" r:id="rId1"/>
  </p:sldMasterIdLst>
  <p:notesMasterIdLst>
    <p:notesMasterId r:id="rId19"/>
  </p:notesMasterIdLst>
  <p:handoutMasterIdLst>
    <p:handoutMasterId r:id="rId20"/>
  </p:handoutMasterIdLst>
  <p:sldIdLst>
    <p:sldId id="321" r:id="rId2"/>
    <p:sldId id="320" r:id="rId3"/>
    <p:sldId id="260" r:id="rId4"/>
    <p:sldId id="306" r:id="rId5"/>
    <p:sldId id="307" r:id="rId6"/>
    <p:sldId id="308" r:id="rId7"/>
    <p:sldId id="309" r:id="rId8"/>
    <p:sldId id="310" r:id="rId9"/>
    <p:sldId id="311" r:id="rId10"/>
    <p:sldId id="323" r:id="rId11"/>
    <p:sldId id="313" r:id="rId12"/>
    <p:sldId id="314" r:id="rId13"/>
    <p:sldId id="315" r:id="rId14"/>
    <p:sldId id="316" r:id="rId15"/>
    <p:sldId id="317" r:id="rId16"/>
    <p:sldId id="318" r:id="rId17"/>
    <p:sldId id="322" r:id="rId18"/>
  </p:sldIdLst>
  <p:sldSz cx="9144000" cy="6858000" type="screen4x3"/>
  <p:notesSz cx="6858000" cy="9144000"/>
  <p:defaultTextStyle>
    <a:defPPr>
      <a:defRPr lang="en-US"/>
    </a:defPPr>
    <a:lvl1pPr algn="r" rtl="0" eaLnBrk="0" fontAlgn="base" hangingPunct="0">
      <a:spcBef>
        <a:spcPct val="0"/>
      </a:spcBef>
      <a:spcAft>
        <a:spcPct val="0"/>
      </a:spcAft>
      <a:defRPr sz="2400" kern="1200">
        <a:solidFill>
          <a:schemeClr val="tx1"/>
        </a:solidFill>
        <a:latin typeface="Arial" pitchFamily="34" charset="0"/>
        <a:ea typeface="ＭＳ Ｐゴシック" pitchFamily="-112" charset="-128"/>
        <a:cs typeface="+mn-cs"/>
      </a:defRPr>
    </a:lvl1pPr>
    <a:lvl2pPr marL="457200" algn="r" rtl="0" eaLnBrk="0" fontAlgn="base" hangingPunct="0">
      <a:spcBef>
        <a:spcPct val="0"/>
      </a:spcBef>
      <a:spcAft>
        <a:spcPct val="0"/>
      </a:spcAft>
      <a:defRPr sz="2400" kern="1200">
        <a:solidFill>
          <a:schemeClr val="tx1"/>
        </a:solidFill>
        <a:latin typeface="Arial" pitchFamily="34" charset="0"/>
        <a:ea typeface="ＭＳ Ｐゴシック" pitchFamily="-112" charset="-128"/>
        <a:cs typeface="+mn-cs"/>
      </a:defRPr>
    </a:lvl2pPr>
    <a:lvl3pPr marL="914400" algn="r" rtl="0" eaLnBrk="0" fontAlgn="base" hangingPunct="0">
      <a:spcBef>
        <a:spcPct val="0"/>
      </a:spcBef>
      <a:spcAft>
        <a:spcPct val="0"/>
      </a:spcAft>
      <a:defRPr sz="2400" kern="1200">
        <a:solidFill>
          <a:schemeClr val="tx1"/>
        </a:solidFill>
        <a:latin typeface="Arial" pitchFamily="34" charset="0"/>
        <a:ea typeface="ＭＳ Ｐゴシック" pitchFamily="-112" charset="-128"/>
        <a:cs typeface="+mn-cs"/>
      </a:defRPr>
    </a:lvl3pPr>
    <a:lvl4pPr marL="1371600" algn="r" rtl="0" eaLnBrk="0" fontAlgn="base" hangingPunct="0">
      <a:spcBef>
        <a:spcPct val="0"/>
      </a:spcBef>
      <a:spcAft>
        <a:spcPct val="0"/>
      </a:spcAft>
      <a:defRPr sz="2400" kern="1200">
        <a:solidFill>
          <a:schemeClr val="tx1"/>
        </a:solidFill>
        <a:latin typeface="Arial" pitchFamily="34" charset="0"/>
        <a:ea typeface="ＭＳ Ｐゴシック" pitchFamily="-112" charset="-128"/>
        <a:cs typeface="+mn-cs"/>
      </a:defRPr>
    </a:lvl4pPr>
    <a:lvl5pPr marL="1828800" algn="r" rtl="0" eaLnBrk="0" fontAlgn="base" hangingPunct="0">
      <a:spcBef>
        <a:spcPct val="0"/>
      </a:spcBef>
      <a:spcAft>
        <a:spcPct val="0"/>
      </a:spcAft>
      <a:defRPr sz="2400" kern="1200">
        <a:solidFill>
          <a:schemeClr val="tx1"/>
        </a:solidFill>
        <a:latin typeface="Arial" pitchFamily="34" charset="0"/>
        <a:ea typeface="ＭＳ Ｐゴシック" pitchFamily="-112"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112"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112"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112"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112"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34A8C"/>
    <a:srgbClr val="527AB6"/>
    <a:srgbClr val="6387BD"/>
    <a:srgbClr val="0066FF"/>
    <a:srgbClr val="000099"/>
    <a:srgbClr val="808080"/>
    <a:srgbClr val="5BAAEF"/>
    <a:srgbClr val="D4B036"/>
    <a:srgbClr val="92B5D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87" autoAdjust="0"/>
    <p:restoredTop sz="89130" autoAdjust="0"/>
  </p:normalViewPr>
  <p:slideViewPr>
    <p:cSldViewPr snapToGrid="0">
      <p:cViewPr>
        <p:scale>
          <a:sx n="87" d="100"/>
          <a:sy n="87" d="100"/>
        </p:scale>
        <p:origin x="-174" y="-72"/>
      </p:cViewPr>
      <p:guideLst>
        <p:guide orient="horz" pos="1008"/>
        <p:guide orient="horz" pos="4173"/>
        <p:guide orient="horz" pos="3520"/>
        <p:guide orient="horz" pos="891"/>
        <p:guide pos="144"/>
        <p:guide pos="5607"/>
        <p:guide pos="2867"/>
        <p:guide pos="543"/>
        <p:guide pos="5470"/>
        <p:guide pos="36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32" d="100"/>
          <a:sy n="132" d="100"/>
        </p:scale>
        <p:origin x="-3600" y="-104"/>
      </p:cViewPr>
      <p:guideLst>
        <p:guide orient="horz" pos="144"/>
        <p:guide orient="horz" pos="5598"/>
        <p:guide pos="144"/>
        <p:guide pos="4162"/>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1" charset="-128"/>
              </a:defRPr>
            </a:lvl1pPr>
          </a:lstStyle>
          <a:p>
            <a:pPr>
              <a:defRPr/>
            </a:pPr>
            <a:endParaRPr lang="en-US" dirty="0"/>
          </a:p>
        </p:txBody>
      </p:sp>
      <p:sp>
        <p:nvSpPr>
          <p:cNvPr id="235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1" charset="-128"/>
              </a:defRPr>
            </a:lvl1pPr>
          </a:lstStyle>
          <a:p>
            <a:pPr>
              <a:defRPr/>
            </a:pPr>
            <a:endParaRPr lang="en-US" dirty="0"/>
          </a:p>
        </p:txBody>
      </p:sp>
      <p:sp>
        <p:nvSpPr>
          <p:cNvPr id="235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1" charset="-128"/>
              </a:defRPr>
            </a:lvl1pPr>
          </a:lstStyle>
          <a:p>
            <a:pPr>
              <a:defRPr/>
            </a:pPr>
            <a:endParaRPr lang="en-US" dirty="0"/>
          </a:p>
        </p:txBody>
      </p:sp>
      <p:sp>
        <p:nvSpPr>
          <p:cNvPr id="235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1" charset="-128"/>
              </a:defRPr>
            </a:lvl1pPr>
          </a:lstStyle>
          <a:p>
            <a:pPr>
              <a:defRPr/>
            </a:pPr>
            <a:fld id="{462494AE-CE01-42BA-8493-539B6967CFA4}" type="slidenum">
              <a:rPr lang="en-US"/>
              <a:pPr>
                <a:defRPr/>
              </a:pPr>
              <a:t>‹#›</a:t>
            </a:fld>
            <a:endParaRPr lang="en-US" dirty="0"/>
          </a:p>
        </p:txBody>
      </p:sp>
    </p:spTree>
    <p:extLst>
      <p:ext uri="{BB962C8B-B14F-4D97-AF65-F5344CB8AC3E}">
        <p14:creationId xmlns:p14="http://schemas.microsoft.com/office/powerpoint/2010/main" xmlns="" val="1691545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image" Target="../media/image17.jpeg"/><Relationship Id="rId1" Type="http://schemas.openxmlformats.org/officeDocument/2006/relationships/theme" Target="../theme/theme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 Id="rId9" Type="http://schemas.openxmlformats.org/officeDocument/2006/relationships/image" Target="../media/image24.jpe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50" name="Rectangle 30"/>
          <p:cNvSpPr>
            <a:spLocks noChangeArrowheads="1"/>
          </p:cNvSpPr>
          <p:nvPr/>
        </p:nvSpPr>
        <p:spPr bwMode="auto">
          <a:xfrm>
            <a:off x="228600" y="3013075"/>
            <a:ext cx="6378575" cy="320675"/>
          </a:xfrm>
          <a:prstGeom prst="rect">
            <a:avLst/>
          </a:prstGeom>
          <a:solidFill>
            <a:schemeClr val="bg2"/>
          </a:solidFill>
          <a:ln w="9525">
            <a:noFill/>
            <a:miter lim="800000"/>
            <a:headEnd/>
            <a:tailEnd/>
          </a:ln>
          <a:effectLst/>
        </p:spPr>
        <p:txBody>
          <a:bodyPr wrap="none" anchor="ctr"/>
          <a:lstStyle/>
          <a:p>
            <a:pPr>
              <a:defRPr/>
            </a:pPr>
            <a:endParaRPr lang="en-US" dirty="0">
              <a:latin typeface="Arial" charset="0"/>
              <a:ea typeface="ＭＳ Ｐゴシック" pitchFamily="1" charset="-128"/>
            </a:endParaRPr>
          </a:p>
        </p:txBody>
      </p:sp>
      <p:sp>
        <p:nvSpPr>
          <p:cNvPr id="23555" name="Rectangle 4"/>
          <p:cNvSpPr>
            <a:spLocks noGrp="1" noRot="1" noChangeAspect="1" noChangeArrowheads="1" noTextEdit="1"/>
          </p:cNvSpPr>
          <p:nvPr>
            <p:ph type="sldImg" idx="2"/>
          </p:nvPr>
        </p:nvSpPr>
        <p:spPr bwMode="auto">
          <a:xfrm>
            <a:off x="228600" y="228600"/>
            <a:ext cx="3200400" cy="2400300"/>
          </a:xfrm>
          <a:prstGeom prst="rect">
            <a:avLst/>
          </a:prstGeom>
          <a:noFill/>
          <a:ln w="9525">
            <a:solidFill>
              <a:schemeClr val="bg2"/>
            </a:solidFill>
            <a:miter lim="800000"/>
            <a:headEnd/>
            <a:tailEnd/>
          </a:ln>
        </p:spPr>
      </p:sp>
      <p:sp>
        <p:nvSpPr>
          <p:cNvPr id="5125" name="Rectangle 5"/>
          <p:cNvSpPr>
            <a:spLocks noGrp="1" noChangeArrowheads="1"/>
          </p:cNvSpPr>
          <p:nvPr>
            <p:ph type="body" sz="quarter" idx="3"/>
          </p:nvPr>
        </p:nvSpPr>
        <p:spPr bwMode="auto">
          <a:xfrm>
            <a:off x="228600" y="3505200"/>
            <a:ext cx="6378575" cy="4343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30" name="Text Box 10"/>
          <p:cNvSpPr txBox="1">
            <a:spLocks noChangeArrowheads="1"/>
          </p:cNvSpPr>
          <p:nvPr/>
        </p:nvSpPr>
        <p:spPr bwMode="auto">
          <a:xfrm>
            <a:off x="228600" y="3048000"/>
            <a:ext cx="552450" cy="244475"/>
          </a:xfrm>
          <a:prstGeom prst="rect">
            <a:avLst/>
          </a:prstGeom>
          <a:noFill/>
          <a:ln w="9525">
            <a:noFill/>
            <a:miter lim="800000"/>
            <a:headEnd/>
            <a:tailEnd/>
          </a:ln>
          <a:effectLst/>
        </p:spPr>
        <p:txBody>
          <a:bodyPr wrap="none">
            <a:spAutoFit/>
          </a:bodyPr>
          <a:lstStyle/>
          <a:p>
            <a:pPr algn="l">
              <a:defRPr/>
            </a:pPr>
            <a:r>
              <a:rPr lang="en-US" sz="1000" dirty="0">
                <a:solidFill>
                  <a:schemeClr val="bg1"/>
                </a:solidFill>
                <a:latin typeface="Arial" charset="0"/>
                <a:ea typeface="ＭＳ Ｐゴシック" pitchFamily="1" charset="-128"/>
              </a:rPr>
              <a:t>Notes:</a:t>
            </a:r>
          </a:p>
        </p:txBody>
      </p:sp>
      <p:pic>
        <p:nvPicPr>
          <p:cNvPr id="23558" name="Picture 11" descr="box_web"/>
          <p:cNvPicPr>
            <a:picLocks noChangeAspect="1" noChangeArrowheads="1"/>
          </p:cNvPicPr>
          <p:nvPr/>
        </p:nvPicPr>
        <p:blipFill>
          <a:blip r:embed="rId2"/>
          <a:srcRect/>
          <a:stretch>
            <a:fillRect/>
          </a:stretch>
        </p:blipFill>
        <p:spPr bwMode="auto">
          <a:xfrm>
            <a:off x="3024188" y="8594725"/>
            <a:ext cx="792162" cy="320675"/>
          </a:xfrm>
          <a:prstGeom prst="rect">
            <a:avLst/>
          </a:prstGeom>
          <a:noFill/>
          <a:ln w="9525">
            <a:noFill/>
            <a:miter lim="800000"/>
            <a:headEnd/>
            <a:tailEnd/>
          </a:ln>
        </p:spPr>
      </p:pic>
      <p:pic>
        <p:nvPicPr>
          <p:cNvPr id="23559" name="Picture 13" descr="box_blackberry"/>
          <p:cNvPicPr>
            <a:picLocks noChangeAspect="1" noChangeArrowheads="1"/>
          </p:cNvPicPr>
          <p:nvPr/>
        </p:nvPicPr>
        <p:blipFill>
          <a:blip r:embed="rId3"/>
          <a:srcRect/>
          <a:stretch>
            <a:fillRect/>
          </a:stretch>
        </p:blipFill>
        <p:spPr bwMode="auto">
          <a:xfrm>
            <a:off x="4886325" y="8081963"/>
            <a:ext cx="792163" cy="320675"/>
          </a:xfrm>
          <a:prstGeom prst="rect">
            <a:avLst/>
          </a:prstGeom>
          <a:noFill/>
          <a:ln w="9525">
            <a:noFill/>
            <a:miter lim="800000"/>
            <a:headEnd/>
            <a:tailEnd/>
          </a:ln>
        </p:spPr>
      </p:pic>
      <p:pic>
        <p:nvPicPr>
          <p:cNvPr id="23560" name="Picture 14" descr="box_legacy"/>
          <p:cNvPicPr>
            <a:picLocks noChangeAspect="1" noChangeArrowheads="1"/>
          </p:cNvPicPr>
          <p:nvPr/>
        </p:nvPicPr>
        <p:blipFill>
          <a:blip r:embed="rId4"/>
          <a:srcRect/>
          <a:stretch>
            <a:fillRect/>
          </a:stretch>
        </p:blipFill>
        <p:spPr bwMode="auto">
          <a:xfrm>
            <a:off x="3954463" y="8081963"/>
            <a:ext cx="792162" cy="320675"/>
          </a:xfrm>
          <a:prstGeom prst="rect">
            <a:avLst/>
          </a:prstGeom>
          <a:noFill/>
          <a:ln w="9525">
            <a:noFill/>
            <a:miter lim="800000"/>
            <a:headEnd/>
            <a:tailEnd/>
          </a:ln>
        </p:spPr>
      </p:pic>
      <p:pic>
        <p:nvPicPr>
          <p:cNvPr id="23561" name="Picture 15" descr="box_logo"/>
          <p:cNvPicPr>
            <a:picLocks noChangeAspect="1" noChangeArrowheads="1"/>
          </p:cNvPicPr>
          <p:nvPr/>
        </p:nvPicPr>
        <p:blipFill>
          <a:blip r:embed="rId5"/>
          <a:srcRect/>
          <a:stretch>
            <a:fillRect/>
          </a:stretch>
        </p:blipFill>
        <p:spPr bwMode="auto">
          <a:xfrm>
            <a:off x="5818188" y="8480425"/>
            <a:ext cx="811212" cy="434975"/>
          </a:xfrm>
          <a:prstGeom prst="rect">
            <a:avLst/>
          </a:prstGeom>
          <a:noFill/>
          <a:ln w="9525">
            <a:noFill/>
            <a:miter lim="800000"/>
            <a:headEnd/>
            <a:tailEnd/>
          </a:ln>
        </p:spPr>
      </p:pic>
      <p:pic>
        <p:nvPicPr>
          <p:cNvPr id="23562" name="Picture 16" descr="box_map"/>
          <p:cNvPicPr>
            <a:picLocks noChangeAspect="1" noChangeArrowheads="1"/>
          </p:cNvPicPr>
          <p:nvPr/>
        </p:nvPicPr>
        <p:blipFill>
          <a:blip r:embed="rId6"/>
          <a:srcRect/>
          <a:stretch>
            <a:fillRect/>
          </a:stretch>
        </p:blipFill>
        <p:spPr bwMode="auto">
          <a:xfrm>
            <a:off x="2092325" y="8081963"/>
            <a:ext cx="792163" cy="320675"/>
          </a:xfrm>
          <a:prstGeom prst="rect">
            <a:avLst/>
          </a:prstGeom>
          <a:noFill/>
          <a:ln w="9525">
            <a:noFill/>
            <a:miter lim="800000"/>
            <a:headEnd/>
            <a:tailEnd/>
          </a:ln>
        </p:spPr>
      </p:pic>
      <p:pic>
        <p:nvPicPr>
          <p:cNvPr id="23563" name="Picture 17" descr="box_portrait"/>
          <p:cNvPicPr>
            <a:picLocks noChangeAspect="1" noChangeArrowheads="1"/>
          </p:cNvPicPr>
          <p:nvPr/>
        </p:nvPicPr>
        <p:blipFill>
          <a:blip r:embed="rId7"/>
          <a:srcRect/>
          <a:stretch>
            <a:fillRect/>
          </a:stretch>
        </p:blipFill>
        <p:spPr bwMode="auto">
          <a:xfrm>
            <a:off x="1160463" y="8081963"/>
            <a:ext cx="792162" cy="320675"/>
          </a:xfrm>
          <a:prstGeom prst="rect">
            <a:avLst/>
          </a:prstGeom>
          <a:noFill/>
          <a:ln w="9525">
            <a:noFill/>
            <a:miter lim="800000"/>
            <a:headEnd/>
            <a:tailEnd/>
          </a:ln>
        </p:spPr>
      </p:pic>
      <p:sp>
        <p:nvSpPr>
          <p:cNvPr id="5138" name="Rectangle 18"/>
          <p:cNvSpPr>
            <a:spLocks noChangeArrowheads="1"/>
          </p:cNvSpPr>
          <p:nvPr/>
        </p:nvSpPr>
        <p:spPr bwMode="auto">
          <a:xfrm>
            <a:off x="2092325" y="8594725"/>
            <a:ext cx="792163" cy="320675"/>
          </a:xfrm>
          <a:prstGeom prst="rect">
            <a:avLst/>
          </a:prstGeom>
          <a:solidFill>
            <a:srgbClr val="BBBCC0"/>
          </a:solidFill>
          <a:ln w="9525">
            <a:noFill/>
            <a:miter lim="800000"/>
            <a:headEnd/>
            <a:tailEnd/>
          </a:ln>
          <a:effectLst/>
        </p:spPr>
        <p:txBody>
          <a:bodyPr wrap="none" anchor="ctr"/>
          <a:lstStyle/>
          <a:p>
            <a:pPr>
              <a:defRPr/>
            </a:pPr>
            <a:endParaRPr lang="en-US" dirty="0">
              <a:latin typeface="Arial" charset="0"/>
              <a:ea typeface="ＭＳ Ｐゴシック" pitchFamily="1" charset="-128"/>
            </a:endParaRPr>
          </a:p>
        </p:txBody>
      </p:sp>
      <p:sp>
        <p:nvSpPr>
          <p:cNvPr id="5139" name="Rectangle 19"/>
          <p:cNvSpPr>
            <a:spLocks noChangeArrowheads="1"/>
          </p:cNvSpPr>
          <p:nvPr/>
        </p:nvSpPr>
        <p:spPr bwMode="auto">
          <a:xfrm>
            <a:off x="3954463" y="8594725"/>
            <a:ext cx="792162" cy="320675"/>
          </a:xfrm>
          <a:prstGeom prst="rect">
            <a:avLst/>
          </a:prstGeom>
          <a:solidFill>
            <a:srgbClr val="BBBCC0"/>
          </a:solidFill>
          <a:ln w="9525">
            <a:noFill/>
            <a:miter lim="800000"/>
            <a:headEnd/>
            <a:tailEnd/>
          </a:ln>
          <a:effectLst/>
        </p:spPr>
        <p:txBody>
          <a:bodyPr wrap="none" anchor="ctr"/>
          <a:lstStyle/>
          <a:p>
            <a:pPr>
              <a:defRPr/>
            </a:pPr>
            <a:endParaRPr lang="en-US" dirty="0">
              <a:latin typeface="Arial" charset="0"/>
              <a:ea typeface="ＭＳ Ｐゴシック" pitchFamily="1" charset="-128"/>
            </a:endParaRPr>
          </a:p>
        </p:txBody>
      </p:sp>
      <p:sp>
        <p:nvSpPr>
          <p:cNvPr id="5141" name="Rectangle 21"/>
          <p:cNvSpPr>
            <a:spLocks noChangeArrowheads="1"/>
          </p:cNvSpPr>
          <p:nvPr/>
        </p:nvSpPr>
        <p:spPr bwMode="auto">
          <a:xfrm>
            <a:off x="4886325" y="8594725"/>
            <a:ext cx="792163" cy="320675"/>
          </a:xfrm>
          <a:prstGeom prst="rect">
            <a:avLst/>
          </a:prstGeom>
          <a:solidFill>
            <a:srgbClr val="BBBCC0"/>
          </a:solidFill>
          <a:ln w="9525">
            <a:noFill/>
            <a:miter lim="800000"/>
            <a:headEnd/>
            <a:tailEnd/>
          </a:ln>
          <a:effectLst/>
        </p:spPr>
        <p:txBody>
          <a:bodyPr wrap="none" anchor="ctr"/>
          <a:lstStyle/>
          <a:p>
            <a:pPr>
              <a:defRPr/>
            </a:pPr>
            <a:endParaRPr lang="en-US" dirty="0">
              <a:latin typeface="Arial" charset="0"/>
              <a:ea typeface="ＭＳ Ｐゴシック" pitchFamily="1" charset="-128"/>
            </a:endParaRPr>
          </a:p>
        </p:txBody>
      </p:sp>
      <p:sp>
        <p:nvSpPr>
          <p:cNvPr id="5142" name="Rectangle 22"/>
          <p:cNvSpPr>
            <a:spLocks noChangeArrowheads="1"/>
          </p:cNvSpPr>
          <p:nvPr/>
        </p:nvSpPr>
        <p:spPr bwMode="auto">
          <a:xfrm>
            <a:off x="5818188" y="8081963"/>
            <a:ext cx="792162" cy="320675"/>
          </a:xfrm>
          <a:prstGeom prst="rect">
            <a:avLst/>
          </a:prstGeom>
          <a:solidFill>
            <a:srgbClr val="BBBCC0"/>
          </a:solidFill>
          <a:ln w="9525">
            <a:noFill/>
            <a:miter lim="800000"/>
            <a:headEnd/>
            <a:tailEnd/>
          </a:ln>
          <a:effectLst/>
        </p:spPr>
        <p:txBody>
          <a:bodyPr wrap="none" anchor="ctr"/>
          <a:lstStyle/>
          <a:p>
            <a:pPr>
              <a:defRPr/>
            </a:pPr>
            <a:endParaRPr lang="en-US" dirty="0">
              <a:latin typeface="Arial" charset="0"/>
              <a:ea typeface="ＭＳ Ｐゴシック" pitchFamily="1" charset="-128"/>
            </a:endParaRPr>
          </a:p>
        </p:txBody>
      </p:sp>
      <p:sp>
        <p:nvSpPr>
          <p:cNvPr id="5144" name="Rectangle 24"/>
          <p:cNvSpPr>
            <a:spLocks noChangeArrowheads="1"/>
          </p:cNvSpPr>
          <p:nvPr/>
        </p:nvSpPr>
        <p:spPr bwMode="auto">
          <a:xfrm>
            <a:off x="3024188" y="8081963"/>
            <a:ext cx="792162" cy="320675"/>
          </a:xfrm>
          <a:prstGeom prst="rect">
            <a:avLst/>
          </a:prstGeom>
          <a:solidFill>
            <a:srgbClr val="BBBCC0"/>
          </a:solidFill>
          <a:ln w="9525">
            <a:noFill/>
            <a:miter lim="800000"/>
            <a:headEnd/>
            <a:tailEnd/>
          </a:ln>
          <a:effectLst/>
        </p:spPr>
        <p:txBody>
          <a:bodyPr wrap="none" anchor="ctr"/>
          <a:lstStyle/>
          <a:p>
            <a:pPr>
              <a:defRPr/>
            </a:pPr>
            <a:endParaRPr lang="en-US" dirty="0">
              <a:latin typeface="Arial" charset="0"/>
              <a:ea typeface="ＭＳ Ｐゴシック" pitchFamily="1" charset="-128"/>
            </a:endParaRPr>
          </a:p>
        </p:txBody>
      </p:sp>
      <p:pic>
        <p:nvPicPr>
          <p:cNvPr id="23569" name="Picture 25" descr="box_innovation"/>
          <p:cNvPicPr>
            <a:picLocks noChangeAspect="1" noChangeArrowheads="1"/>
          </p:cNvPicPr>
          <p:nvPr/>
        </p:nvPicPr>
        <p:blipFill>
          <a:blip r:embed="rId8"/>
          <a:srcRect/>
          <a:stretch>
            <a:fillRect/>
          </a:stretch>
        </p:blipFill>
        <p:spPr bwMode="auto">
          <a:xfrm>
            <a:off x="1160463" y="8594725"/>
            <a:ext cx="792162" cy="320675"/>
          </a:xfrm>
          <a:prstGeom prst="rect">
            <a:avLst/>
          </a:prstGeom>
          <a:noFill/>
          <a:ln w="9525">
            <a:noFill/>
            <a:miter lim="800000"/>
            <a:headEnd/>
            <a:tailEnd/>
          </a:ln>
        </p:spPr>
      </p:pic>
      <p:pic>
        <p:nvPicPr>
          <p:cNvPr id="23570" name="Picture 26" descr="box_profit"/>
          <p:cNvPicPr>
            <a:picLocks noChangeAspect="1" noChangeArrowheads="1"/>
          </p:cNvPicPr>
          <p:nvPr/>
        </p:nvPicPr>
        <p:blipFill>
          <a:blip r:embed="rId9"/>
          <a:srcRect/>
          <a:stretch>
            <a:fillRect/>
          </a:stretch>
        </p:blipFill>
        <p:spPr bwMode="auto">
          <a:xfrm>
            <a:off x="228600" y="8081963"/>
            <a:ext cx="793750" cy="320675"/>
          </a:xfrm>
          <a:prstGeom prst="rect">
            <a:avLst/>
          </a:prstGeom>
          <a:noFill/>
          <a:ln w="9525">
            <a:noFill/>
            <a:miter lim="800000"/>
            <a:headEnd/>
            <a:tailEnd/>
          </a:ln>
        </p:spPr>
      </p:pic>
      <p:sp>
        <p:nvSpPr>
          <p:cNvPr id="5147" name="Rectangle 27"/>
          <p:cNvSpPr>
            <a:spLocks noChangeArrowheads="1"/>
          </p:cNvSpPr>
          <p:nvPr/>
        </p:nvSpPr>
        <p:spPr bwMode="auto">
          <a:xfrm>
            <a:off x="230188" y="8594725"/>
            <a:ext cx="792162" cy="320675"/>
          </a:xfrm>
          <a:prstGeom prst="rect">
            <a:avLst/>
          </a:prstGeom>
          <a:solidFill>
            <a:srgbClr val="BBBCC0"/>
          </a:solidFill>
          <a:ln w="9525">
            <a:noFill/>
            <a:miter lim="800000"/>
            <a:headEnd/>
            <a:tailEnd/>
          </a:ln>
          <a:effectLst/>
        </p:spPr>
        <p:txBody>
          <a:bodyPr wrap="none" anchor="ctr"/>
          <a:lstStyle/>
          <a:p>
            <a:pPr>
              <a:defRPr/>
            </a:pPr>
            <a:endParaRPr lang="en-US" dirty="0">
              <a:latin typeface="Arial" charset="0"/>
              <a:ea typeface="ＭＳ Ｐゴシック" pitchFamily="1" charset="-128"/>
            </a:endParaRPr>
          </a:p>
        </p:txBody>
      </p:sp>
    </p:spTree>
    <p:extLst>
      <p:ext uri="{BB962C8B-B14F-4D97-AF65-F5344CB8AC3E}">
        <p14:creationId xmlns:p14="http://schemas.microsoft.com/office/powerpoint/2010/main" xmlns="" val="13750295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ＭＳ Ｐゴシック" pitchFamily="1" charset="-128"/>
        <a:cs typeface="+mn-cs"/>
      </a:defRPr>
    </a:lvl1pPr>
    <a:lvl2pPr marL="114300" algn="l" rtl="0" eaLnBrk="0" fontAlgn="base" hangingPunct="0">
      <a:spcBef>
        <a:spcPct val="30000"/>
      </a:spcBef>
      <a:spcAft>
        <a:spcPct val="0"/>
      </a:spcAft>
      <a:defRPr sz="1000" kern="1200">
        <a:solidFill>
          <a:schemeClr val="tx1"/>
        </a:solidFill>
        <a:latin typeface="Arial" charset="0"/>
        <a:ea typeface="ＭＳ Ｐゴシック" pitchFamily="1" charset="-128"/>
        <a:cs typeface="+mn-cs"/>
      </a:defRPr>
    </a:lvl2pPr>
    <a:lvl3pPr marL="228600" algn="l" rtl="0" eaLnBrk="0" fontAlgn="base" hangingPunct="0">
      <a:spcBef>
        <a:spcPct val="30000"/>
      </a:spcBef>
      <a:spcAft>
        <a:spcPct val="0"/>
      </a:spcAft>
      <a:defRPr sz="1000" kern="1200">
        <a:solidFill>
          <a:schemeClr val="tx1"/>
        </a:solidFill>
        <a:latin typeface="Arial" charset="0"/>
        <a:ea typeface="ＭＳ Ｐゴシック" pitchFamily="1" charset="-128"/>
        <a:cs typeface="+mn-cs"/>
      </a:defRPr>
    </a:lvl3pPr>
    <a:lvl4pPr marL="342900" algn="l" rtl="0" eaLnBrk="0" fontAlgn="base" hangingPunct="0">
      <a:spcBef>
        <a:spcPct val="30000"/>
      </a:spcBef>
      <a:spcAft>
        <a:spcPct val="0"/>
      </a:spcAft>
      <a:defRPr sz="1000" kern="1200">
        <a:solidFill>
          <a:schemeClr val="tx1"/>
        </a:solidFill>
        <a:latin typeface="Arial" charset="0"/>
        <a:ea typeface="ＭＳ Ｐゴシック" pitchFamily="1" charset="-128"/>
        <a:cs typeface="+mn-cs"/>
      </a:defRPr>
    </a:lvl4pPr>
    <a:lvl5pPr marL="457200" algn="l" rtl="0" eaLnBrk="0" fontAlgn="base" hangingPunct="0">
      <a:spcBef>
        <a:spcPct val="30000"/>
      </a:spcBef>
      <a:spcAft>
        <a:spcPct val="0"/>
      </a:spcAft>
      <a:defRPr sz="10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pitchFamily="34" charset="0"/>
                <a:ea typeface="ＭＳ Ｐゴシック"/>
              </a:rPr>
              <a:t>Let’s take a look at homes that did not sell.  These houses are also comparable to yours, and show what price ranges failed to move. </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image" Target="../media/image5.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4.jpeg"/><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image" Target="../media/image5.jpe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5.jpeg"/><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image" Target="../media/image5.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image" Target="../media/image5.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image" Target="../media/image5.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image" Target="../media/image5.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image" Target="../media/image5.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1.jpeg"/><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image" Target="../media/image5.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2.jpeg"/><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Couple">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2" cstate="screen"/>
          <a:srcRect/>
          <a:stretch>
            <a:fillRect/>
          </a:stretch>
        </p:blipFill>
        <p:spPr bwMode="auto">
          <a:xfrm>
            <a:off x="38100" y="969963"/>
            <a:ext cx="9067800" cy="4922837"/>
          </a:xfrm>
          <a:prstGeom prst="rect">
            <a:avLst/>
          </a:prstGeom>
          <a:noFill/>
          <a:ln w="9525">
            <a:noFill/>
            <a:miter lim="800000"/>
            <a:headEnd/>
            <a:tailEnd/>
          </a:ln>
          <a:effectLst/>
        </p:spPr>
      </p:pic>
      <p:grpSp>
        <p:nvGrpSpPr>
          <p:cNvPr id="2" name="Group 26"/>
          <p:cNvGrpSpPr/>
          <p:nvPr/>
        </p:nvGrpSpPr>
        <p:grpSpPr>
          <a:xfrm>
            <a:off x="0" y="0"/>
            <a:ext cx="9144000" cy="6863414"/>
            <a:chOff x="0" y="0"/>
            <a:chExt cx="9144000" cy="6863414"/>
          </a:xfrm>
        </p:grpSpPr>
        <p:pic>
          <p:nvPicPr>
            <p:cNvPr id="26" name="Picture 25"/>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5588067"/>
              <a:ext cx="9144000" cy="1275347"/>
            </a:xfrm>
            <a:prstGeom prst="rect">
              <a:avLst/>
            </a:prstGeom>
          </p:spPr>
        </p:pic>
        <p:pic>
          <p:nvPicPr>
            <p:cNvPr id="16" name="Picture 15"/>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0"/>
              <a:ext cx="9144000" cy="1097280"/>
            </a:xfrm>
            <a:prstGeom prst="rect">
              <a:avLst/>
            </a:prstGeom>
          </p:spPr>
        </p:pic>
        <p:pic>
          <p:nvPicPr>
            <p:cNvPr id="20" name="Picture 19"/>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2956560" y="3718560"/>
              <a:ext cx="6096000" cy="182880"/>
            </a:xfrm>
            <a:prstGeom prst="rect">
              <a:avLst/>
            </a:prstGeom>
          </p:spPr>
        </p:pic>
        <p:pic>
          <p:nvPicPr>
            <p:cNvPr id="21" name="Picture 20"/>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6004560" y="3634340"/>
              <a:ext cx="6096000" cy="182880"/>
            </a:xfrm>
            <a:prstGeom prst="rect">
              <a:avLst/>
            </a:prstGeom>
          </p:spPr>
        </p:pic>
        <p:pic>
          <p:nvPicPr>
            <p:cNvPr id="22" name="Picture 21"/>
            <p:cNvPicPr>
              <a:picLocks noChangeAspect="1"/>
            </p:cNvPicPr>
            <p:nvPr userDrawn="1"/>
          </p:nvPicPr>
          <p:blipFill>
            <a:blip r:embed="rId5" cstate="screen"/>
            <a:stretch>
              <a:fillRect/>
            </a:stretch>
          </p:blipFill>
          <p:spPr>
            <a:xfrm>
              <a:off x="7874566" y="5904007"/>
              <a:ext cx="1083733" cy="643467"/>
            </a:xfrm>
            <a:prstGeom prst="rect">
              <a:avLst/>
            </a:prstGeom>
          </p:spPr>
        </p:pic>
        <p:cxnSp>
          <p:nvCxnSpPr>
            <p:cNvPr id="23" name="Straight Connector 22"/>
            <p:cNvCxnSpPr/>
            <p:nvPr userDrawn="1"/>
          </p:nvCxnSpPr>
          <p:spPr>
            <a:xfrm>
              <a:off x="4437706" y="5859980"/>
              <a:ext cx="0" cy="73152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18" name="Title 1"/>
          <p:cNvSpPr>
            <a:spLocks noGrp="1"/>
          </p:cNvSpPr>
          <p:nvPr>
            <p:ph type="ctrTitle"/>
          </p:nvPr>
        </p:nvSpPr>
        <p:spPr>
          <a:xfrm>
            <a:off x="192505" y="5677100"/>
            <a:ext cx="4137088" cy="1097280"/>
          </a:xfrm>
          <a:prstGeom prst="rect">
            <a:avLst/>
          </a:prstGeom>
        </p:spPr>
        <p:txBody>
          <a:bodyPr anchor="ctr">
            <a:normAutofit/>
          </a:bodyPr>
          <a:lstStyle>
            <a:lvl1pPr algn="ctr">
              <a:defRPr sz="2800">
                <a:solidFill>
                  <a:schemeClr val="bg1"/>
                </a:solidFill>
              </a:defRPr>
            </a:lvl1pPr>
          </a:lstStyle>
          <a:p>
            <a:r>
              <a:rPr lang="en-US" smtClean="0"/>
              <a:t>Click to edit Master title style</a:t>
            </a:r>
            <a:endParaRPr lang="en-US" dirty="0"/>
          </a:p>
        </p:txBody>
      </p:sp>
      <p:sp>
        <p:nvSpPr>
          <p:cNvPr id="19" name="Subtitle 2"/>
          <p:cNvSpPr>
            <a:spLocks noGrp="1"/>
          </p:cNvSpPr>
          <p:nvPr>
            <p:ph type="subTitle" idx="1"/>
          </p:nvPr>
        </p:nvSpPr>
        <p:spPr>
          <a:xfrm>
            <a:off x="4545818" y="5677100"/>
            <a:ext cx="3135853" cy="1097280"/>
          </a:xfrm>
          <a:prstGeom prst="rect">
            <a:avLst/>
          </a:prstGeom>
        </p:spPr>
        <p:txBody>
          <a:bodyPr anchor="ctr">
            <a:normAutofit/>
          </a:bodyPr>
          <a:lstStyle>
            <a:lvl1pPr marL="0" indent="0" algn="ctr">
              <a:buNone/>
              <a:defRPr sz="1200" baseline="0">
                <a:solidFill>
                  <a:srgbClr val="A1A1A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3"/>
          <p:cNvPicPr>
            <a:picLocks noChangeAspect="1" noChangeArrowheads="1"/>
          </p:cNvPicPr>
          <p:nvPr/>
        </p:nvPicPr>
        <p:blipFill>
          <a:blip r:embed="rId2" cstate="screen"/>
          <a:srcRect/>
          <a:stretch>
            <a:fillRect/>
          </a:stretch>
        </p:blipFill>
        <p:spPr bwMode="auto">
          <a:xfrm>
            <a:off x="38100" y="969963"/>
            <a:ext cx="9067800" cy="4922837"/>
          </a:xfrm>
          <a:prstGeom prst="rect">
            <a:avLst/>
          </a:prstGeom>
          <a:noFill/>
          <a:ln w="9525">
            <a:noFill/>
            <a:miter lim="800000"/>
            <a:headEnd/>
            <a:tailEnd/>
          </a:ln>
          <a:effectLst/>
        </p:spPr>
      </p:pic>
      <p:grpSp>
        <p:nvGrpSpPr>
          <p:cNvPr id="3" name="Group 12"/>
          <p:cNvGrpSpPr/>
          <p:nvPr/>
        </p:nvGrpSpPr>
        <p:grpSpPr>
          <a:xfrm>
            <a:off x="0" y="0"/>
            <a:ext cx="9144000" cy="6863414"/>
            <a:chOff x="0" y="0"/>
            <a:chExt cx="9144000" cy="6863414"/>
          </a:xfrm>
        </p:grpSpPr>
        <p:pic>
          <p:nvPicPr>
            <p:cNvPr id="14" name="Picture 13"/>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5588067"/>
              <a:ext cx="9144000" cy="1275347"/>
            </a:xfrm>
            <a:prstGeom prst="rect">
              <a:avLst/>
            </a:prstGeom>
          </p:spPr>
        </p:pic>
        <p:pic>
          <p:nvPicPr>
            <p:cNvPr id="15" name="Picture 14"/>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0"/>
              <a:ext cx="9144000" cy="1097280"/>
            </a:xfrm>
            <a:prstGeom prst="rect">
              <a:avLst/>
            </a:prstGeom>
          </p:spPr>
        </p:pic>
        <p:pic>
          <p:nvPicPr>
            <p:cNvPr id="17" name="Picture 16"/>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2956560" y="3718560"/>
              <a:ext cx="6096000" cy="182880"/>
            </a:xfrm>
            <a:prstGeom prst="rect">
              <a:avLst/>
            </a:prstGeom>
          </p:spPr>
        </p:pic>
        <p:pic>
          <p:nvPicPr>
            <p:cNvPr id="24" name="Picture 23"/>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6004560" y="3634340"/>
              <a:ext cx="6096000" cy="182880"/>
            </a:xfrm>
            <a:prstGeom prst="rect">
              <a:avLst/>
            </a:prstGeom>
          </p:spPr>
        </p:pic>
        <p:pic>
          <p:nvPicPr>
            <p:cNvPr id="25" name="Picture 24"/>
            <p:cNvPicPr>
              <a:picLocks noChangeAspect="1"/>
            </p:cNvPicPr>
            <p:nvPr userDrawn="1"/>
          </p:nvPicPr>
          <p:blipFill>
            <a:blip r:embed="rId5" cstate="screen"/>
            <a:srcRect b="22202"/>
            <a:stretch>
              <a:fillRect/>
            </a:stretch>
          </p:blipFill>
          <p:spPr>
            <a:xfrm>
              <a:off x="7874566" y="5904007"/>
              <a:ext cx="1083733" cy="500603"/>
            </a:xfrm>
            <a:prstGeom prst="rect">
              <a:avLst/>
            </a:prstGeom>
          </p:spPr>
        </p:pic>
        <p:cxnSp>
          <p:nvCxnSpPr>
            <p:cNvPr id="27" name="Straight Connector 26"/>
            <p:cNvCxnSpPr/>
            <p:nvPr userDrawn="1"/>
          </p:nvCxnSpPr>
          <p:spPr>
            <a:xfrm>
              <a:off x="4437706" y="5859980"/>
              <a:ext cx="0" cy="73152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grpSp>
      <p:grpSp>
        <p:nvGrpSpPr>
          <p:cNvPr id="4" name="Group 27"/>
          <p:cNvGrpSpPr/>
          <p:nvPr/>
        </p:nvGrpSpPr>
        <p:grpSpPr>
          <a:xfrm>
            <a:off x="152400" y="152400"/>
            <a:ext cx="9144000" cy="6863414"/>
            <a:chOff x="0" y="0"/>
            <a:chExt cx="9144000" cy="6863414"/>
          </a:xfrm>
        </p:grpSpPr>
        <p:pic>
          <p:nvPicPr>
            <p:cNvPr id="29" name="Picture 28"/>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5588067"/>
              <a:ext cx="9144000" cy="1275347"/>
            </a:xfrm>
            <a:prstGeom prst="rect">
              <a:avLst/>
            </a:prstGeom>
          </p:spPr>
        </p:pic>
        <p:pic>
          <p:nvPicPr>
            <p:cNvPr id="30" name="Picture 29"/>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0"/>
              <a:ext cx="9144000" cy="1097280"/>
            </a:xfrm>
            <a:prstGeom prst="rect">
              <a:avLst/>
            </a:prstGeom>
          </p:spPr>
        </p:pic>
        <p:pic>
          <p:nvPicPr>
            <p:cNvPr id="31" name="Picture 30"/>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2956560" y="3718560"/>
              <a:ext cx="6096000" cy="182880"/>
            </a:xfrm>
            <a:prstGeom prst="rect">
              <a:avLst/>
            </a:prstGeom>
          </p:spPr>
        </p:pic>
        <p:pic>
          <p:nvPicPr>
            <p:cNvPr id="32" name="Picture 31"/>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6004560" y="3634340"/>
              <a:ext cx="6096000" cy="182880"/>
            </a:xfrm>
            <a:prstGeom prst="rect">
              <a:avLst/>
            </a:prstGeom>
          </p:spPr>
        </p:pic>
        <p:cxnSp>
          <p:nvCxnSpPr>
            <p:cNvPr id="34" name="Straight Connector 33"/>
            <p:cNvCxnSpPr/>
            <p:nvPr userDrawn="1"/>
          </p:nvCxnSpPr>
          <p:spPr>
            <a:xfrm>
              <a:off x="4437706" y="5859980"/>
              <a:ext cx="0" cy="73152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35" name="Picture 34"/>
          <p:cNvPicPr>
            <a:picLocks noChangeAspect="1"/>
          </p:cNvPicPr>
          <p:nvPr/>
        </p:nvPicPr>
        <p:blipFill>
          <a:blip r:embed="rId5" cstate="screen"/>
          <a:srcRect b="22202"/>
          <a:stretch>
            <a:fillRect/>
          </a:stretch>
        </p:blipFill>
        <p:spPr>
          <a:xfrm>
            <a:off x="7751736" y="5726586"/>
            <a:ext cx="1083733" cy="500603"/>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Slide - Play Ball">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cstate="screen"/>
          <a:srcRect/>
          <a:stretch>
            <a:fillRect/>
          </a:stretch>
        </p:blipFill>
        <p:spPr bwMode="auto">
          <a:xfrm>
            <a:off x="84138" y="928238"/>
            <a:ext cx="8975725" cy="5799137"/>
          </a:xfrm>
          <a:prstGeom prst="rect">
            <a:avLst/>
          </a:prstGeom>
          <a:noFill/>
          <a:ln w="9525">
            <a:noFill/>
            <a:miter lim="800000"/>
            <a:headEnd/>
            <a:tailEnd/>
          </a:ln>
          <a:effectLst/>
        </p:spPr>
      </p:pic>
      <p:grpSp>
        <p:nvGrpSpPr>
          <p:cNvPr id="2" name="Group 26"/>
          <p:cNvGrpSpPr/>
          <p:nvPr/>
        </p:nvGrpSpPr>
        <p:grpSpPr>
          <a:xfrm>
            <a:off x="0" y="0"/>
            <a:ext cx="9144000" cy="6863414"/>
            <a:chOff x="0" y="0"/>
            <a:chExt cx="9144000" cy="6863414"/>
          </a:xfrm>
        </p:grpSpPr>
        <p:pic>
          <p:nvPicPr>
            <p:cNvPr id="26" name="Picture 25"/>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5588067"/>
              <a:ext cx="9144000" cy="1275347"/>
            </a:xfrm>
            <a:prstGeom prst="rect">
              <a:avLst/>
            </a:prstGeom>
          </p:spPr>
        </p:pic>
        <p:pic>
          <p:nvPicPr>
            <p:cNvPr id="16" name="Picture 15"/>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0"/>
              <a:ext cx="9144000" cy="1097280"/>
            </a:xfrm>
            <a:prstGeom prst="rect">
              <a:avLst/>
            </a:prstGeom>
          </p:spPr>
        </p:pic>
        <p:pic>
          <p:nvPicPr>
            <p:cNvPr id="20" name="Picture 19"/>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2956560" y="3718560"/>
              <a:ext cx="6096000" cy="182880"/>
            </a:xfrm>
            <a:prstGeom prst="rect">
              <a:avLst/>
            </a:prstGeom>
          </p:spPr>
        </p:pic>
        <p:pic>
          <p:nvPicPr>
            <p:cNvPr id="21" name="Picture 20"/>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6004560" y="3634340"/>
              <a:ext cx="6096000" cy="182880"/>
            </a:xfrm>
            <a:prstGeom prst="rect">
              <a:avLst/>
            </a:prstGeom>
          </p:spPr>
        </p:pic>
        <p:pic>
          <p:nvPicPr>
            <p:cNvPr id="22" name="Picture 21"/>
            <p:cNvPicPr>
              <a:picLocks noChangeAspect="1"/>
            </p:cNvPicPr>
            <p:nvPr userDrawn="1"/>
          </p:nvPicPr>
          <p:blipFill>
            <a:blip r:embed="rId5" cstate="screen"/>
            <a:stretch>
              <a:fillRect/>
            </a:stretch>
          </p:blipFill>
          <p:spPr>
            <a:xfrm>
              <a:off x="7874566" y="5904007"/>
              <a:ext cx="1083733" cy="643467"/>
            </a:xfrm>
            <a:prstGeom prst="rect">
              <a:avLst/>
            </a:prstGeom>
          </p:spPr>
        </p:pic>
        <p:cxnSp>
          <p:nvCxnSpPr>
            <p:cNvPr id="23" name="Straight Connector 22"/>
            <p:cNvCxnSpPr/>
            <p:nvPr userDrawn="1"/>
          </p:nvCxnSpPr>
          <p:spPr>
            <a:xfrm>
              <a:off x="4437706" y="5859980"/>
              <a:ext cx="0" cy="73152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18" name="Title 1"/>
          <p:cNvSpPr>
            <a:spLocks noGrp="1"/>
          </p:cNvSpPr>
          <p:nvPr>
            <p:ph type="ctrTitle"/>
          </p:nvPr>
        </p:nvSpPr>
        <p:spPr>
          <a:xfrm>
            <a:off x="192505" y="5677100"/>
            <a:ext cx="4137088" cy="1097280"/>
          </a:xfrm>
          <a:prstGeom prst="rect">
            <a:avLst/>
          </a:prstGeom>
        </p:spPr>
        <p:txBody>
          <a:bodyPr anchor="ctr">
            <a:normAutofit/>
          </a:bodyPr>
          <a:lstStyle>
            <a:lvl1pPr algn="ctr">
              <a:defRPr sz="2800">
                <a:solidFill>
                  <a:schemeClr val="bg1"/>
                </a:solidFill>
              </a:defRPr>
            </a:lvl1pPr>
          </a:lstStyle>
          <a:p>
            <a:r>
              <a:rPr lang="en-US" smtClean="0"/>
              <a:t>Click to edit Master title style</a:t>
            </a:r>
            <a:endParaRPr lang="en-US" dirty="0"/>
          </a:p>
        </p:txBody>
      </p:sp>
      <p:sp>
        <p:nvSpPr>
          <p:cNvPr id="19" name="Subtitle 2"/>
          <p:cNvSpPr>
            <a:spLocks noGrp="1"/>
          </p:cNvSpPr>
          <p:nvPr>
            <p:ph type="subTitle" idx="1"/>
          </p:nvPr>
        </p:nvSpPr>
        <p:spPr>
          <a:xfrm>
            <a:off x="4545818" y="5677100"/>
            <a:ext cx="3135853" cy="1097280"/>
          </a:xfrm>
          <a:prstGeom prst="rect">
            <a:avLst/>
          </a:prstGeom>
        </p:spPr>
        <p:txBody>
          <a:bodyPr anchor="ctr">
            <a:normAutofit/>
          </a:bodyPr>
          <a:lstStyle>
            <a:lvl1pPr marL="0" indent="0" algn="ctr">
              <a:buNone/>
              <a:defRPr sz="1200" baseline="0">
                <a:solidFill>
                  <a:srgbClr val="A1A1A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2"/>
          <p:cNvPicPr>
            <a:picLocks noChangeAspect="1" noChangeArrowheads="1"/>
          </p:cNvPicPr>
          <p:nvPr/>
        </p:nvPicPr>
        <p:blipFill>
          <a:blip r:embed="rId2" cstate="screen"/>
          <a:srcRect/>
          <a:stretch>
            <a:fillRect/>
          </a:stretch>
        </p:blipFill>
        <p:spPr bwMode="auto">
          <a:xfrm>
            <a:off x="84138" y="928238"/>
            <a:ext cx="8975725" cy="5799137"/>
          </a:xfrm>
          <a:prstGeom prst="rect">
            <a:avLst/>
          </a:prstGeom>
          <a:noFill/>
          <a:ln w="9525">
            <a:noFill/>
            <a:miter lim="800000"/>
            <a:headEnd/>
            <a:tailEnd/>
          </a:ln>
          <a:effectLst/>
        </p:spPr>
      </p:pic>
      <p:grpSp>
        <p:nvGrpSpPr>
          <p:cNvPr id="3" name="Group 26"/>
          <p:cNvGrpSpPr/>
          <p:nvPr/>
        </p:nvGrpSpPr>
        <p:grpSpPr>
          <a:xfrm>
            <a:off x="0" y="0"/>
            <a:ext cx="9144000" cy="6863414"/>
            <a:chOff x="0" y="0"/>
            <a:chExt cx="9144000" cy="6863414"/>
          </a:xfrm>
        </p:grpSpPr>
        <p:pic>
          <p:nvPicPr>
            <p:cNvPr id="14" name="Picture 13"/>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5588067"/>
              <a:ext cx="9144000" cy="1275347"/>
            </a:xfrm>
            <a:prstGeom prst="rect">
              <a:avLst/>
            </a:prstGeom>
          </p:spPr>
        </p:pic>
        <p:pic>
          <p:nvPicPr>
            <p:cNvPr id="15" name="Picture 14"/>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0"/>
              <a:ext cx="9144000" cy="1097280"/>
            </a:xfrm>
            <a:prstGeom prst="rect">
              <a:avLst/>
            </a:prstGeom>
          </p:spPr>
        </p:pic>
        <p:pic>
          <p:nvPicPr>
            <p:cNvPr id="17" name="Picture 16"/>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2956560" y="3718560"/>
              <a:ext cx="6096000" cy="182880"/>
            </a:xfrm>
            <a:prstGeom prst="rect">
              <a:avLst/>
            </a:prstGeom>
          </p:spPr>
        </p:pic>
        <p:pic>
          <p:nvPicPr>
            <p:cNvPr id="24" name="Picture 23"/>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6004560" y="3634340"/>
              <a:ext cx="6096000" cy="182880"/>
            </a:xfrm>
            <a:prstGeom prst="rect">
              <a:avLst/>
            </a:prstGeom>
          </p:spPr>
        </p:pic>
        <p:cxnSp>
          <p:nvCxnSpPr>
            <p:cNvPr id="27" name="Straight Connector 26"/>
            <p:cNvCxnSpPr/>
            <p:nvPr userDrawn="1"/>
          </p:nvCxnSpPr>
          <p:spPr>
            <a:xfrm>
              <a:off x="4437706" y="5859980"/>
              <a:ext cx="0" cy="73152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28" name="Picture 27"/>
          <p:cNvPicPr>
            <a:picLocks noChangeAspect="1"/>
          </p:cNvPicPr>
          <p:nvPr/>
        </p:nvPicPr>
        <p:blipFill>
          <a:blip r:embed="rId5" cstate="screen"/>
          <a:srcRect b="22202"/>
          <a:stretch>
            <a:fillRect/>
          </a:stretch>
        </p:blipFill>
        <p:spPr>
          <a:xfrm>
            <a:off x="7751736" y="5726586"/>
            <a:ext cx="1083733" cy="500603"/>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Slide - Dog Napping">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cstate="screen"/>
          <a:srcRect/>
          <a:stretch>
            <a:fillRect/>
          </a:stretch>
        </p:blipFill>
        <p:spPr bwMode="auto">
          <a:xfrm>
            <a:off x="141288" y="569913"/>
            <a:ext cx="8861425" cy="5722937"/>
          </a:xfrm>
          <a:prstGeom prst="rect">
            <a:avLst/>
          </a:prstGeom>
          <a:noFill/>
          <a:ln w="9525">
            <a:noFill/>
            <a:miter lim="800000"/>
            <a:headEnd/>
            <a:tailEnd/>
          </a:ln>
          <a:effectLst/>
        </p:spPr>
      </p:pic>
      <p:grpSp>
        <p:nvGrpSpPr>
          <p:cNvPr id="2" name="Group 26"/>
          <p:cNvGrpSpPr/>
          <p:nvPr/>
        </p:nvGrpSpPr>
        <p:grpSpPr>
          <a:xfrm>
            <a:off x="0" y="0"/>
            <a:ext cx="9144000" cy="6863414"/>
            <a:chOff x="0" y="0"/>
            <a:chExt cx="9144000" cy="6863414"/>
          </a:xfrm>
        </p:grpSpPr>
        <p:pic>
          <p:nvPicPr>
            <p:cNvPr id="26" name="Picture 25"/>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5588067"/>
              <a:ext cx="9144000" cy="1275347"/>
            </a:xfrm>
            <a:prstGeom prst="rect">
              <a:avLst/>
            </a:prstGeom>
          </p:spPr>
        </p:pic>
        <p:pic>
          <p:nvPicPr>
            <p:cNvPr id="16" name="Picture 15"/>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0"/>
              <a:ext cx="9144000" cy="1097280"/>
            </a:xfrm>
            <a:prstGeom prst="rect">
              <a:avLst/>
            </a:prstGeom>
          </p:spPr>
        </p:pic>
        <p:pic>
          <p:nvPicPr>
            <p:cNvPr id="20" name="Picture 19"/>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2956560" y="3718560"/>
              <a:ext cx="6096000" cy="182880"/>
            </a:xfrm>
            <a:prstGeom prst="rect">
              <a:avLst/>
            </a:prstGeom>
          </p:spPr>
        </p:pic>
        <p:pic>
          <p:nvPicPr>
            <p:cNvPr id="21" name="Picture 20"/>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6004560" y="3634340"/>
              <a:ext cx="6096000" cy="182880"/>
            </a:xfrm>
            <a:prstGeom prst="rect">
              <a:avLst/>
            </a:prstGeom>
          </p:spPr>
        </p:pic>
        <p:pic>
          <p:nvPicPr>
            <p:cNvPr id="22" name="Picture 21"/>
            <p:cNvPicPr>
              <a:picLocks noChangeAspect="1"/>
            </p:cNvPicPr>
            <p:nvPr userDrawn="1"/>
          </p:nvPicPr>
          <p:blipFill>
            <a:blip r:embed="rId5" cstate="screen"/>
            <a:stretch>
              <a:fillRect/>
            </a:stretch>
          </p:blipFill>
          <p:spPr>
            <a:xfrm>
              <a:off x="7874566" y="5904007"/>
              <a:ext cx="1083733" cy="643467"/>
            </a:xfrm>
            <a:prstGeom prst="rect">
              <a:avLst/>
            </a:prstGeom>
          </p:spPr>
        </p:pic>
        <p:cxnSp>
          <p:nvCxnSpPr>
            <p:cNvPr id="23" name="Straight Connector 22"/>
            <p:cNvCxnSpPr/>
            <p:nvPr userDrawn="1"/>
          </p:nvCxnSpPr>
          <p:spPr>
            <a:xfrm>
              <a:off x="4437706" y="5859980"/>
              <a:ext cx="0" cy="73152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18" name="Title 1"/>
          <p:cNvSpPr>
            <a:spLocks noGrp="1"/>
          </p:cNvSpPr>
          <p:nvPr>
            <p:ph type="ctrTitle"/>
          </p:nvPr>
        </p:nvSpPr>
        <p:spPr>
          <a:xfrm>
            <a:off x="192505" y="5677100"/>
            <a:ext cx="4137088" cy="1097280"/>
          </a:xfrm>
          <a:prstGeom prst="rect">
            <a:avLst/>
          </a:prstGeom>
        </p:spPr>
        <p:txBody>
          <a:bodyPr anchor="ctr">
            <a:normAutofit/>
          </a:bodyPr>
          <a:lstStyle>
            <a:lvl1pPr algn="ctr">
              <a:defRPr sz="2800">
                <a:solidFill>
                  <a:schemeClr val="bg1"/>
                </a:solidFill>
              </a:defRPr>
            </a:lvl1pPr>
          </a:lstStyle>
          <a:p>
            <a:r>
              <a:rPr lang="en-US" smtClean="0"/>
              <a:t>Click to edit Master title style</a:t>
            </a:r>
            <a:endParaRPr lang="en-US" dirty="0"/>
          </a:p>
        </p:txBody>
      </p:sp>
      <p:sp>
        <p:nvSpPr>
          <p:cNvPr id="19" name="Subtitle 2"/>
          <p:cNvSpPr>
            <a:spLocks noGrp="1"/>
          </p:cNvSpPr>
          <p:nvPr>
            <p:ph type="subTitle" idx="1"/>
          </p:nvPr>
        </p:nvSpPr>
        <p:spPr>
          <a:xfrm>
            <a:off x="4545818" y="5677100"/>
            <a:ext cx="3135853" cy="1097280"/>
          </a:xfrm>
          <a:prstGeom prst="rect">
            <a:avLst/>
          </a:prstGeom>
        </p:spPr>
        <p:txBody>
          <a:bodyPr anchor="ctr">
            <a:normAutofit/>
          </a:bodyPr>
          <a:lstStyle>
            <a:lvl1pPr marL="0" indent="0" algn="ctr">
              <a:buNone/>
              <a:defRPr sz="1200" baseline="0">
                <a:solidFill>
                  <a:srgbClr val="A1A1A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2"/>
          <p:cNvPicPr>
            <a:picLocks noChangeAspect="1" noChangeArrowheads="1"/>
          </p:cNvPicPr>
          <p:nvPr/>
        </p:nvPicPr>
        <p:blipFill>
          <a:blip r:embed="rId2" cstate="screen"/>
          <a:srcRect/>
          <a:stretch>
            <a:fillRect/>
          </a:stretch>
        </p:blipFill>
        <p:spPr bwMode="auto">
          <a:xfrm>
            <a:off x="141288" y="569913"/>
            <a:ext cx="8861425" cy="5722937"/>
          </a:xfrm>
          <a:prstGeom prst="rect">
            <a:avLst/>
          </a:prstGeom>
          <a:noFill/>
          <a:ln w="9525">
            <a:noFill/>
            <a:miter lim="800000"/>
            <a:headEnd/>
            <a:tailEnd/>
          </a:ln>
          <a:effectLst/>
        </p:spPr>
      </p:pic>
      <p:grpSp>
        <p:nvGrpSpPr>
          <p:cNvPr id="3" name="Group 26"/>
          <p:cNvGrpSpPr/>
          <p:nvPr/>
        </p:nvGrpSpPr>
        <p:grpSpPr>
          <a:xfrm>
            <a:off x="0" y="0"/>
            <a:ext cx="9144000" cy="6863414"/>
            <a:chOff x="0" y="0"/>
            <a:chExt cx="9144000" cy="6863414"/>
          </a:xfrm>
        </p:grpSpPr>
        <p:pic>
          <p:nvPicPr>
            <p:cNvPr id="14" name="Picture 13"/>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5588067"/>
              <a:ext cx="9144000" cy="1275347"/>
            </a:xfrm>
            <a:prstGeom prst="rect">
              <a:avLst/>
            </a:prstGeom>
          </p:spPr>
        </p:pic>
        <p:pic>
          <p:nvPicPr>
            <p:cNvPr id="15" name="Picture 14"/>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0"/>
              <a:ext cx="9144000" cy="1097280"/>
            </a:xfrm>
            <a:prstGeom prst="rect">
              <a:avLst/>
            </a:prstGeom>
          </p:spPr>
        </p:pic>
        <p:pic>
          <p:nvPicPr>
            <p:cNvPr id="17" name="Picture 16"/>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2956560" y="3718560"/>
              <a:ext cx="6096000" cy="182880"/>
            </a:xfrm>
            <a:prstGeom prst="rect">
              <a:avLst/>
            </a:prstGeom>
          </p:spPr>
        </p:pic>
        <p:pic>
          <p:nvPicPr>
            <p:cNvPr id="24" name="Picture 23"/>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6004560" y="3634340"/>
              <a:ext cx="6096000" cy="182880"/>
            </a:xfrm>
            <a:prstGeom prst="rect">
              <a:avLst/>
            </a:prstGeom>
          </p:spPr>
        </p:pic>
        <p:cxnSp>
          <p:nvCxnSpPr>
            <p:cNvPr id="27" name="Straight Connector 26"/>
            <p:cNvCxnSpPr/>
            <p:nvPr userDrawn="1"/>
          </p:nvCxnSpPr>
          <p:spPr>
            <a:xfrm>
              <a:off x="4437706" y="5859980"/>
              <a:ext cx="0" cy="73152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28" name="Picture 27"/>
          <p:cNvPicPr>
            <a:picLocks noChangeAspect="1"/>
          </p:cNvPicPr>
          <p:nvPr/>
        </p:nvPicPr>
        <p:blipFill>
          <a:blip r:embed="rId5" cstate="screen"/>
          <a:srcRect b="22202"/>
          <a:stretch>
            <a:fillRect/>
          </a:stretch>
        </p:blipFill>
        <p:spPr>
          <a:xfrm>
            <a:off x="7751736" y="5726586"/>
            <a:ext cx="1083733" cy="500603"/>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 Agent with Client">
    <p:spTree>
      <p:nvGrpSpPr>
        <p:cNvPr id="1" name=""/>
        <p:cNvGrpSpPr/>
        <p:nvPr/>
      </p:nvGrpSpPr>
      <p:grpSpPr>
        <a:xfrm>
          <a:off x="0" y="0"/>
          <a:ext cx="0" cy="0"/>
          <a:chOff x="0" y="0"/>
          <a:chExt cx="0" cy="0"/>
        </a:xfrm>
      </p:grpSpPr>
      <p:pic>
        <p:nvPicPr>
          <p:cNvPr id="23556" name="Picture 4"/>
          <p:cNvPicPr>
            <a:picLocks noChangeAspect="1" noChangeArrowheads="1"/>
          </p:cNvPicPr>
          <p:nvPr/>
        </p:nvPicPr>
        <p:blipFill>
          <a:blip r:embed="rId2" cstate="screen"/>
          <a:srcRect/>
          <a:stretch>
            <a:fillRect/>
          </a:stretch>
        </p:blipFill>
        <p:spPr bwMode="auto">
          <a:xfrm>
            <a:off x="-7938" y="392114"/>
            <a:ext cx="9151938" cy="6074856"/>
          </a:xfrm>
          <a:prstGeom prst="rect">
            <a:avLst/>
          </a:prstGeom>
          <a:noFill/>
          <a:ln w="9525">
            <a:noFill/>
            <a:miter lim="800000"/>
            <a:headEnd/>
            <a:tailEnd/>
          </a:ln>
          <a:effectLst/>
        </p:spPr>
      </p:pic>
      <p:grpSp>
        <p:nvGrpSpPr>
          <p:cNvPr id="2" name="Group 26"/>
          <p:cNvGrpSpPr/>
          <p:nvPr/>
        </p:nvGrpSpPr>
        <p:grpSpPr>
          <a:xfrm>
            <a:off x="0" y="0"/>
            <a:ext cx="9144000" cy="6863414"/>
            <a:chOff x="0" y="0"/>
            <a:chExt cx="9144000" cy="6863414"/>
          </a:xfrm>
        </p:grpSpPr>
        <p:pic>
          <p:nvPicPr>
            <p:cNvPr id="26" name="Picture 25"/>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5588067"/>
              <a:ext cx="9144000" cy="1275347"/>
            </a:xfrm>
            <a:prstGeom prst="rect">
              <a:avLst/>
            </a:prstGeom>
          </p:spPr>
        </p:pic>
        <p:pic>
          <p:nvPicPr>
            <p:cNvPr id="16" name="Picture 15"/>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0"/>
              <a:ext cx="9144000" cy="1097280"/>
            </a:xfrm>
            <a:prstGeom prst="rect">
              <a:avLst/>
            </a:prstGeom>
          </p:spPr>
        </p:pic>
        <p:pic>
          <p:nvPicPr>
            <p:cNvPr id="20" name="Picture 19"/>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2956560" y="3718560"/>
              <a:ext cx="6096000" cy="182880"/>
            </a:xfrm>
            <a:prstGeom prst="rect">
              <a:avLst/>
            </a:prstGeom>
          </p:spPr>
        </p:pic>
        <p:pic>
          <p:nvPicPr>
            <p:cNvPr id="21" name="Picture 20"/>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6004560" y="3634340"/>
              <a:ext cx="6096000" cy="182880"/>
            </a:xfrm>
            <a:prstGeom prst="rect">
              <a:avLst/>
            </a:prstGeom>
          </p:spPr>
        </p:pic>
        <p:pic>
          <p:nvPicPr>
            <p:cNvPr id="22" name="Picture 21"/>
            <p:cNvPicPr>
              <a:picLocks noChangeAspect="1"/>
            </p:cNvPicPr>
            <p:nvPr userDrawn="1"/>
          </p:nvPicPr>
          <p:blipFill>
            <a:blip r:embed="rId5" cstate="screen"/>
            <a:stretch>
              <a:fillRect/>
            </a:stretch>
          </p:blipFill>
          <p:spPr>
            <a:xfrm>
              <a:off x="7874566" y="5904007"/>
              <a:ext cx="1083733" cy="643467"/>
            </a:xfrm>
            <a:prstGeom prst="rect">
              <a:avLst/>
            </a:prstGeom>
          </p:spPr>
        </p:pic>
        <p:cxnSp>
          <p:nvCxnSpPr>
            <p:cNvPr id="23" name="Straight Connector 22"/>
            <p:cNvCxnSpPr/>
            <p:nvPr userDrawn="1"/>
          </p:nvCxnSpPr>
          <p:spPr>
            <a:xfrm>
              <a:off x="4437706" y="5859980"/>
              <a:ext cx="0" cy="73152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18" name="Title 1"/>
          <p:cNvSpPr>
            <a:spLocks noGrp="1"/>
          </p:cNvSpPr>
          <p:nvPr>
            <p:ph type="ctrTitle"/>
          </p:nvPr>
        </p:nvSpPr>
        <p:spPr>
          <a:xfrm>
            <a:off x="192505" y="5677100"/>
            <a:ext cx="4137088" cy="1097280"/>
          </a:xfrm>
          <a:prstGeom prst="rect">
            <a:avLst/>
          </a:prstGeom>
        </p:spPr>
        <p:txBody>
          <a:bodyPr anchor="ctr">
            <a:normAutofit/>
          </a:bodyPr>
          <a:lstStyle>
            <a:lvl1pPr algn="ctr">
              <a:defRPr sz="2800">
                <a:solidFill>
                  <a:schemeClr val="bg1"/>
                </a:solidFill>
              </a:defRPr>
            </a:lvl1pPr>
          </a:lstStyle>
          <a:p>
            <a:r>
              <a:rPr lang="en-US" smtClean="0"/>
              <a:t>Click to edit Master title style</a:t>
            </a:r>
            <a:endParaRPr lang="en-US" dirty="0"/>
          </a:p>
        </p:txBody>
      </p:sp>
      <p:sp>
        <p:nvSpPr>
          <p:cNvPr id="19" name="Subtitle 2"/>
          <p:cNvSpPr>
            <a:spLocks noGrp="1"/>
          </p:cNvSpPr>
          <p:nvPr>
            <p:ph type="subTitle" idx="1"/>
          </p:nvPr>
        </p:nvSpPr>
        <p:spPr>
          <a:xfrm>
            <a:off x="4545818" y="5677100"/>
            <a:ext cx="3135853" cy="1097280"/>
          </a:xfrm>
          <a:prstGeom prst="rect">
            <a:avLst/>
          </a:prstGeom>
        </p:spPr>
        <p:txBody>
          <a:bodyPr anchor="ctr">
            <a:normAutofit/>
          </a:bodyPr>
          <a:lstStyle>
            <a:lvl1pPr marL="0" indent="0" algn="ctr">
              <a:buNone/>
              <a:defRPr sz="1200" baseline="0">
                <a:solidFill>
                  <a:srgbClr val="A1A1A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4"/>
          <p:cNvPicPr>
            <a:picLocks noChangeAspect="1" noChangeArrowheads="1"/>
          </p:cNvPicPr>
          <p:nvPr/>
        </p:nvPicPr>
        <p:blipFill>
          <a:blip r:embed="rId2" cstate="screen"/>
          <a:srcRect/>
          <a:stretch>
            <a:fillRect/>
          </a:stretch>
        </p:blipFill>
        <p:spPr bwMode="auto">
          <a:xfrm>
            <a:off x="-7938" y="392114"/>
            <a:ext cx="9151938" cy="6074856"/>
          </a:xfrm>
          <a:prstGeom prst="rect">
            <a:avLst/>
          </a:prstGeom>
          <a:noFill/>
          <a:ln w="9525">
            <a:noFill/>
            <a:miter lim="800000"/>
            <a:headEnd/>
            <a:tailEnd/>
          </a:ln>
          <a:effectLst/>
        </p:spPr>
      </p:pic>
      <p:grpSp>
        <p:nvGrpSpPr>
          <p:cNvPr id="3" name="Group 26"/>
          <p:cNvGrpSpPr/>
          <p:nvPr/>
        </p:nvGrpSpPr>
        <p:grpSpPr>
          <a:xfrm>
            <a:off x="0" y="0"/>
            <a:ext cx="9144000" cy="6863414"/>
            <a:chOff x="0" y="0"/>
            <a:chExt cx="9144000" cy="6863414"/>
          </a:xfrm>
        </p:grpSpPr>
        <p:pic>
          <p:nvPicPr>
            <p:cNvPr id="14" name="Picture 13"/>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5588067"/>
              <a:ext cx="9144000" cy="1275347"/>
            </a:xfrm>
            <a:prstGeom prst="rect">
              <a:avLst/>
            </a:prstGeom>
          </p:spPr>
        </p:pic>
        <p:pic>
          <p:nvPicPr>
            <p:cNvPr id="15" name="Picture 14"/>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0"/>
              <a:ext cx="9144000" cy="1097280"/>
            </a:xfrm>
            <a:prstGeom prst="rect">
              <a:avLst/>
            </a:prstGeom>
          </p:spPr>
        </p:pic>
        <p:pic>
          <p:nvPicPr>
            <p:cNvPr id="17" name="Picture 16"/>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2956560" y="3718560"/>
              <a:ext cx="6096000" cy="182880"/>
            </a:xfrm>
            <a:prstGeom prst="rect">
              <a:avLst/>
            </a:prstGeom>
          </p:spPr>
        </p:pic>
        <p:pic>
          <p:nvPicPr>
            <p:cNvPr id="24" name="Picture 23"/>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6004560" y="3634340"/>
              <a:ext cx="6096000" cy="182880"/>
            </a:xfrm>
            <a:prstGeom prst="rect">
              <a:avLst/>
            </a:prstGeom>
          </p:spPr>
        </p:pic>
        <p:pic>
          <p:nvPicPr>
            <p:cNvPr id="25" name="Picture 24"/>
            <p:cNvPicPr>
              <a:picLocks noChangeAspect="1"/>
            </p:cNvPicPr>
            <p:nvPr userDrawn="1"/>
          </p:nvPicPr>
          <p:blipFill>
            <a:blip r:embed="rId5" cstate="screen"/>
            <a:srcRect b="22202"/>
            <a:stretch>
              <a:fillRect/>
            </a:stretch>
          </p:blipFill>
          <p:spPr>
            <a:xfrm>
              <a:off x="7751736" y="5726586"/>
              <a:ext cx="1083733" cy="500603"/>
            </a:xfrm>
            <a:prstGeom prst="rect">
              <a:avLst/>
            </a:prstGeom>
          </p:spPr>
        </p:pic>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9675" y="694404"/>
            <a:ext cx="7639350" cy="914400"/>
          </a:xfrm>
          <a:prstGeom prst="rect">
            <a:avLst/>
          </a:prstGeom>
        </p:spPr>
        <p:txBody>
          <a:bodyPr/>
          <a:lstStyle>
            <a:lvl1pPr>
              <a:defRPr>
                <a:solidFill>
                  <a:srgbClr val="000000"/>
                </a:solidFill>
              </a:defRPr>
            </a:lvl1pPr>
          </a:lstStyle>
          <a:p>
            <a:r>
              <a:rPr lang="en-US" smtClean="0"/>
              <a:t>Click to edit Master title style</a:t>
            </a:r>
            <a:endParaRPr lang="en-US" dirty="0"/>
          </a:p>
        </p:txBody>
      </p:sp>
      <p:sp>
        <p:nvSpPr>
          <p:cNvPr id="6" name="Content Placeholder 2"/>
          <p:cNvSpPr>
            <a:spLocks noGrp="1"/>
          </p:cNvSpPr>
          <p:nvPr>
            <p:ph idx="10"/>
          </p:nvPr>
        </p:nvSpPr>
        <p:spPr>
          <a:xfrm>
            <a:off x="1069675" y="1670304"/>
            <a:ext cx="7635240" cy="829055"/>
          </a:xfrm>
          <a:prstGeom prst="rect">
            <a:avLst/>
          </a:prstGeom>
        </p:spPr>
        <p:txBody>
          <a:bodyPr/>
          <a:lstStyle>
            <a:lvl1pPr marL="0" indent="0">
              <a:lnSpc>
                <a:spcPct val="100000"/>
              </a:lnSpc>
              <a:spcBef>
                <a:spcPts val="300"/>
              </a:spcBef>
              <a:spcAft>
                <a:spcPts val="300"/>
              </a:spcAft>
              <a:defRPr sz="1900">
                <a:solidFill>
                  <a:srgbClr val="8C8C8C"/>
                </a:solidFill>
              </a:defRPr>
            </a:lvl1pPr>
            <a:lvl2pPr marL="233363" indent="0">
              <a:buNone/>
              <a:defRPr sz="1900">
                <a:solidFill>
                  <a:srgbClr val="002B7F"/>
                </a:solidFill>
                <a:latin typeface="Trebuchet MS"/>
                <a:cs typeface="Trebuchet MS"/>
              </a:defRPr>
            </a:lvl2pPr>
            <a:lvl3pPr>
              <a:defRPr>
                <a:solidFill>
                  <a:srgbClr val="002B7F"/>
                </a:solidFill>
                <a:latin typeface="Trebuchet MS"/>
                <a:cs typeface="Trebuchet MS"/>
              </a:defRPr>
            </a:lvl3pPr>
            <a:lvl4pPr>
              <a:defRPr>
                <a:solidFill>
                  <a:srgbClr val="002B7F"/>
                </a:solidFill>
                <a:latin typeface="Trebuchet MS"/>
                <a:cs typeface="Trebuchet MS"/>
              </a:defRPr>
            </a:lvl4pPr>
            <a:lvl5pPr>
              <a:defRPr>
                <a:solidFill>
                  <a:srgbClr val="002B7F"/>
                </a:solidFill>
                <a:latin typeface="Trebuchet MS"/>
                <a:cs typeface="Trebuchet MS"/>
              </a:defRPr>
            </a:lvl5pPr>
          </a:lstStyle>
          <a:p>
            <a:pPr lvl="0"/>
            <a:r>
              <a:rPr lang="en-US" smtClean="0"/>
              <a:t>Click to edit Master text styles</a:t>
            </a:r>
          </a:p>
        </p:txBody>
      </p:sp>
      <p:sp>
        <p:nvSpPr>
          <p:cNvPr id="8" name="Content Placeholder 2"/>
          <p:cNvSpPr>
            <a:spLocks noGrp="1"/>
          </p:cNvSpPr>
          <p:nvPr>
            <p:ph idx="11"/>
          </p:nvPr>
        </p:nvSpPr>
        <p:spPr>
          <a:xfrm>
            <a:off x="1069675" y="2548128"/>
            <a:ext cx="7635240" cy="3389376"/>
          </a:xfrm>
          <a:prstGeom prst="rect">
            <a:avLst/>
          </a:prstGeom>
        </p:spPr>
        <p:txBody>
          <a:bodyPr/>
          <a:lstStyle>
            <a:lvl1pPr marL="0" indent="0">
              <a:lnSpc>
                <a:spcPct val="100000"/>
              </a:lnSpc>
              <a:spcBef>
                <a:spcPts val="300"/>
              </a:spcBef>
              <a:spcAft>
                <a:spcPts val="300"/>
              </a:spcAft>
              <a:defRPr sz="1900" b="1" baseline="0">
                <a:solidFill>
                  <a:srgbClr val="002B7F"/>
                </a:solidFill>
                <a:latin typeface="Trebuchet MS" pitchFamily="34" charset="0"/>
              </a:defRPr>
            </a:lvl1pPr>
            <a:lvl2pPr marL="233363" indent="230188">
              <a:lnSpc>
                <a:spcPct val="100000"/>
              </a:lnSpc>
              <a:spcBef>
                <a:spcPts val="300"/>
              </a:spcBef>
              <a:spcAft>
                <a:spcPts val="300"/>
              </a:spcAft>
              <a:buFont typeface="Wingdings" pitchFamily="2" charset="2"/>
              <a:buChar char="§"/>
              <a:defRPr lang="en-US" sz="1900" b="0" dirty="0" smtClean="0">
                <a:solidFill>
                  <a:srgbClr val="002B7F"/>
                </a:solidFill>
                <a:latin typeface="Trebuchet MS" pitchFamily="34" charset="0"/>
                <a:ea typeface="+mn-ea"/>
                <a:cs typeface="Trebuchet MS"/>
              </a:defRPr>
            </a:lvl2pPr>
            <a:lvl3pPr marL="682625" marR="0" indent="-219075" algn="l" defTabSz="914400" rtl="0" eaLnBrk="1" fontAlgn="base" latinLnBrk="0" hangingPunct="1">
              <a:lnSpc>
                <a:spcPct val="100000"/>
              </a:lnSpc>
              <a:spcBef>
                <a:spcPts val="300"/>
              </a:spcBef>
              <a:spcAft>
                <a:spcPts val="300"/>
              </a:spcAft>
              <a:buClrTx/>
              <a:buSzTx/>
              <a:buFont typeface="Wingdings" pitchFamily="2" charset="2"/>
              <a:buChar char="§"/>
              <a:tabLst/>
              <a:defRPr lang="en-US" sz="1800" dirty="0" smtClean="0">
                <a:solidFill>
                  <a:srgbClr val="002B7F"/>
                </a:solidFill>
                <a:latin typeface="Trebuchet MS" pitchFamily="34" charset="0"/>
                <a:ea typeface="+mn-ea"/>
                <a:cs typeface="Trebuchet MS"/>
              </a:defRPr>
            </a:lvl3pPr>
            <a:lvl4pPr marL="914400" indent="-231775">
              <a:lnSpc>
                <a:spcPct val="100000"/>
              </a:lnSpc>
              <a:spcBef>
                <a:spcPts val="300"/>
              </a:spcBef>
              <a:spcAft>
                <a:spcPts val="300"/>
              </a:spcAft>
              <a:defRPr baseline="0">
                <a:solidFill>
                  <a:srgbClr val="002B7F"/>
                </a:solidFill>
                <a:latin typeface="Trebuchet MS" pitchFamily="34" charset="0"/>
                <a:cs typeface="Trebuchet MS"/>
              </a:defRPr>
            </a:lvl4pPr>
            <a:lvl5pPr marL="1146175" indent="-231775">
              <a:lnSpc>
                <a:spcPct val="100000"/>
              </a:lnSpc>
              <a:spcBef>
                <a:spcPts val="300"/>
              </a:spcBef>
              <a:spcAft>
                <a:spcPts val="300"/>
              </a:spcAft>
              <a:defRPr sz="1400">
                <a:solidFill>
                  <a:srgbClr val="002B7F"/>
                </a:solidFill>
                <a:latin typeface="Trebuchet MS" pitchFamily="34" charset="0"/>
                <a:cs typeface="Trebuchet MS"/>
              </a:defRPr>
            </a:lvl5pPr>
            <a:lvl6pPr marL="1377950" indent="-231775">
              <a:lnSpc>
                <a:spcPct val="100000"/>
              </a:lnSpc>
              <a:spcBef>
                <a:spcPts val="300"/>
              </a:spcBef>
              <a:spcAft>
                <a:spcPts val="300"/>
              </a:spcAft>
              <a:defRPr sz="1400">
                <a:latin typeface="Trebuchet MS"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5" name="Picture 4"/>
          <p:cNvPicPr>
            <a:picLocks/>
          </p:cNvPicPr>
          <p:nvPr/>
        </p:nvPicPr>
        <p:blipFill>
          <a:blip r:embed="rId2" cstate="screen">
            <a:extLst>
              <a:ext uri="{28A0092B-C50C-407E-A947-70E740481C1C}">
                <a14:useLocalDpi xmlns:a14="http://schemas.microsoft.com/office/drawing/2010/main" xmlns="" val="0"/>
              </a:ext>
            </a:extLst>
          </a:blip>
          <a:stretch>
            <a:fillRect/>
          </a:stretch>
        </p:blipFill>
        <p:spPr>
          <a:xfrm>
            <a:off x="6938312" y="6111171"/>
            <a:ext cx="2205688" cy="746829"/>
          </a:xfrm>
          <a:prstGeom prst="rect">
            <a:avLst/>
          </a:prstGeom>
        </p:spPr>
      </p:pic>
      <p:pic>
        <p:nvPicPr>
          <p:cNvPr id="7" name="Picture 6"/>
          <p:cNvPicPr>
            <a:picLocks noChangeAspect="1"/>
          </p:cNvPicPr>
          <p:nvPr/>
        </p:nvPicPr>
        <p:blipFill>
          <a:blip r:embed="rId3" cstate="screen"/>
          <a:srcRect b="22202"/>
          <a:stretch>
            <a:fillRect/>
          </a:stretch>
        </p:blipFill>
        <p:spPr>
          <a:xfrm>
            <a:off x="7560860" y="6147691"/>
            <a:ext cx="970467" cy="448283"/>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10" name="Title 1"/>
          <p:cNvSpPr>
            <a:spLocks noGrp="1"/>
          </p:cNvSpPr>
          <p:nvPr>
            <p:ph type="title"/>
          </p:nvPr>
        </p:nvSpPr>
        <p:spPr>
          <a:xfrm>
            <a:off x="1069675" y="694404"/>
            <a:ext cx="7635240" cy="914400"/>
          </a:xfrm>
          <a:prstGeom prst="rect">
            <a:avLst/>
          </a:prstGeom>
        </p:spPr>
        <p:txBody>
          <a:bodyPr/>
          <a:lstStyle/>
          <a:p>
            <a:r>
              <a:rPr lang="en-US" smtClean="0"/>
              <a:t>Click to edit Master title style</a:t>
            </a:r>
            <a:endParaRPr lang="en-US" dirty="0"/>
          </a:p>
        </p:txBody>
      </p:sp>
      <p:sp>
        <p:nvSpPr>
          <p:cNvPr id="16" name="Content Placeholder 2"/>
          <p:cNvSpPr>
            <a:spLocks noGrp="1"/>
          </p:cNvSpPr>
          <p:nvPr>
            <p:ph idx="12"/>
          </p:nvPr>
        </p:nvSpPr>
        <p:spPr>
          <a:xfrm>
            <a:off x="1060705" y="2548128"/>
            <a:ext cx="3828288" cy="3389376"/>
          </a:xfrm>
          <a:prstGeom prst="rect">
            <a:avLst/>
          </a:prstGeom>
        </p:spPr>
        <p:txBody>
          <a:bodyPr/>
          <a:lstStyle>
            <a:lvl1pPr marL="0" indent="0">
              <a:lnSpc>
                <a:spcPct val="100000"/>
              </a:lnSpc>
              <a:spcBef>
                <a:spcPts val="300"/>
              </a:spcBef>
              <a:spcAft>
                <a:spcPts val="300"/>
              </a:spcAft>
              <a:defRPr sz="1900" b="1" baseline="0">
                <a:solidFill>
                  <a:srgbClr val="002B7F"/>
                </a:solidFill>
                <a:latin typeface="Trebuchet MS" pitchFamily="34" charset="0"/>
              </a:defRPr>
            </a:lvl1pPr>
            <a:lvl2pPr marL="233363" indent="230188">
              <a:lnSpc>
                <a:spcPct val="100000"/>
              </a:lnSpc>
              <a:spcBef>
                <a:spcPts val="300"/>
              </a:spcBef>
              <a:spcAft>
                <a:spcPts val="300"/>
              </a:spcAft>
              <a:buFont typeface="Wingdings" pitchFamily="2" charset="2"/>
              <a:buChar char="§"/>
              <a:defRPr lang="en-US" sz="1900" b="0" dirty="0" smtClean="0">
                <a:solidFill>
                  <a:srgbClr val="002B7F"/>
                </a:solidFill>
                <a:latin typeface="Trebuchet MS" pitchFamily="34" charset="0"/>
                <a:ea typeface="+mn-ea"/>
                <a:cs typeface="Trebuchet MS"/>
              </a:defRPr>
            </a:lvl2pPr>
            <a:lvl3pPr marL="682625" marR="0" indent="-219075" algn="l" defTabSz="914400" rtl="0" eaLnBrk="1" fontAlgn="base" latinLnBrk="0" hangingPunct="1">
              <a:lnSpc>
                <a:spcPct val="100000"/>
              </a:lnSpc>
              <a:spcBef>
                <a:spcPts val="300"/>
              </a:spcBef>
              <a:spcAft>
                <a:spcPts val="300"/>
              </a:spcAft>
              <a:buClrTx/>
              <a:buSzTx/>
              <a:buFont typeface="Wingdings" pitchFamily="2" charset="2"/>
              <a:buChar char="§"/>
              <a:tabLst/>
              <a:defRPr lang="en-US" sz="1800" dirty="0" smtClean="0">
                <a:solidFill>
                  <a:srgbClr val="002B7F"/>
                </a:solidFill>
                <a:latin typeface="Trebuchet MS" pitchFamily="34" charset="0"/>
                <a:ea typeface="+mn-ea"/>
                <a:cs typeface="Trebuchet MS"/>
              </a:defRPr>
            </a:lvl3pPr>
            <a:lvl4pPr marL="914400" indent="-231775">
              <a:lnSpc>
                <a:spcPct val="100000"/>
              </a:lnSpc>
              <a:spcBef>
                <a:spcPts val="300"/>
              </a:spcBef>
              <a:spcAft>
                <a:spcPts val="300"/>
              </a:spcAft>
              <a:defRPr baseline="0">
                <a:solidFill>
                  <a:srgbClr val="002B7F"/>
                </a:solidFill>
                <a:latin typeface="Trebuchet MS" pitchFamily="34" charset="0"/>
                <a:cs typeface="Trebuchet MS"/>
              </a:defRPr>
            </a:lvl4pPr>
            <a:lvl5pPr marL="1146175" indent="-231775">
              <a:lnSpc>
                <a:spcPct val="100000"/>
              </a:lnSpc>
              <a:spcBef>
                <a:spcPts val="300"/>
              </a:spcBef>
              <a:spcAft>
                <a:spcPts val="300"/>
              </a:spcAft>
              <a:defRPr sz="1400">
                <a:solidFill>
                  <a:srgbClr val="002B7F"/>
                </a:solidFill>
                <a:latin typeface="Trebuchet MS" pitchFamily="34" charset="0"/>
                <a:cs typeface="Trebuchet MS"/>
              </a:defRPr>
            </a:lvl5pPr>
            <a:lvl6pPr marL="1377950" indent="-231775">
              <a:lnSpc>
                <a:spcPct val="100000"/>
              </a:lnSpc>
              <a:spcBef>
                <a:spcPts val="300"/>
              </a:spcBef>
              <a:spcAft>
                <a:spcPts val="300"/>
              </a:spcAft>
              <a:defRPr sz="1400">
                <a:latin typeface="Trebuchet MS"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7" name="Content Placeholder 2"/>
          <p:cNvSpPr>
            <a:spLocks noGrp="1"/>
          </p:cNvSpPr>
          <p:nvPr>
            <p:ph idx="13"/>
          </p:nvPr>
        </p:nvSpPr>
        <p:spPr>
          <a:xfrm>
            <a:off x="5053585" y="2548128"/>
            <a:ext cx="3828288" cy="3389376"/>
          </a:xfrm>
          <a:prstGeom prst="rect">
            <a:avLst/>
          </a:prstGeom>
        </p:spPr>
        <p:txBody>
          <a:bodyPr/>
          <a:lstStyle>
            <a:lvl1pPr marL="0" indent="0">
              <a:lnSpc>
                <a:spcPct val="100000"/>
              </a:lnSpc>
              <a:spcBef>
                <a:spcPts val="300"/>
              </a:spcBef>
              <a:spcAft>
                <a:spcPts val="300"/>
              </a:spcAft>
              <a:defRPr sz="1900" b="1" baseline="0">
                <a:solidFill>
                  <a:srgbClr val="002B7F"/>
                </a:solidFill>
                <a:latin typeface="Trebuchet MS" pitchFamily="34" charset="0"/>
              </a:defRPr>
            </a:lvl1pPr>
            <a:lvl2pPr marL="233363" indent="230188">
              <a:lnSpc>
                <a:spcPct val="100000"/>
              </a:lnSpc>
              <a:spcBef>
                <a:spcPts val="300"/>
              </a:spcBef>
              <a:spcAft>
                <a:spcPts val="300"/>
              </a:spcAft>
              <a:buFont typeface="Wingdings" pitchFamily="2" charset="2"/>
              <a:buChar char="§"/>
              <a:defRPr lang="en-US" sz="1900" b="0" dirty="0" smtClean="0">
                <a:solidFill>
                  <a:srgbClr val="002B7F"/>
                </a:solidFill>
                <a:latin typeface="Trebuchet MS" pitchFamily="34" charset="0"/>
                <a:ea typeface="+mn-ea"/>
                <a:cs typeface="Trebuchet MS"/>
              </a:defRPr>
            </a:lvl2pPr>
            <a:lvl3pPr marL="682625" marR="0" indent="-219075" algn="l" defTabSz="914400" rtl="0" eaLnBrk="1" fontAlgn="base" latinLnBrk="0" hangingPunct="1">
              <a:lnSpc>
                <a:spcPct val="100000"/>
              </a:lnSpc>
              <a:spcBef>
                <a:spcPts val="300"/>
              </a:spcBef>
              <a:spcAft>
                <a:spcPts val="300"/>
              </a:spcAft>
              <a:buClrTx/>
              <a:buSzTx/>
              <a:buFont typeface="Wingdings" pitchFamily="2" charset="2"/>
              <a:buChar char="§"/>
              <a:tabLst/>
              <a:defRPr lang="en-US" sz="1800" dirty="0" smtClean="0">
                <a:solidFill>
                  <a:srgbClr val="002B7F"/>
                </a:solidFill>
                <a:latin typeface="Trebuchet MS" pitchFamily="34" charset="0"/>
                <a:ea typeface="+mn-ea"/>
                <a:cs typeface="Trebuchet MS"/>
              </a:defRPr>
            </a:lvl3pPr>
            <a:lvl4pPr marL="914400" indent="-231775">
              <a:lnSpc>
                <a:spcPct val="100000"/>
              </a:lnSpc>
              <a:spcBef>
                <a:spcPts val="300"/>
              </a:spcBef>
              <a:spcAft>
                <a:spcPts val="300"/>
              </a:spcAft>
              <a:defRPr baseline="0">
                <a:solidFill>
                  <a:srgbClr val="002B7F"/>
                </a:solidFill>
                <a:latin typeface="Trebuchet MS" pitchFamily="34" charset="0"/>
                <a:cs typeface="Trebuchet MS"/>
              </a:defRPr>
            </a:lvl4pPr>
            <a:lvl5pPr marL="1146175" indent="-231775">
              <a:lnSpc>
                <a:spcPct val="100000"/>
              </a:lnSpc>
              <a:spcBef>
                <a:spcPts val="300"/>
              </a:spcBef>
              <a:spcAft>
                <a:spcPts val="300"/>
              </a:spcAft>
              <a:defRPr sz="1400">
                <a:solidFill>
                  <a:srgbClr val="002B7F"/>
                </a:solidFill>
                <a:latin typeface="Trebuchet MS" pitchFamily="34" charset="0"/>
                <a:cs typeface="Trebuchet MS"/>
              </a:defRPr>
            </a:lvl5pPr>
            <a:lvl6pPr marL="1377950" indent="-231775">
              <a:lnSpc>
                <a:spcPct val="100000"/>
              </a:lnSpc>
              <a:spcBef>
                <a:spcPts val="300"/>
              </a:spcBef>
              <a:spcAft>
                <a:spcPts val="300"/>
              </a:spcAft>
              <a:defRPr sz="1400">
                <a:latin typeface="Trebuchet MS"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Content Placeholder 2"/>
          <p:cNvSpPr>
            <a:spLocks noGrp="1"/>
          </p:cNvSpPr>
          <p:nvPr>
            <p:ph idx="10"/>
          </p:nvPr>
        </p:nvSpPr>
        <p:spPr>
          <a:xfrm>
            <a:off x="1069675" y="1670304"/>
            <a:ext cx="7635240" cy="829055"/>
          </a:xfrm>
          <a:prstGeom prst="rect">
            <a:avLst/>
          </a:prstGeom>
        </p:spPr>
        <p:txBody>
          <a:bodyPr/>
          <a:lstStyle>
            <a:lvl1pPr marL="0" indent="0">
              <a:lnSpc>
                <a:spcPct val="100000"/>
              </a:lnSpc>
              <a:spcBef>
                <a:spcPts val="300"/>
              </a:spcBef>
              <a:spcAft>
                <a:spcPts val="300"/>
              </a:spcAft>
              <a:defRPr sz="1900">
                <a:solidFill>
                  <a:srgbClr val="8C8C8C"/>
                </a:solidFill>
              </a:defRPr>
            </a:lvl1pPr>
            <a:lvl2pPr marL="233363" indent="0">
              <a:buNone/>
              <a:defRPr sz="1900">
                <a:solidFill>
                  <a:srgbClr val="002B7F"/>
                </a:solidFill>
                <a:latin typeface="Trebuchet MS"/>
                <a:cs typeface="Trebuchet MS"/>
              </a:defRPr>
            </a:lvl2pPr>
            <a:lvl3pPr>
              <a:defRPr>
                <a:solidFill>
                  <a:srgbClr val="002B7F"/>
                </a:solidFill>
                <a:latin typeface="Trebuchet MS"/>
                <a:cs typeface="Trebuchet MS"/>
              </a:defRPr>
            </a:lvl3pPr>
            <a:lvl4pPr>
              <a:defRPr>
                <a:solidFill>
                  <a:srgbClr val="002B7F"/>
                </a:solidFill>
                <a:latin typeface="Trebuchet MS"/>
                <a:cs typeface="Trebuchet MS"/>
              </a:defRPr>
            </a:lvl4pPr>
            <a:lvl5pPr>
              <a:defRPr>
                <a:solidFill>
                  <a:srgbClr val="002B7F"/>
                </a:solidFill>
                <a:latin typeface="Trebuchet MS"/>
                <a:cs typeface="Trebuchet MS"/>
              </a:defRPr>
            </a:lvl5pPr>
          </a:lstStyle>
          <a:p>
            <a:pPr lvl="0"/>
            <a:r>
              <a:rPr lang="en-US" smtClean="0"/>
              <a:t>Click to edit Master text styles</a:t>
            </a:r>
          </a:p>
        </p:txBody>
      </p:sp>
      <p:pic>
        <p:nvPicPr>
          <p:cNvPr id="6" name="Picture 5"/>
          <p:cNvPicPr>
            <a:picLocks/>
          </p:cNvPicPr>
          <p:nvPr/>
        </p:nvPicPr>
        <p:blipFill>
          <a:blip r:embed="rId2" cstate="screen">
            <a:extLst>
              <a:ext uri="{28A0092B-C50C-407E-A947-70E740481C1C}">
                <a14:useLocalDpi xmlns:a14="http://schemas.microsoft.com/office/drawing/2010/main" xmlns="" val="0"/>
              </a:ext>
            </a:extLst>
          </a:blip>
          <a:stretch>
            <a:fillRect/>
          </a:stretch>
        </p:blipFill>
        <p:spPr>
          <a:xfrm>
            <a:off x="6938312" y="6111171"/>
            <a:ext cx="2205688" cy="746829"/>
          </a:xfrm>
          <a:prstGeom prst="rect">
            <a:avLst/>
          </a:prstGeom>
        </p:spPr>
      </p:pic>
      <p:pic>
        <p:nvPicPr>
          <p:cNvPr id="9" name="Picture 8"/>
          <p:cNvPicPr>
            <a:picLocks noChangeAspect="1"/>
          </p:cNvPicPr>
          <p:nvPr/>
        </p:nvPicPr>
        <p:blipFill>
          <a:blip r:embed="rId3" cstate="screen"/>
          <a:srcRect b="22202"/>
          <a:stretch>
            <a:fillRect/>
          </a:stretch>
        </p:blipFill>
        <p:spPr>
          <a:xfrm>
            <a:off x="7560860" y="6147691"/>
            <a:ext cx="970467" cy="448283"/>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wo Column with Object">
    <p:spTree>
      <p:nvGrpSpPr>
        <p:cNvPr id="1" name=""/>
        <p:cNvGrpSpPr/>
        <p:nvPr/>
      </p:nvGrpSpPr>
      <p:grpSpPr>
        <a:xfrm>
          <a:off x="0" y="0"/>
          <a:ext cx="0" cy="0"/>
          <a:chOff x="0" y="0"/>
          <a:chExt cx="0" cy="0"/>
        </a:xfrm>
      </p:grpSpPr>
      <p:sp>
        <p:nvSpPr>
          <p:cNvPr id="10" name="Title 1"/>
          <p:cNvSpPr>
            <a:spLocks noGrp="1"/>
          </p:cNvSpPr>
          <p:nvPr>
            <p:ph type="title"/>
          </p:nvPr>
        </p:nvSpPr>
        <p:spPr>
          <a:xfrm>
            <a:off x="1069675" y="694404"/>
            <a:ext cx="7639350" cy="914400"/>
          </a:xfrm>
          <a:prstGeom prst="rect">
            <a:avLst/>
          </a:prstGeom>
        </p:spPr>
        <p:txBody>
          <a:bodyPr/>
          <a:lstStyle/>
          <a:p>
            <a:r>
              <a:rPr lang="en-US" smtClean="0"/>
              <a:t>Click to edit Master title style</a:t>
            </a:r>
            <a:endParaRPr lang="en-US" dirty="0"/>
          </a:p>
        </p:txBody>
      </p:sp>
      <p:sp>
        <p:nvSpPr>
          <p:cNvPr id="13" name="Content Placeholder 2"/>
          <p:cNvSpPr>
            <a:spLocks noGrp="1"/>
          </p:cNvSpPr>
          <p:nvPr>
            <p:ph idx="12"/>
          </p:nvPr>
        </p:nvSpPr>
        <p:spPr>
          <a:xfrm>
            <a:off x="1060705" y="2548128"/>
            <a:ext cx="3828288" cy="3389376"/>
          </a:xfrm>
          <a:prstGeom prst="rect">
            <a:avLst/>
          </a:prstGeom>
        </p:spPr>
        <p:txBody>
          <a:bodyPr/>
          <a:lstStyle>
            <a:lvl1pPr marL="0" indent="0">
              <a:lnSpc>
                <a:spcPct val="100000"/>
              </a:lnSpc>
              <a:spcBef>
                <a:spcPts val="300"/>
              </a:spcBef>
              <a:spcAft>
                <a:spcPts val="300"/>
              </a:spcAft>
              <a:defRPr sz="1900" b="1" baseline="0">
                <a:solidFill>
                  <a:srgbClr val="002B7F"/>
                </a:solidFill>
                <a:latin typeface="Trebuchet MS" pitchFamily="34" charset="0"/>
              </a:defRPr>
            </a:lvl1pPr>
            <a:lvl2pPr marL="233363" indent="230188">
              <a:lnSpc>
                <a:spcPct val="100000"/>
              </a:lnSpc>
              <a:spcBef>
                <a:spcPts val="300"/>
              </a:spcBef>
              <a:spcAft>
                <a:spcPts val="300"/>
              </a:spcAft>
              <a:buFont typeface="Wingdings" pitchFamily="2" charset="2"/>
              <a:buChar char="§"/>
              <a:defRPr lang="en-US" sz="1900" b="0" dirty="0" smtClean="0">
                <a:solidFill>
                  <a:srgbClr val="002B7F"/>
                </a:solidFill>
                <a:latin typeface="Trebuchet MS" pitchFamily="34" charset="0"/>
                <a:ea typeface="+mn-ea"/>
                <a:cs typeface="Trebuchet MS"/>
              </a:defRPr>
            </a:lvl2pPr>
            <a:lvl3pPr marL="682625" marR="0" indent="-219075" algn="l" defTabSz="914400" rtl="0" eaLnBrk="1" fontAlgn="base" latinLnBrk="0" hangingPunct="1">
              <a:lnSpc>
                <a:spcPct val="100000"/>
              </a:lnSpc>
              <a:spcBef>
                <a:spcPts val="300"/>
              </a:spcBef>
              <a:spcAft>
                <a:spcPts val="300"/>
              </a:spcAft>
              <a:buClrTx/>
              <a:buSzTx/>
              <a:buFont typeface="Wingdings" pitchFamily="2" charset="2"/>
              <a:buChar char="§"/>
              <a:tabLst/>
              <a:defRPr lang="en-US" sz="1800" dirty="0" smtClean="0">
                <a:solidFill>
                  <a:srgbClr val="002B7F"/>
                </a:solidFill>
                <a:latin typeface="Trebuchet MS" pitchFamily="34" charset="0"/>
                <a:ea typeface="+mn-ea"/>
                <a:cs typeface="Trebuchet MS"/>
              </a:defRPr>
            </a:lvl3pPr>
            <a:lvl4pPr marL="914400" indent="-231775">
              <a:lnSpc>
                <a:spcPct val="100000"/>
              </a:lnSpc>
              <a:spcBef>
                <a:spcPts val="300"/>
              </a:spcBef>
              <a:spcAft>
                <a:spcPts val="300"/>
              </a:spcAft>
              <a:defRPr baseline="0">
                <a:solidFill>
                  <a:srgbClr val="002B7F"/>
                </a:solidFill>
                <a:latin typeface="Trebuchet MS" pitchFamily="34" charset="0"/>
                <a:cs typeface="Trebuchet MS"/>
              </a:defRPr>
            </a:lvl4pPr>
            <a:lvl5pPr marL="1146175" indent="-231775">
              <a:lnSpc>
                <a:spcPct val="100000"/>
              </a:lnSpc>
              <a:spcBef>
                <a:spcPts val="300"/>
              </a:spcBef>
              <a:spcAft>
                <a:spcPts val="300"/>
              </a:spcAft>
              <a:defRPr sz="1400">
                <a:solidFill>
                  <a:srgbClr val="002B7F"/>
                </a:solidFill>
                <a:latin typeface="Trebuchet MS" pitchFamily="34" charset="0"/>
                <a:cs typeface="Trebuchet MS"/>
              </a:defRPr>
            </a:lvl5pPr>
            <a:lvl6pPr marL="1377950" indent="-231775">
              <a:lnSpc>
                <a:spcPct val="100000"/>
              </a:lnSpc>
              <a:spcBef>
                <a:spcPts val="300"/>
              </a:spcBef>
              <a:spcAft>
                <a:spcPts val="300"/>
              </a:spcAft>
              <a:defRPr sz="1400">
                <a:latin typeface="Trebuchet MS"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Content Placeholder 2"/>
          <p:cNvSpPr>
            <a:spLocks noGrp="1"/>
          </p:cNvSpPr>
          <p:nvPr>
            <p:ph idx="13"/>
          </p:nvPr>
        </p:nvSpPr>
        <p:spPr>
          <a:xfrm>
            <a:off x="1069675" y="1670304"/>
            <a:ext cx="7635240" cy="829055"/>
          </a:xfrm>
          <a:prstGeom prst="rect">
            <a:avLst/>
          </a:prstGeom>
        </p:spPr>
        <p:txBody>
          <a:bodyPr/>
          <a:lstStyle>
            <a:lvl1pPr marL="0" indent="0">
              <a:lnSpc>
                <a:spcPct val="100000"/>
              </a:lnSpc>
              <a:spcBef>
                <a:spcPts val="300"/>
              </a:spcBef>
              <a:spcAft>
                <a:spcPts val="300"/>
              </a:spcAft>
              <a:defRPr sz="1900">
                <a:solidFill>
                  <a:srgbClr val="8C8C8C"/>
                </a:solidFill>
              </a:defRPr>
            </a:lvl1pPr>
            <a:lvl2pPr marL="233363" indent="0">
              <a:buNone/>
              <a:defRPr sz="1900">
                <a:solidFill>
                  <a:srgbClr val="002B7F"/>
                </a:solidFill>
                <a:latin typeface="Trebuchet MS"/>
                <a:cs typeface="Trebuchet MS"/>
              </a:defRPr>
            </a:lvl2pPr>
            <a:lvl3pPr>
              <a:defRPr>
                <a:solidFill>
                  <a:srgbClr val="002B7F"/>
                </a:solidFill>
                <a:latin typeface="Trebuchet MS"/>
                <a:cs typeface="Trebuchet MS"/>
              </a:defRPr>
            </a:lvl3pPr>
            <a:lvl4pPr>
              <a:defRPr>
                <a:solidFill>
                  <a:srgbClr val="002B7F"/>
                </a:solidFill>
                <a:latin typeface="Trebuchet MS"/>
                <a:cs typeface="Trebuchet MS"/>
              </a:defRPr>
            </a:lvl4pPr>
            <a:lvl5pPr>
              <a:defRPr>
                <a:solidFill>
                  <a:srgbClr val="002B7F"/>
                </a:solidFill>
                <a:latin typeface="Trebuchet MS"/>
                <a:cs typeface="Trebuchet MS"/>
              </a:defRPr>
            </a:lvl5pPr>
          </a:lstStyle>
          <a:p>
            <a:pPr lvl="0"/>
            <a:r>
              <a:rPr lang="en-US" smtClean="0"/>
              <a:t>Click to edit Master text styles</a:t>
            </a:r>
          </a:p>
        </p:txBody>
      </p:sp>
      <p:sp>
        <p:nvSpPr>
          <p:cNvPr id="15" name="Picture Placeholder 2"/>
          <p:cNvSpPr>
            <a:spLocks noGrp="1"/>
          </p:cNvSpPr>
          <p:nvPr>
            <p:ph type="pic" idx="1"/>
          </p:nvPr>
        </p:nvSpPr>
        <p:spPr>
          <a:xfrm>
            <a:off x="4974400" y="2551303"/>
            <a:ext cx="3755072" cy="3386201"/>
          </a:xfrm>
          <a:prstGeom prst="rect">
            <a:avLst/>
          </a:prstGeom>
        </p:spPr>
        <p:txBody>
          <a:bodyPr/>
          <a:lstStyle>
            <a:lvl1pPr marL="0" indent="0">
              <a:buNone/>
              <a:defRPr sz="1900" b="1">
                <a:solidFill>
                  <a:srgbClr val="002B7F"/>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pic>
        <p:nvPicPr>
          <p:cNvPr id="6" name="Picture 5"/>
          <p:cNvPicPr>
            <a:picLocks/>
          </p:cNvPicPr>
          <p:nvPr/>
        </p:nvPicPr>
        <p:blipFill>
          <a:blip r:embed="rId2" cstate="screen">
            <a:extLst>
              <a:ext uri="{28A0092B-C50C-407E-A947-70E740481C1C}">
                <a14:useLocalDpi xmlns:a14="http://schemas.microsoft.com/office/drawing/2010/main" xmlns="" val="0"/>
              </a:ext>
            </a:extLst>
          </a:blip>
          <a:stretch>
            <a:fillRect/>
          </a:stretch>
        </p:blipFill>
        <p:spPr>
          <a:xfrm>
            <a:off x="6938312" y="6111171"/>
            <a:ext cx="2205688" cy="746829"/>
          </a:xfrm>
          <a:prstGeom prst="rect">
            <a:avLst/>
          </a:prstGeom>
        </p:spPr>
      </p:pic>
      <p:pic>
        <p:nvPicPr>
          <p:cNvPr id="8" name="Picture 7"/>
          <p:cNvPicPr>
            <a:picLocks noChangeAspect="1"/>
          </p:cNvPicPr>
          <p:nvPr/>
        </p:nvPicPr>
        <p:blipFill>
          <a:blip r:embed="rId3" cstate="screen"/>
          <a:srcRect b="22202"/>
          <a:stretch>
            <a:fillRect/>
          </a:stretch>
        </p:blipFill>
        <p:spPr>
          <a:xfrm>
            <a:off x="7560860" y="6147691"/>
            <a:ext cx="970467" cy="448283"/>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lstStyle>
            <a:lvl1pPr algn="l">
              <a:defRPr lang="en-US" sz="1900" dirty="0">
                <a:solidFill>
                  <a:srgbClr val="8C8C8C"/>
                </a:solidFill>
                <a:latin typeface="Trebuchet MS"/>
                <a:ea typeface="+mn-ea"/>
                <a:cs typeface="Trebuchet MS"/>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solidFill>
                  <a:srgbClr val="002B7F"/>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597044"/>
          </a:xfrm>
          <a:prstGeom prst="rect">
            <a:avLst/>
          </a:prstGeom>
        </p:spPr>
        <p:txBody>
          <a:bodyPr/>
          <a:lstStyle>
            <a:lvl1pPr marL="0" indent="0">
              <a:buNone/>
              <a:defRPr lang="en-US" sz="1900" b="1" dirty="0" smtClean="0">
                <a:solidFill>
                  <a:srgbClr val="002B7F"/>
                </a:solidFill>
                <a:latin typeface="Trebuchet MS"/>
                <a:ea typeface="+mn-ea"/>
                <a:cs typeface="Trebuchet M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5" name="Picture 4"/>
          <p:cNvPicPr>
            <a:picLocks/>
          </p:cNvPicPr>
          <p:nvPr/>
        </p:nvPicPr>
        <p:blipFill>
          <a:blip r:embed="rId2" cstate="screen">
            <a:extLst>
              <a:ext uri="{28A0092B-C50C-407E-A947-70E740481C1C}">
                <a14:useLocalDpi xmlns:a14="http://schemas.microsoft.com/office/drawing/2010/main" xmlns="" val="0"/>
              </a:ext>
            </a:extLst>
          </a:blip>
          <a:stretch>
            <a:fillRect/>
          </a:stretch>
        </p:blipFill>
        <p:spPr>
          <a:xfrm>
            <a:off x="6938312" y="6111171"/>
            <a:ext cx="2205688" cy="746829"/>
          </a:xfrm>
          <a:prstGeom prst="rect">
            <a:avLst/>
          </a:prstGeom>
        </p:spPr>
      </p:pic>
      <p:pic>
        <p:nvPicPr>
          <p:cNvPr id="7" name="Picture 6"/>
          <p:cNvPicPr>
            <a:picLocks noChangeAspect="1"/>
          </p:cNvPicPr>
          <p:nvPr/>
        </p:nvPicPr>
        <p:blipFill>
          <a:blip r:embed="rId3" cstate="screen"/>
          <a:srcRect b="22202"/>
          <a:stretch>
            <a:fillRect/>
          </a:stretch>
        </p:blipFill>
        <p:spPr>
          <a:xfrm>
            <a:off x="7560860" y="6147691"/>
            <a:ext cx="970467" cy="448283"/>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8" name="Content Placeholder 2"/>
          <p:cNvSpPr>
            <a:spLocks noGrp="1"/>
          </p:cNvSpPr>
          <p:nvPr>
            <p:ph idx="12"/>
          </p:nvPr>
        </p:nvSpPr>
        <p:spPr>
          <a:xfrm>
            <a:off x="1060704" y="694944"/>
            <a:ext cx="7656575" cy="4767072"/>
          </a:xfrm>
          <a:prstGeom prst="rect">
            <a:avLst/>
          </a:prstGeom>
        </p:spPr>
        <p:txBody>
          <a:bodyPr/>
          <a:lstStyle>
            <a:lvl1pPr marL="0" indent="0">
              <a:lnSpc>
                <a:spcPct val="100000"/>
              </a:lnSpc>
              <a:spcBef>
                <a:spcPts val="300"/>
              </a:spcBef>
              <a:spcAft>
                <a:spcPts val="300"/>
              </a:spcAft>
              <a:defRPr sz="1900" b="1" baseline="0">
                <a:solidFill>
                  <a:srgbClr val="002B7F"/>
                </a:solidFill>
                <a:latin typeface="Trebuchet MS" pitchFamily="34" charset="0"/>
              </a:defRPr>
            </a:lvl1pPr>
            <a:lvl2pPr marL="233363" indent="230188">
              <a:lnSpc>
                <a:spcPct val="100000"/>
              </a:lnSpc>
              <a:spcBef>
                <a:spcPts val="300"/>
              </a:spcBef>
              <a:spcAft>
                <a:spcPts val="300"/>
              </a:spcAft>
              <a:buFont typeface="Wingdings" pitchFamily="2" charset="2"/>
              <a:buChar char="§"/>
              <a:defRPr lang="en-US" sz="1900" b="0" dirty="0" smtClean="0">
                <a:solidFill>
                  <a:srgbClr val="002B7F"/>
                </a:solidFill>
                <a:latin typeface="Trebuchet MS" pitchFamily="34" charset="0"/>
                <a:ea typeface="+mn-ea"/>
                <a:cs typeface="Trebuchet MS"/>
              </a:defRPr>
            </a:lvl2pPr>
            <a:lvl3pPr marL="682625" marR="0" indent="-219075" algn="l" defTabSz="914400" rtl="0" eaLnBrk="1" fontAlgn="base" latinLnBrk="0" hangingPunct="1">
              <a:lnSpc>
                <a:spcPct val="100000"/>
              </a:lnSpc>
              <a:spcBef>
                <a:spcPts val="300"/>
              </a:spcBef>
              <a:spcAft>
                <a:spcPts val="300"/>
              </a:spcAft>
              <a:buClrTx/>
              <a:buSzTx/>
              <a:buFont typeface="Wingdings" pitchFamily="2" charset="2"/>
              <a:buChar char="§"/>
              <a:tabLst/>
              <a:defRPr lang="en-US" sz="1800" dirty="0" smtClean="0">
                <a:solidFill>
                  <a:srgbClr val="002B7F"/>
                </a:solidFill>
                <a:latin typeface="Trebuchet MS" pitchFamily="34" charset="0"/>
                <a:ea typeface="+mn-ea"/>
                <a:cs typeface="Trebuchet MS"/>
              </a:defRPr>
            </a:lvl3pPr>
            <a:lvl4pPr marL="914400" indent="-231775">
              <a:lnSpc>
                <a:spcPct val="100000"/>
              </a:lnSpc>
              <a:spcBef>
                <a:spcPts val="300"/>
              </a:spcBef>
              <a:spcAft>
                <a:spcPts val="300"/>
              </a:spcAft>
              <a:defRPr baseline="0">
                <a:solidFill>
                  <a:srgbClr val="002B7F"/>
                </a:solidFill>
                <a:latin typeface="Trebuchet MS" pitchFamily="34" charset="0"/>
                <a:cs typeface="Trebuchet MS"/>
              </a:defRPr>
            </a:lvl4pPr>
            <a:lvl5pPr marL="1146175" indent="-231775">
              <a:lnSpc>
                <a:spcPct val="100000"/>
              </a:lnSpc>
              <a:spcBef>
                <a:spcPts val="300"/>
              </a:spcBef>
              <a:spcAft>
                <a:spcPts val="300"/>
              </a:spcAft>
              <a:defRPr sz="1400">
                <a:solidFill>
                  <a:srgbClr val="002B7F"/>
                </a:solidFill>
                <a:latin typeface="Trebuchet MS" pitchFamily="34" charset="0"/>
                <a:cs typeface="Trebuchet MS"/>
              </a:defRPr>
            </a:lvl5pPr>
            <a:lvl6pPr marL="1377950" indent="-231775">
              <a:lnSpc>
                <a:spcPct val="100000"/>
              </a:lnSpc>
              <a:spcBef>
                <a:spcPts val="300"/>
              </a:spcBef>
              <a:spcAft>
                <a:spcPts val="300"/>
              </a:spcAft>
              <a:defRPr sz="1400">
                <a:latin typeface="Trebuchet MS" pitchFamily="34" charset="0"/>
              </a:defRPr>
            </a:lvl6pPr>
          </a:lstStyle>
          <a:p>
            <a:pPr lvl="0"/>
            <a:r>
              <a:rPr lang="en-US" smtClean="0"/>
              <a:t>Click to edit Master text styles</a:t>
            </a:r>
          </a:p>
        </p:txBody>
      </p:sp>
      <p:sp>
        <p:nvSpPr>
          <p:cNvPr id="11" name="Title 1"/>
          <p:cNvSpPr>
            <a:spLocks noGrp="1"/>
          </p:cNvSpPr>
          <p:nvPr>
            <p:ph type="title"/>
          </p:nvPr>
        </p:nvSpPr>
        <p:spPr>
          <a:xfrm>
            <a:off x="1792288" y="5471160"/>
            <a:ext cx="5486400" cy="566738"/>
          </a:xfrm>
          <a:prstGeom prst="rect">
            <a:avLst/>
          </a:prstGeom>
        </p:spPr>
        <p:txBody>
          <a:bodyPr/>
          <a:lstStyle>
            <a:lvl1pPr algn="l">
              <a:defRPr lang="en-US" sz="1900" dirty="0">
                <a:solidFill>
                  <a:srgbClr val="8C8C8C"/>
                </a:solidFill>
                <a:latin typeface="Trebuchet MS"/>
                <a:ea typeface="+mn-ea"/>
                <a:cs typeface="Trebuchet MS"/>
              </a:defRPr>
            </a:lvl1pPr>
          </a:lstStyle>
          <a:p>
            <a:r>
              <a:rPr lang="en-US" smtClean="0"/>
              <a:t>Click to edit Master title style</a:t>
            </a:r>
            <a:endParaRPr lang="en-US" dirty="0"/>
          </a:p>
        </p:txBody>
      </p:sp>
      <p:pic>
        <p:nvPicPr>
          <p:cNvPr id="4" name="Picture 3"/>
          <p:cNvPicPr>
            <a:picLocks/>
          </p:cNvPicPr>
          <p:nvPr/>
        </p:nvPicPr>
        <p:blipFill>
          <a:blip r:embed="rId2" cstate="screen">
            <a:extLst>
              <a:ext uri="{28A0092B-C50C-407E-A947-70E740481C1C}">
                <a14:useLocalDpi xmlns:a14="http://schemas.microsoft.com/office/drawing/2010/main" xmlns="" val="0"/>
              </a:ext>
            </a:extLst>
          </a:blip>
          <a:stretch>
            <a:fillRect/>
          </a:stretch>
        </p:blipFill>
        <p:spPr>
          <a:xfrm>
            <a:off x="6938312" y="6111171"/>
            <a:ext cx="2205688" cy="746829"/>
          </a:xfrm>
          <a:prstGeom prst="rect">
            <a:avLst/>
          </a:prstGeom>
        </p:spPr>
      </p:pic>
      <p:pic>
        <p:nvPicPr>
          <p:cNvPr id="6" name="Picture 5"/>
          <p:cNvPicPr>
            <a:picLocks noChangeAspect="1"/>
          </p:cNvPicPr>
          <p:nvPr/>
        </p:nvPicPr>
        <p:blipFill>
          <a:blip r:embed="rId3" cstate="screen"/>
          <a:srcRect b="22202"/>
          <a:stretch>
            <a:fillRect/>
          </a:stretch>
        </p:blipFill>
        <p:spPr>
          <a:xfrm>
            <a:off x="7560860" y="6147691"/>
            <a:ext cx="970467" cy="448283"/>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a:prstGeom prst="rect">
            <a:avLst/>
          </a:prstGeom>
        </p:spPr>
        <p:txBody>
          <a:bodyPr/>
          <a:lstStyle/>
          <a:p>
            <a:r>
              <a:rPr kumimoji="0" lang="en-US" smtClean="0"/>
              <a:t>Click to edit Master title style</a:t>
            </a:r>
            <a:endParaRPr kumimoji="0" lang="en-US"/>
          </a:p>
        </p:txBody>
      </p:sp>
      <p:sp>
        <p:nvSpPr>
          <p:cNvPr id="6" name="Slide Number Placeholder 5"/>
          <p:cNvSpPr>
            <a:spLocks noGrp="1"/>
          </p:cNvSpPr>
          <p:nvPr>
            <p:ph type="sldNum" sz="quarter" idx="12"/>
          </p:nvPr>
        </p:nvSpPr>
        <p:spPr>
          <a:xfrm>
            <a:off x="0" y="1272222"/>
            <a:ext cx="533400" cy="244476"/>
          </a:xfrm>
          <a:prstGeom prst="rect">
            <a:avLst/>
          </a:prstGeom>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a:prstGeom prst="rect">
            <a:avLst/>
          </a:prstGeo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90600"/>
          </a:xfrm>
          <a:prstGeom prst="rect">
            <a:avLst/>
          </a:prstGeom>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a:prstGeom prst="rect">
            <a:avLst/>
          </a:prstGeo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a:prstGeom prst="rect">
            <a:avLst/>
          </a:prstGeo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9"/>
          <p:cNvSpPr>
            <a:spLocks noGrp="1"/>
          </p:cNvSpPr>
          <p:nvPr>
            <p:ph type="sldNum" sz="quarter" idx="16"/>
          </p:nvPr>
        </p:nvSpPr>
        <p:spPr>
          <a:xfrm>
            <a:off x="0" y="1272222"/>
            <a:ext cx="533400" cy="244476"/>
          </a:xfrm>
          <a:prstGeom prst="rect">
            <a:avLst/>
          </a:prstGeom>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Couple with Agent">
    <p:spTree>
      <p:nvGrpSpPr>
        <p:cNvPr id="1" name=""/>
        <p:cNvGrpSpPr/>
        <p:nvPr/>
      </p:nvGrpSpPr>
      <p:grpSpPr>
        <a:xfrm>
          <a:off x="0" y="0"/>
          <a:ext cx="0" cy="0"/>
          <a:chOff x="0" y="0"/>
          <a:chExt cx="0" cy="0"/>
        </a:xfrm>
      </p:grpSpPr>
      <p:pic>
        <p:nvPicPr>
          <p:cNvPr id="15363" name="Picture 3"/>
          <p:cNvPicPr>
            <a:picLocks noChangeAspect="1" noChangeArrowheads="1"/>
          </p:cNvPicPr>
          <p:nvPr/>
        </p:nvPicPr>
        <p:blipFill>
          <a:blip r:embed="rId2" cstate="screen"/>
          <a:srcRect/>
          <a:stretch>
            <a:fillRect/>
          </a:stretch>
        </p:blipFill>
        <p:spPr bwMode="auto">
          <a:xfrm>
            <a:off x="60325" y="425450"/>
            <a:ext cx="9021763" cy="6011863"/>
          </a:xfrm>
          <a:prstGeom prst="rect">
            <a:avLst/>
          </a:prstGeom>
          <a:noFill/>
          <a:ln w="9525">
            <a:noFill/>
            <a:miter lim="800000"/>
            <a:headEnd/>
            <a:tailEnd/>
          </a:ln>
          <a:effectLst/>
        </p:spPr>
      </p:pic>
      <p:grpSp>
        <p:nvGrpSpPr>
          <p:cNvPr id="2" name="Group 26"/>
          <p:cNvGrpSpPr/>
          <p:nvPr/>
        </p:nvGrpSpPr>
        <p:grpSpPr>
          <a:xfrm>
            <a:off x="0" y="0"/>
            <a:ext cx="9144000" cy="6863414"/>
            <a:chOff x="0" y="0"/>
            <a:chExt cx="9144000" cy="6863414"/>
          </a:xfrm>
        </p:grpSpPr>
        <p:pic>
          <p:nvPicPr>
            <p:cNvPr id="26" name="Picture 25"/>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5588067"/>
              <a:ext cx="9144000" cy="1275347"/>
            </a:xfrm>
            <a:prstGeom prst="rect">
              <a:avLst/>
            </a:prstGeom>
          </p:spPr>
        </p:pic>
        <p:pic>
          <p:nvPicPr>
            <p:cNvPr id="16" name="Picture 15"/>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0"/>
              <a:ext cx="9144000" cy="1097280"/>
            </a:xfrm>
            <a:prstGeom prst="rect">
              <a:avLst/>
            </a:prstGeom>
          </p:spPr>
        </p:pic>
        <p:pic>
          <p:nvPicPr>
            <p:cNvPr id="20" name="Picture 19"/>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2956560" y="3718560"/>
              <a:ext cx="6096000" cy="182880"/>
            </a:xfrm>
            <a:prstGeom prst="rect">
              <a:avLst/>
            </a:prstGeom>
          </p:spPr>
        </p:pic>
        <p:pic>
          <p:nvPicPr>
            <p:cNvPr id="21" name="Picture 20"/>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6004560" y="3634340"/>
              <a:ext cx="6096000" cy="182880"/>
            </a:xfrm>
            <a:prstGeom prst="rect">
              <a:avLst/>
            </a:prstGeom>
          </p:spPr>
        </p:pic>
        <p:pic>
          <p:nvPicPr>
            <p:cNvPr id="22" name="Picture 21"/>
            <p:cNvPicPr>
              <a:picLocks noChangeAspect="1"/>
            </p:cNvPicPr>
            <p:nvPr userDrawn="1"/>
          </p:nvPicPr>
          <p:blipFill>
            <a:blip r:embed="rId5" cstate="screen"/>
            <a:stretch>
              <a:fillRect/>
            </a:stretch>
          </p:blipFill>
          <p:spPr>
            <a:xfrm>
              <a:off x="7874566" y="5904007"/>
              <a:ext cx="1083733" cy="643467"/>
            </a:xfrm>
            <a:prstGeom prst="rect">
              <a:avLst/>
            </a:prstGeom>
          </p:spPr>
        </p:pic>
        <p:cxnSp>
          <p:nvCxnSpPr>
            <p:cNvPr id="23" name="Straight Connector 22"/>
            <p:cNvCxnSpPr/>
            <p:nvPr userDrawn="1"/>
          </p:nvCxnSpPr>
          <p:spPr>
            <a:xfrm>
              <a:off x="4437706" y="5859980"/>
              <a:ext cx="0" cy="73152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18" name="Title 1"/>
          <p:cNvSpPr>
            <a:spLocks noGrp="1"/>
          </p:cNvSpPr>
          <p:nvPr>
            <p:ph type="ctrTitle"/>
          </p:nvPr>
        </p:nvSpPr>
        <p:spPr>
          <a:xfrm>
            <a:off x="192505" y="5677100"/>
            <a:ext cx="4137088" cy="1097280"/>
          </a:xfrm>
          <a:prstGeom prst="rect">
            <a:avLst/>
          </a:prstGeom>
        </p:spPr>
        <p:txBody>
          <a:bodyPr anchor="ctr">
            <a:normAutofit/>
          </a:bodyPr>
          <a:lstStyle>
            <a:lvl1pPr algn="ctr">
              <a:defRPr sz="2800">
                <a:solidFill>
                  <a:schemeClr val="bg1"/>
                </a:solidFill>
              </a:defRPr>
            </a:lvl1pPr>
          </a:lstStyle>
          <a:p>
            <a:r>
              <a:rPr lang="en-US" smtClean="0"/>
              <a:t>Click to edit Master title style</a:t>
            </a:r>
            <a:endParaRPr lang="en-US" dirty="0"/>
          </a:p>
        </p:txBody>
      </p:sp>
      <p:sp>
        <p:nvSpPr>
          <p:cNvPr id="19" name="Subtitle 2"/>
          <p:cNvSpPr>
            <a:spLocks noGrp="1"/>
          </p:cNvSpPr>
          <p:nvPr>
            <p:ph type="subTitle" idx="1"/>
          </p:nvPr>
        </p:nvSpPr>
        <p:spPr>
          <a:xfrm>
            <a:off x="4545818" y="5677100"/>
            <a:ext cx="3135853" cy="1097280"/>
          </a:xfrm>
          <a:prstGeom prst="rect">
            <a:avLst/>
          </a:prstGeom>
        </p:spPr>
        <p:txBody>
          <a:bodyPr anchor="ctr">
            <a:normAutofit/>
          </a:bodyPr>
          <a:lstStyle>
            <a:lvl1pPr marL="0" indent="0" algn="ctr">
              <a:buNone/>
              <a:defRPr sz="1200" baseline="0">
                <a:solidFill>
                  <a:srgbClr val="A1A1A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3"/>
          <p:cNvPicPr>
            <a:picLocks noChangeAspect="1" noChangeArrowheads="1"/>
          </p:cNvPicPr>
          <p:nvPr/>
        </p:nvPicPr>
        <p:blipFill>
          <a:blip r:embed="rId2" cstate="screen"/>
          <a:srcRect/>
          <a:stretch>
            <a:fillRect/>
          </a:stretch>
        </p:blipFill>
        <p:spPr bwMode="auto">
          <a:xfrm>
            <a:off x="60325" y="425450"/>
            <a:ext cx="9021763" cy="6011863"/>
          </a:xfrm>
          <a:prstGeom prst="rect">
            <a:avLst/>
          </a:prstGeom>
          <a:noFill/>
          <a:ln w="9525">
            <a:noFill/>
            <a:miter lim="800000"/>
            <a:headEnd/>
            <a:tailEnd/>
          </a:ln>
          <a:effectLst/>
        </p:spPr>
      </p:pic>
      <p:grpSp>
        <p:nvGrpSpPr>
          <p:cNvPr id="3" name="Group 26"/>
          <p:cNvGrpSpPr/>
          <p:nvPr/>
        </p:nvGrpSpPr>
        <p:grpSpPr>
          <a:xfrm>
            <a:off x="0" y="0"/>
            <a:ext cx="9144000" cy="6863414"/>
            <a:chOff x="0" y="0"/>
            <a:chExt cx="9144000" cy="6863414"/>
          </a:xfrm>
        </p:grpSpPr>
        <p:pic>
          <p:nvPicPr>
            <p:cNvPr id="14" name="Picture 13"/>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5588067"/>
              <a:ext cx="9144000" cy="1275347"/>
            </a:xfrm>
            <a:prstGeom prst="rect">
              <a:avLst/>
            </a:prstGeom>
          </p:spPr>
        </p:pic>
        <p:pic>
          <p:nvPicPr>
            <p:cNvPr id="15" name="Picture 14"/>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0"/>
              <a:ext cx="9144000" cy="1097280"/>
            </a:xfrm>
            <a:prstGeom prst="rect">
              <a:avLst/>
            </a:prstGeom>
          </p:spPr>
        </p:pic>
        <p:pic>
          <p:nvPicPr>
            <p:cNvPr id="17" name="Picture 16"/>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2956560" y="3718560"/>
              <a:ext cx="6096000" cy="182880"/>
            </a:xfrm>
            <a:prstGeom prst="rect">
              <a:avLst/>
            </a:prstGeom>
          </p:spPr>
        </p:pic>
        <p:pic>
          <p:nvPicPr>
            <p:cNvPr id="24" name="Picture 23"/>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6004560" y="3634340"/>
              <a:ext cx="6096000" cy="182880"/>
            </a:xfrm>
            <a:prstGeom prst="rect">
              <a:avLst/>
            </a:prstGeom>
          </p:spPr>
        </p:pic>
        <p:cxnSp>
          <p:nvCxnSpPr>
            <p:cNvPr id="27" name="Straight Connector 26"/>
            <p:cNvCxnSpPr/>
            <p:nvPr userDrawn="1"/>
          </p:nvCxnSpPr>
          <p:spPr>
            <a:xfrm>
              <a:off x="4437706" y="5859980"/>
              <a:ext cx="0" cy="73152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28" name="Picture 27"/>
          <p:cNvPicPr>
            <a:picLocks noChangeAspect="1"/>
          </p:cNvPicPr>
          <p:nvPr/>
        </p:nvPicPr>
        <p:blipFill>
          <a:blip r:embed="rId5" cstate="screen"/>
          <a:srcRect b="22202"/>
          <a:stretch>
            <a:fillRect/>
          </a:stretch>
        </p:blipFill>
        <p:spPr>
          <a:xfrm>
            <a:off x="7751736" y="5726586"/>
            <a:ext cx="1083733" cy="500603"/>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83411" y="703030"/>
            <a:ext cx="7708152" cy="914400"/>
          </a:xfrm>
          <a:prstGeom prst="rect">
            <a:avLst/>
          </a:prstGeom>
        </p:spPr>
        <p:txBody>
          <a:bodyPr/>
          <a:lstStyle/>
          <a:p>
            <a:r>
              <a:rPr lang="en-US" smtClean="0"/>
              <a:t>Click to edit Master title style</a:t>
            </a:r>
            <a:endParaRPr lang="en-US" dirty="0"/>
          </a:p>
        </p:txBody>
      </p:sp>
      <p:sp>
        <p:nvSpPr>
          <p:cNvPr id="3" name="Chart Placeholder 2"/>
          <p:cNvSpPr>
            <a:spLocks noGrp="1"/>
          </p:cNvSpPr>
          <p:nvPr>
            <p:ph type="chart" idx="1"/>
          </p:nvPr>
        </p:nvSpPr>
        <p:spPr>
          <a:xfrm>
            <a:off x="417513" y="1802920"/>
            <a:ext cx="8266112" cy="3856517"/>
          </a:xfrm>
          <a:prstGeom prst="rect">
            <a:avLst/>
          </a:prstGeom>
        </p:spPr>
        <p:txBody>
          <a:bodyPr/>
          <a:lstStyle/>
          <a:p>
            <a:pPr lvl="0"/>
            <a:r>
              <a:rPr lang="en-US" noProof="0" smtClean="0"/>
              <a:t>Click icon to add chart</a:t>
            </a:r>
            <a:endParaRPr lang="en-US" noProof="0" dirty="0"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90600"/>
          </a:xfrm>
          <a:prstGeom prst="rect">
            <a:avLst/>
          </a:prstGeo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a:xfrm>
            <a:off x="0" y="1272222"/>
            <a:ext cx="533400" cy="244476"/>
          </a:xfrm>
          <a:prstGeom prst="rect">
            <a:avLst/>
          </a:prstGeom>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7967" y="4325012"/>
            <a:ext cx="7226745" cy="1362075"/>
          </a:xfrm>
          <a:prstGeom prst="rect">
            <a:avLst/>
          </a:prstGeom>
        </p:spPr>
        <p:txBody>
          <a:bodyPr anchor="t"/>
          <a:lstStyle>
            <a:lvl1pPr algn="l">
              <a:defRPr sz="4000" b="1" cap="all"/>
            </a:lvl1pPr>
          </a:lstStyle>
          <a:p>
            <a:r>
              <a:rPr lang="en-US" dirty="0" smtClean="0"/>
              <a:t>Click to edit Master title style</a:t>
            </a:r>
            <a:endParaRPr lang="en-US" dirty="0"/>
          </a:p>
        </p:txBody>
      </p:sp>
      <p:sp>
        <p:nvSpPr>
          <p:cNvPr id="5" name="Rectangle 4"/>
          <p:cNvSpPr/>
          <p:nvPr userDrawn="1"/>
        </p:nvSpPr>
        <p:spPr bwMode="auto">
          <a:xfrm>
            <a:off x="0" y="0"/>
            <a:ext cx="9144000" cy="212140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83410" y="455784"/>
            <a:ext cx="7703389"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13139"/>
            <a:ext cx="4040188" cy="5617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Man Cave">
    <p:spTree>
      <p:nvGrpSpPr>
        <p:cNvPr id="1" name=""/>
        <p:cNvGrpSpPr/>
        <p:nvPr/>
      </p:nvGrpSpPr>
      <p:grpSpPr>
        <a:xfrm>
          <a:off x="0" y="0"/>
          <a:ext cx="0" cy="0"/>
          <a:chOff x="0" y="0"/>
          <a:chExt cx="0" cy="0"/>
        </a:xfrm>
      </p:grpSpPr>
      <p:grpSp>
        <p:nvGrpSpPr>
          <p:cNvPr id="2" name="Group 26"/>
          <p:cNvGrpSpPr/>
          <p:nvPr/>
        </p:nvGrpSpPr>
        <p:grpSpPr>
          <a:xfrm>
            <a:off x="0" y="0"/>
            <a:ext cx="9144000" cy="6863414"/>
            <a:chOff x="0" y="0"/>
            <a:chExt cx="9144000" cy="6863414"/>
          </a:xfrm>
        </p:grpSpPr>
        <p:pic>
          <p:nvPicPr>
            <p:cNvPr id="26" name="Picture 25"/>
            <p:cNvPicPr>
              <a:picLocks/>
            </p:cNvPicPr>
            <p:nvPr userDrawn="1"/>
          </p:nvPicPr>
          <p:blipFill>
            <a:blip r:embed="rId2" cstate="screen">
              <a:extLst>
                <a:ext uri="{28A0092B-C50C-407E-A947-70E740481C1C}">
                  <a14:useLocalDpi xmlns:a14="http://schemas.microsoft.com/office/drawing/2010/main" xmlns="" val="0"/>
                </a:ext>
              </a:extLst>
            </a:blip>
            <a:stretch>
              <a:fillRect/>
            </a:stretch>
          </p:blipFill>
          <p:spPr>
            <a:xfrm>
              <a:off x="0" y="5588067"/>
              <a:ext cx="9144000" cy="1275347"/>
            </a:xfrm>
            <a:prstGeom prst="rect">
              <a:avLst/>
            </a:prstGeom>
          </p:spPr>
        </p:pic>
        <p:pic>
          <p:nvPicPr>
            <p:cNvPr id="16" name="Picture 15"/>
            <p:cNvPicPr>
              <a:picLocks/>
            </p:cNvPicPr>
            <p:nvPr userDrawn="1"/>
          </p:nvPicPr>
          <p:blipFill>
            <a:blip r:embed="rId2" cstate="screen">
              <a:extLst>
                <a:ext uri="{28A0092B-C50C-407E-A947-70E740481C1C}">
                  <a14:useLocalDpi xmlns:a14="http://schemas.microsoft.com/office/drawing/2010/main" xmlns="" val="0"/>
                </a:ext>
              </a:extLst>
            </a:blip>
            <a:stretch>
              <a:fillRect/>
            </a:stretch>
          </p:blipFill>
          <p:spPr>
            <a:xfrm>
              <a:off x="0" y="0"/>
              <a:ext cx="9144000" cy="1097280"/>
            </a:xfrm>
            <a:prstGeom prst="rect">
              <a:avLst/>
            </a:prstGeom>
          </p:spPr>
        </p:pic>
        <p:pic>
          <p:nvPicPr>
            <p:cNvPr id="20" name="Picture 19"/>
            <p:cNvPicPr>
              <a:picLocks/>
            </p:cNvPicPr>
            <p:nvPr userDrawn="1"/>
          </p:nvPicPr>
          <p:blipFill>
            <a:blip r:embed="rId3" cstate="screen">
              <a:extLst>
                <a:ext uri="{28A0092B-C50C-407E-A947-70E740481C1C}">
                  <a14:useLocalDpi xmlns:a14="http://schemas.microsoft.com/office/drawing/2010/main" xmlns="" val="0"/>
                </a:ext>
              </a:extLst>
            </a:blip>
            <a:srcRect/>
            <a:stretch>
              <a:fillRect/>
            </a:stretch>
          </p:blipFill>
          <p:spPr>
            <a:xfrm rot="5400000">
              <a:off x="-2956560" y="3718560"/>
              <a:ext cx="6096000" cy="182880"/>
            </a:xfrm>
            <a:prstGeom prst="rect">
              <a:avLst/>
            </a:prstGeom>
          </p:spPr>
        </p:pic>
        <p:pic>
          <p:nvPicPr>
            <p:cNvPr id="21" name="Picture 20"/>
            <p:cNvPicPr>
              <a:picLocks/>
            </p:cNvPicPr>
            <p:nvPr userDrawn="1"/>
          </p:nvPicPr>
          <p:blipFill>
            <a:blip r:embed="rId3" cstate="screen">
              <a:extLst>
                <a:ext uri="{28A0092B-C50C-407E-A947-70E740481C1C}">
                  <a14:useLocalDpi xmlns:a14="http://schemas.microsoft.com/office/drawing/2010/main" xmlns="" val="0"/>
                </a:ext>
              </a:extLst>
            </a:blip>
            <a:srcRect/>
            <a:stretch>
              <a:fillRect/>
            </a:stretch>
          </p:blipFill>
          <p:spPr>
            <a:xfrm rot="5400000">
              <a:off x="6004560" y="3634340"/>
              <a:ext cx="6096000" cy="182880"/>
            </a:xfrm>
            <a:prstGeom prst="rect">
              <a:avLst/>
            </a:prstGeom>
          </p:spPr>
        </p:pic>
        <p:pic>
          <p:nvPicPr>
            <p:cNvPr id="22" name="Picture 21"/>
            <p:cNvPicPr>
              <a:picLocks noChangeAspect="1"/>
            </p:cNvPicPr>
            <p:nvPr userDrawn="1"/>
          </p:nvPicPr>
          <p:blipFill>
            <a:blip r:embed="rId4" cstate="screen"/>
            <a:stretch>
              <a:fillRect/>
            </a:stretch>
          </p:blipFill>
          <p:spPr>
            <a:xfrm>
              <a:off x="7874566" y="5904007"/>
              <a:ext cx="1083733" cy="643467"/>
            </a:xfrm>
            <a:prstGeom prst="rect">
              <a:avLst/>
            </a:prstGeom>
          </p:spPr>
        </p:pic>
        <p:cxnSp>
          <p:nvCxnSpPr>
            <p:cNvPr id="23" name="Straight Connector 22"/>
            <p:cNvCxnSpPr/>
            <p:nvPr userDrawn="1"/>
          </p:nvCxnSpPr>
          <p:spPr>
            <a:xfrm>
              <a:off x="4437706" y="5859980"/>
              <a:ext cx="0" cy="73152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18" name="Title 1"/>
          <p:cNvSpPr>
            <a:spLocks noGrp="1"/>
          </p:cNvSpPr>
          <p:nvPr>
            <p:ph type="ctrTitle"/>
          </p:nvPr>
        </p:nvSpPr>
        <p:spPr>
          <a:xfrm>
            <a:off x="192505" y="5677100"/>
            <a:ext cx="4137088" cy="1097280"/>
          </a:xfrm>
          <a:prstGeom prst="rect">
            <a:avLst/>
          </a:prstGeom>
        </p:spPr>
        <p:txBody>
          <a:bodyPr anchor="ctr">
            <a:normAutofit/>
          </a:bodyPr>
          <a:lstStyle>
            <a:lvl1pPr algn="ctr">
              <a:defRPr sz="2800">
                <a:solidFill>
                  <a:schemeClr val="bg1"/>
                </a:solidFill>
              </a:defRPr>
            </a:lvl1pPr>
          </a:lstStyle>
          <a:p>
            <a:r>
              <a:rPr lang="en-US" smtClean="0"/>
              <a:t>Click to edit Master title style</a:t>
            </a:r>
            <a:endParaRPr lang="en-US" dirty="0"/>
          </a:p>
        </p:txBody>
      </p:sp>
      <p:sp>
        <p:nvSpPr>
          <p:cNvPr id="19" name="Subtitle 2"/>
          <p:cNvSpPr>
            <a:spLocks noGrp="1"/>
          </p:cNvSpPr>
          <p:nvPr>
            <p:ph type="subTitle" idx="1"/>
          </p:nvPr>
        </p:nvSpPr>
        <p:spPr>
          <a:xfrm>
            <a:off x="4545818" y="5677100"/>
            <a:ext cx="3135853" cy="1097280"/>
          </a:xfrm>
          <a:prstGeom prst="rect">
            <a:avLst/>
          </a:prstGeom>
        </p:spPr>
        <p:txBody>
          <a:bodyPr anchor="ctr">
            <a:normAutofit/>
          </a:bodyPr>
          <a:lstStyle>
            <a:lvl1pPr marL="0" indent="0" algn="ctr">
              <a:buNone/>
              <a:defRPr sz="1200" baseline="0">
                <a:solidFill>
                  <a:srgbClr val="A1A1A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3" name="Group 26"/>
          <p:cNvGrpSpPr/>
          <p:nvPr/>
        </p:nvGrpSpPr>
        <p:grpSpPr>
          <a:xfrm>
            <a:off x="0" y="0"/>
            <a:ext cx="9144000" cy="6863414"/>
            <a:chOff x="0" y="0"/>
            <a:chExt cx="9144000" cy="6863414"/>
          </a:xfrm>
        </p:grpSpPr>
        <p:pic>
          <p:nvPicPr>
            <p:cNvPr id="14" name="Picture 13"/>
            <p:cNvPicPr>
              <a:picLocks/>
            </p:cNvPicPr>
            <p:nvPr userDrawn="1"/>
          </p:nvPicPr>
          <p:blipFill>
            <a:blip r:embed="rId2" cstate="screen">
              <a:extLst>
                <a:ext uri="{28A0092B-C50C-407E-A947-70E740481C1C}">
                  <a14:useLocalDpi xmlns:a14="http://schemas.microsoft.com/office/drawing/2010/main" xmlns="" val="0"/>
                </a:ext>
              </a:extLst>
            </a:blip>
            <a:stretch>
              <a:fillRect/>
            </a:stretch>
          </p:blipFill>
          <p:spPr>
            <a:xfrm>
              <a:off x="0" y="5588067"/>
              <a:ext cx="9144000" cy="1275347"/>
            </a:xfrm>
            <a:prstGeom prst="rect">
              <a:avLst/>
            </a:prstGeom>
          </p:spPr>
        </p:pic>
        <p:pic>
          <p:nvPicPr>
            <p:cNvPr id="15" name="Picture 14"/>
            <p:cNvPicPr>
              <a:picLocks/>
            </p:cNvPicPr>
            <p:nvPr userDrawn="1"/>
          </p:nvPicPr>
          <p:blipFill>
            <a:blip r:embed="rId2" cstate="screen">
              <a:extLst>
                <a:ext uri="{28A0092B-C50C-407E-A947-70E740481C1C}">
                  <a14:useLocalDpi xmlns:a14="http://schemas.microsoft.com/office/drawing/2010/main" xmlns="" val="0"/>
                </a:ext>
              </a:extLst>
            </a:blip>
            <a:stretch>
              <a:fillRect/>
            </a:stretch>
          </p:blipFill>
          <p:spPr>
            <a:xfrm>
              <a:off x="0" y="0"/>
              <a:ext cx="9144000" cy="1097280"/>
            </a:xfrm>
            <a:prstGeom prst="rect">
              <a:avLst/>
            </a:prstGeom>
          </p:spPr>
        </p:pic>
        <p:pic>
          <p:nvPicPr>
            <p:cNvPr id="17" name="Picture 16"/>
            <p:cNvPicPr>
              <a:picLocks/>
            </p:cNvPicPr>
            <p:nvPr userDrawn="1"/>
          </p:nvPicPr>
          <p:blipFill>
            <a:blip r:embed="rId3" cstate="screen">
              <a:extLst>
                <a:ext uri="{28A0092B-C50C-407E-A947-70E740481C1C}">
                  <a14:useLocalDpi xmlns:a14="http://schemas.microsoft.com/office/drawing/2010/main" xmlns="" val="0"/>
                </a:ext>
              </a:extLst>
            </a:blip>
            <a:srcRect/>
            <a:stretch>
              <a:fillRect/>
            </a:stretch>
          </p:blipFill>
          <p:spPr>
            <a:xfrm rot="5400000">
              <a:off x="-2956560" y="3718560"/>
              <a:ext cx="6096000" cy="182880"/>
            </a:xfrm>
            <a:prstGeom prst="rect">
              <a:avLst/>
            </a:prstGeom>
          </p:spPr>
        </p:pic>
        <p:pic>
          <p:nvPicPr>
            <p:cNvPr id="24" name="Picture 23"/>
            <p:cNvPicPr>
              <a:picLocks/>
            </p:cNvPicPr>
            <p:nvPr userDrawn="1"/>
          </p:nvPicPr>
          <p:blipFill>
            <a:blip r:embed="rId3" cstate="screen">
              <a:extLst>
                <a:ext uri="{28A0092B-C50C-407E-A947-70E740481C1C}">
                  <a14:useLocalDpi xmlns:a14="http://schemas.microsoft.com/office/drawing/2010/main" xmlns="" val="0"/>
                </a:ext>
              </a:extLst>
            </a:blip>
            <a:srcRect/>
            <a:stretch>
              <a:fillRect/>
            </a:stretch>
          </p:blipFill>
          <p:spPr>
            <a:xfrm rot="5400000">
              <a:off x="6004560" y="3634340"/>
              <a:ext cx="6096000" cy="182880"/>
            </a:xfrm>
            <a:prstGeom prst="rect">
              <a:avLst/>
            </a:prstGeom>
          </p:spPr>
        </p:pic>
      </p:grpSp>
      <p:pic>
        <p:nvPicPr>
          <p:cNvPr id="28" name="Picture 27"/>
          <p:cNvPicPr>
            <a:picLocks noChangeAspect="1"/>
          </p:cNvPicPr>
          <p:nvPr/>
        </p:nvPicPr>
        <p:blipFill>
          <a:blip r:embed="rId4" cstate="screen"/>
          <a:srcRect b="22202"/>
          <a:stretch>
            <a:fillRect/>
          </a:stretch>
        </p:blipFill>
        <p:spPr>
          <a:xfrm>
            <a:off x="7751736" y="5726586"/>
            <a:ext cx="1083733" cy="500603"/>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Women Cave">
    <p:spTree>
      <p:nvGrpSpPr>
        <p:cNvPr id="1" name=""/>
        <p:cNvGrpSpPr/>
        <p:nvPr/>
      </p:nvGrpSpPr>
      <p:grpSpPr>
        <a:xfrm>
          <a:off x="0" y="0"/>
          <a:ext cx="0" cy="0"/>
          <a:chOff x="0" y="0"/>
          <a:chExt cx="0" cy="0"/>
        </a:xfrm>
      </p:grpSpPr>
      <p:pic>
        <p:nvPicPr>
          <p:cNvPr id="17411" name="Picture 3"/>
          <p:cNvPicPr>
            <a:picLocks noChangeAspect="1" noChangeArrowheads="1"/>
          </p:cNvPicPr>
          <p:nvPr/>
        </p:nvPicPr>
        <p:blipFill>
          <a:blip r:embed="rId2" cstate="screen"/>
          <a:srcRect/>
          <a:stretch>
            <a:fillRect/>
          </a:stretch>
        </p:blipFill>
        <p:spPr bwMode="auto">
          <a:xfrm>
            <a:off x="84138" y="385866"/>
            <a:ext cx="8975725" cy="5402263"/>
          </a:xfrm>
          <a:prstGeom prst="rect">
            <a:avLst/>
          </a:prstGeom>
          <a:noFill/>
          <a:ln w="9525">
            <a:noFill/>
            <a:miter lim="800000"/>
            <a:headEnd/>
            <a:tailEnd/>
          </a:ln>
          <a:effectLst/>
        </p:spPr>
      </p:pic>
      <p:grpSp>
        <p:nvGrpSpPr>
          <p:cNvPr id="2" name="Group 26"/>
          <p:cNvGrpSpPr/>
          <p:nvPr/>
        </p:nvGrpSpPr>
        <p:grpSpPr>
          <a:xfrm>
            <a:off x="0" y="0"/>
            <a:ext cx="9144000" cy="6863414"/>
            <a:chOff x="0" y="0"/>
            <a:chExt cx="9144000" cy="6863414"/>
          </a:xfrm>
        </p:grpSpPr>
        <p:pic>
          <p:nvPicPr>
            <p:cNvPr id="26" name="Picture 25"/>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5588067"/>
              <a:ext cx="9144000" cy="1275347"/>
            </a:xfrm>
            <a:prstGeom prst="rect">
              <a:avLst/>
            </a:prstGeom>
          </p:spPr>
        </p:pic>
        <p:pic>
          <p:nvPicPr>
            <p:cNvPr id="16" name="Picture 15"/>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0"/>
              <a:ext cx="9144000" cy="1097280"/>
            </a:xfrm>
            <a:prstGeom prst="rect">
              <a:avLst/>
            </a:prstGeom>
          </p:spPr>
        </p:pic>
        <p:pic>
          <p:nvPicPr>
            <p:cNvPr id="20" name="Picture 19"/>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2956560" y="3718560"/>
              <a:ext cx="6096000" cy="182880"/>
            </a:xfrm>
            <a:prstGeom prst="rect">
              <a:avLst/>
            </a:prstGeom>
          </p:spPr>
        </p:pic>
        <p:pic>
          <p:nvPicPr>
            <p:cNvPr id="21" name="Picture 20"/>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6004560" y="3634340"/>
              <a:ext cx="6096000" cy="182880"/>
            </a:xfrm>
            <a:prstGeom prst="rect">
              <a:avLst/>
            </a:prstGeom>
          </p:spPr>
        </p:pic>
        <p:pic>
          <p:nvPicPr>
            <p:cNvPr id="22" name="Picture 21"/>
            <p:cNvPicPr>
              <a:picLocks noChangeAspect="1"/>
            </p:cNvPicPr>
            <p:nvPr userDrawn="1"/>
          </p:nvPicPr>
          <p:blipFill>
            <a:blip r:embed="rId5" cstate="screen"/>
            <a:stretch>
              <a:fillRect/>
            </a:stretch>
          </p:blipFill>
          <p:spPr>
            <a:xfrm>
              <a:off x="7874566" y="5904007"/>
              <a:ext cx="1083733" cy="643467"/>
            </a:xfrm>
            <a:prstGeom prst="rect">
              <a:avLst/>
            </a:prstGeom>
          </p:spPr>
        </p:pic>
        <p:cxnSp>
          <p:nvCxnSpPr>
            <p:cNvPr id="23" name="Straight Connector 22"/>
            <p:cNvCxnSpPr/>
            <p:nvPr userDrawn="1"/>
          </p:nvCxnSpPr>
          <p:spPr>
            <a:xfrm>
              <a:off x="4437706" y="5859980"/>
              <a:ext cx="0" cy="73152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18" name="Title 1"/>
          <p:cNvSpPr>
            <a:spLocks noGrp="1"/>
          </p:cNvSpPr>
          <p:nvPr>
            <p:ph type="ctrTitle"/>
          </p:nvPr>
        </p:nvSpPr>
        <p:spPr>
          <a:xfrm>
            <a:off x="192505" y="5677100"/>
            <a:ext cx="4137088" cy="1097280"/>
          </a:xfrm>
          <a:prstGeom prst="rect">
            <a:avLst/>
          </a:prstGeom>
        </p:spPr>
        <p:txBody>
          <a:bodyPr anchor="ctr">
            <a:normAutofit/>
          </a:bodyPr>
          <a:lstStyle>
            <a:lvl1pPr algn="ctr">
              <a:defRPr sz="2800">
                <a:solidFill>
                  <a:schemeClr val="bg1"/>
                </a:solidFill>
              </a:defRPr>
            </a:lvl1pPr>
          </a:lstStyle>
          <a:p>
            <a:r>
              <a:rPr lang="en-US" smtClean="0"/>
              <a:t>Click to edit Master title style</a:t>
            </a:r>
            <a:endParaRPr lang="en-US" dirty="0"/>
          </a:p>
        </p:txBody>
      </p:sp>
      <p:sp>
        <p:nvSpPr>
          <p:cNvPr id="19" name="Subtitle 2"/>
          <p:cNvSpPr>
            <a:spLocks noGrp="1"/>
          </p:cNvSpPr>
          <p:nvPr>
            <p:ph type="subTitle" idx="1"/>
          </p:nvPr>
        </p:nvSpPr>
        <p:spPr>
          <a:xfrm>
            <a:off x="4545818" y="5677100"/>
            <a:ext cx="3135853" cy="1097280"/>
          </a:xfrm>
          <a:prstGeom prst="rect">
            <a:avLst/>
          </a:prstGeom>
        </p:spPr>
        <p:txBody>
          <a:bodyPr anchor="ctr">
            <a:normAutofit/>
          </a:bodyPr>
          <a:lstStyle>
            <a:lvl1pPr marL="0" indent="0" algn="ctr">
              <a:buNone/>
              <a:defRPr sz="1200" baseline="0">
                <a:solidFill>
                  <a:srgbClr val="A1A1A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3"/>
          <p:cNvPicPr>
            <a:picLocks noChangeAspect="1" noChangeArrowheads="1"/>
          </p:cNvPicPr>
          <p:nvPr/>
        </p:nvPicPr>
        <p:blipFill>
          <a:blip r:embed="rId2" cstate="screen"/>
          <a:srcRect/>
          <a:stretch>
            <a:fillRect/>
          </a:stretch>
        </p:blipFill>
        <p:spPr bwMode="auto">
          <a:xfrm>
            <a:off x="84138" y="385866"/>
            <a:ext cx="8975725" cy="5402263"/>
          </a:xfrm>
          <a:prstGeom prst="rect">
            <a:avLst/>
          </a:prstGeom>
          <a:noFill/>
          <a:ln w="9525">
            <a:noFill/>
            <a:miter lim="800000"/>
            <a:headEnd/>
            <a:tailEnd/>
          </a:ln>
          <a:effectLst/>
        </p:spPr>
      </p:pic>
      <p:grpSp>
        <p:nvGrpSpPr>
          <p:cNvPr id="3" name="Group 26"/>
          <p:cNvGrpSpPr/>
          <p:nvPr/>
        </p:nvGrpSpPr>
        <p:grpSpPr>
          <a:xfrm>
            <a:off x="0" y="0"/>
            <a:ext cx="9144000" cy="6863414"/>
            <a:chOff x="0" y="0"/>
            <a:chExt cx="9144000" cy="6863414"/>
          </a:xfrm>
        </p:grpSpPr>
        <p:pic>
          <p:nvPicPr>
            <p:cNvPr id="14" name="Picture 13"/>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5588067"/>
              <a:ext cx="9144000" cy="1275347"/>
            </a:xfrm>
            <a:prstGeom prst="rect">
              <a:avLst/>
            </a:prstGeom>
          </p:spPr>
        </p:pic>
        <p:pic>
          <p:nvPicPr>
            <p:cNvPr id="15" name="Picture 14"/>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0"/>
              <a:ext cx="9144000" cy="1097280"/>
            </a:xfrm>
            <a:prstGeom prst="rect">
              <a:avLst/>
            </a:prstGeom>
          </p:spPr>
        </p:pic>
        <p:pic>
          <p:nvPicPr>
            <p:cNvPr id="17" name="Picture 16"/>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2956560" y="3718560"/>
              <a:ext cx="6096000" cy="182880"/>
            </a:xfrm>
            <a:prstGeom prst="rect">
              <a:avLst/>
            </a:prstGeom>
          </p:spPr>
        </p:pic>
        <p:pic>
          <p:nvPicPr>
            <p:cNvPr id="24" name="Picture 23"/>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6004560" y="3634340"/>
              <a:ext cx="6096000" cy="182880"/>
            </a:xfrm>
            <a:prstGeom prst="rect">
              <a:avLst/>
            </a:prstGeom>
          </p:spPr>
        </p:pic>
        <p:cxnSp>
          <p:nvCxnSpPr>
            <p:cNvPr id="27" name="Straight Connector 26"/>
            <p:cNvCxnSpPr/>
            <p:nvPr userDrawn="1"/>
          </p:nvCxnSpPr>
          <p:spPr>
            <a:xfrm>
              <a:off x="4437706" y="5859980"/>
              <a:ext cx="0" cy="73152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28" name="Picture 27"/>
          <p:cNvPicPr>
            <a:picLocks noChangeAspect="1"/>
          </p:cNvPicPr>
          <p:nvPr/>
        </p:nvPicPr>
        <p:blipFill>
          <a:blip r:embed="rId5" cstate="screen"/>
          <a:srcRect b="22202"/>
          <a:stretch>
            <a:fillRect/>
          </a:stretch>
        </p:blipFill>
        <p:spPr>
          <a:xfrm>
            <a:off x="7751736" y="5726586"/>
            <a:ext cx="1083733" cy="500603"/>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 Dinner">
    <p:spTree>
      <p:nvGrpSpPr>
        <p:cNvPr id="1" name=""/>
        <p:cNvGrpSpPr/>
        <p:nvPr/>
      </p:nvGrpSpPr>
      <p:grpSpPr>
        <a:xfrm>
          <a:off x="0" y="0"/>
          <a:ext cx="0" cy="0"/>
          <a:chOff x="0" y="0"/>
          <a:chExt cx="0" cy="0"/>
        </a:xfrm>
      </p:grpSpPr>
      <p:pic>
        <p:nvPicPr>
          <p:cNvPr id="18435" name="Picture 3"/>
          <p:cNvPicPr>
            <a:picLocks noChangeAspect="1" noChangeArrowheads="1"/>
          </p:cNvPicPr>
          <p:nvPr/>
        </p:nvPicPr>
        <p:blipFill>
          <a:blip r:embed="rId2" cstate="screen"/>
          <a:srcRect/>
          <a:stretch>
            <a:fillRect/>
          </a:stretch>
        </p:blipFill>
        <p:spPr bwMode="auto">
          <a:xfrm>
            <a:off x="68263" y="460375"/>
            <a:ext cx="9007475" cy="5943600"/>
          </a:xfrm>
          <a:prstGeom prst="rect">
            <a:avLst/>
          </a:prstGeom>
          <a:noFill/>
          <a:ln w="9525">
            <a:noFill/>
            <a:miter lim="800000"/>
            <a:headEnd/>
            <a:tailEnd/>
          </a:ln>
          <a:effectLst/>
        </p:spPr>
      </p:pic>
      <p:grpSp>
        <p:nvGrpSpPr>
          <p:cNvPr id="2" name="Group 26"/>
          <p:cNvGrpSpPr/>
          <p:nvPr/>
        </p:nvGrpSpPr>
        <p:grpSpPr>
          <a:xfrm>
            <a:off x="0" y="0"/>
            <a:ext cx="9144000" cy="6863414"/>
            <a:chOff x="0" y="0"/>
            <a:chExt cx="9144000" cy="6863414"/>
          </a:xfrm>
        </p:grpSpPr>
        <p:pic>
          <p:nvPicPr>
            <p:cNvPr id="26" name="Picture 25"/>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5588067"/>
              <a:ext cx="9144000" cy="1275347"/>
            </a:xfrm>
            <a:prstGeom prst="rect">
              <a:avLst/>
            </a:prstGeom>
          </p:spPr>
        </p:pic>
        <p:pic>
          <p:nvPicPr>
            <p:cNvPr id="16" name="Picture 15"/>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0"/>
              <a:ext cx="9144000" cy="1097280"/>
            </a:xfrm>
            <a:prstGeom prst="rect">
              <a:avLst/>
            </a:prstGeom>
          </p:spPr>
        </p:pic>
        <p:pic>
          <p:nvPicPr>
            <p:cNvPr id="20" name="Picture 19"/>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2956560" y="3718560"/>
              <a:ext cx="6096000" cy="182880"/>
            </a:xfrm>
            <a:prstGeom prst="rect">
              <a:avLst/>
            </a:prstGeom>
          </p:spPr>
        </p:pic>
        <p:pic>
          <p:nvPicPr>
            <p:cNvPr id="21" name="Picture 20"/>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6004560" y="3634340"/>
              <a:ext cx="6096000" cy="182880"/>
            </a:xfrm>
            <a:prstGeom prst="rect">
              <a:avLst/>
            </a:prstGeom>
          </p:spPr>
        </p:pic>
        <p:pic>
          <p:nvPicPr>
            <p:cNvPr id="22" name="Picture 21"/>
            <p:cNvPicPr>
              <a:picLocks noChangeAspect="1"/>
            </p:cNvPicPr>
            <p:nvPr userDrawn="1"/>
          </p:nvPicPr>
          <p:blipFill>
            <a:blip r:embed="rId5" cstate="screen"/>
            <a:stretch>
              <a:fillRect/>
            </a:stretch>
          </p:blipFill>
          <p:spPr>
            <a:xfrm>
              <a:off x="7874566" y="5904007"/>
              <a:ext cx="1083733" cy="643467"/>
            </a:xfrm>
            <a:prstGeom prst="rect">
              <a:avLst/>
            </a:prstGeom>
          </p:spPr>
        </p:pic>
        <p:cxnSp>
          <p:nvCxnSpPr>
            <p:cNvPr id="23" name="Straight Connector 22"/>
            <p:cNvCxnSpPr/>
            <p:nvPr userDrawn="1"/>
          </p:nvCxnSpPr>
          <p:spPr>
            <a:xfrm>
              <a:off x="4437706" y="5859980"/>
              <a:ext cx="0" cy="73152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18" name="Title 1"/>
          <p:cNvSpPr>
            <a:spLocks noGrp="1"/>
          </p:cNvSpPr>
          <p:nvPr>
            <p:ph type="ctrTitle"/>
          </p:nvPr>
        </p:nvSpPr>
        <p:spPr>
          <a:xfrm>
            <a:off x="192505" y="5677100"/>
            <a:ext cx="4137088" cy="1097280"/>
          </a:xfrm>
          <a:prstGeom prst="rect">
            <a:avLst/>
          </a:prstGeom>
        </p:spPr>
        <p:txBody>
          <a:bodyPr anchor="ctr">
            <a:normAutofit/>
          </a:bodyPr>
          <a:lstStyle>
            <a:lvl1pPr algn="ctr">
              <a:defRPr sz="2800">
                <a:solidFill>
                  <a:schemeClr val="bg1"/>
                </a:solidFill>
              </a:defRPr>
            </a:lvl1pPr>
          </a:lstStyle>
          <a:p>
            <a:r>
              <a:rPr lang="en-US" smtClean="0"/>
              <a:t>Click to edit Master title style</a:t>
            </a:r>
            <a:endParaRPr lang="en-US" dirty="0"/>
          </a:p>
        </p:txBody>
      </p:sp>
      <p:sp>
        <p:nvSpPr>
          <p:cNvPr id="19" name="Subtitle 2"/>
          <p:cNvSpPr>
            <a:spLocks noGrp="1"/>
          </p:cNvSpPr>
          <p:nvPr>
            <p:ph type="subTitle" idx="1"/>
          </p:nvPr>
        </p:nvSpPr>
        <p:spPr>
          <a:xfrm>
            <a:off x="4545818" y="5677100"/>
            <a:ext cx="3135853" cy="1097280"/>
          </a:xfrm>
          <a:prstGeom prst="rect">
            <a:avLst/>
          </a:prstGeom>
        </p:spPr>
        <p:txBody>
          <a:bodyPr anchor="ctr">
            <a:normAutofit/>
          </a:bodyPr>
          <a:lstStyle>
            <a:lvl1pPr marL="0" indent="0" algn="ctr">
              <a:buNone/>
              <a:defRPr sz="1200" baseline="0">
                <a:solidFill>
                  <a:srgbClr val="A1A1A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3"/>
          <p:cNvPicPr>
            <a:picLocks noChangeAspect="1" noChangeArrowheads="1"/>
          </p:cNvPicPr>
          <p:nvPr/>
        </p:nvPicPr>
        <p:blipFill>
          <a:blip r:embed="rId2" cstate="screen"/>
          <a:srcRect/>
          <a:stretch>
            <a:fillRect/>
          </a:stretch>
        </p:blipFill>
        <p:spPr bwMode="auto">
          <a:xfrm>
            <a:off x="68263" y="460375"/>
            <a:ext cx="9007475" cy="5943600"/>
          </a:xfrm>
          <a:prstGeom prst="rect">
            <a:avLst/>
          </a:prstGeom>
          <a:noFill/>
          <a:ln w="9525">
            <a:noFill/>
            <a:miter lim="800000"/>
            <a:headEnd/>
            <a:tailEnd/>
          </a:ln>
          <a:effectLst/>
        </p:spPr>
      </p:pic>
      <p:grpSp>
        <p:nvGrpSpPr>
          <p:cNvPr id="3" name="Group 26"/>
          <p:cNvGrpSpPr/>
          <p:nvPr/>
        </p:nvGrpSpPr>
        <p:grpSpPr>
          <a:xfrm>
            <a:off x="0" y="0"/>
            <a:ext cx="9144000" cy="6863414"/>
            <a:chOff x="0" y="0"/>
            <a:chExt cx="9144000" cy="6863414"/>
          </a:xfrm>
        </p:grpSpPr>
        <p:pic>
          <p:nvPicPr>
            <p:cNvPr id="14" name="Picture 13"/>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5588067"/>
              <a:ext cx="9144000" cy="1275347"/>
            </a:xfrm>
            <a:prstGeom prst="rect">
              <a:avLst/>
            </a:prstGeom>
          </p:spPr>
        </p:pic>
        <p:pic>
          <p:nvPicPr>
            <p:cNvPr id="15" name="Picture 14"/>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0"/>
              <a:ext cx="9144000" cy="1097280"/>
            </a:xfrm>
            <a:prstGeom prst="rect">
              <a:avLst/>
            </a:prstGeom>
          </p:spPr>
        </p:pic>
        <p:pic>
          <p:nvPicPr>
            <p:cNvPr id="17" name="Picture 16"/>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2956560" y="3718560"/>
              <a:ext cx="6096000" cy="182880"/>
            </a:xfrm>
            <a:prstGeom prst="rect">
              <a:avLst/>
            </a:prstGeom>
          </p:spPr>
        </p:pic>
        <p:pic>
          <p:nvPicPr>
            <p:cNvPr id="24" name="Picture 23"/>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6004560" y="3634340"/>
              <a:ext cx="6096000" cy="182880"/>
            </a:xfrm>
            <a:prstGeom prst="rect">
              <a:avLst/>
            </a:prstGeom>
          </p:spPr>
        </p:pic>
        <p:cxnSp>
          <p:nvCxnSpPr>
            <p:cNvPr id="27" name="Straight Connector 26"/>
            <p:cNvCxnSpPr/>
            <p:nvPr userDrawn="1"/>
          </p:nvCxnSpPr>
          <p:spPr>
            <a:xfrm>
              <a:off x="4437706" y="5859980"/>
              <a:ext cx="0" cy="73152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28" name="Picture 27"/>
          <p:cNvPicPr>
            <a:picLocks noChangeAspect="1"/>
          </p:cNvPicPr>
          <p:nvPr/>
        </p:nvPicPr>
        <p:blipFill>
          <a:blip r:embed="rId5" cstate="screen"/>
          <a:srcRect b="22202"/>
          <a:stretch>
            <a:fillRect/>
          </a:stretch>
        </p:blipFill>
        <p:spPr>
          <a:xfrm>
            <a:off x="7751736" y="5726586"/>
            <a:ext cx="1083733" cy="500603"/>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 Homework">
    <p:spTree>
      <p:nvGrpSpPr>
        <p:cNvPr id="1" name=""/>
        <p:cNvGrpSpPr/>
        <p:nvPr/>
      </p:nvGrpSpPr>
      <p:grpSpPr>
        <a:xfrm>
          <a:off x="0" y="0"/>
          <a:ext cx="0" cy="0"/>
          <a:chOff x="0" y="0"/>
          <a:chExt cx="0" cy="0"/>
        </a:xfrm>
      </p:grpSpPr>
      <p:pic>
        <p:nvPicPr>
          <p:cNvPr id="19459" name="Picture 3"/>
          <p:cNvPicPr>
            <a:picLocks noChangeAspect="1" noChangeArrowheads="1"/>
          </p:cNvPicPr>
          <p:nvPr/>
        </p:nvPicPr>
        <p:blipFill>
          <a:blip r:embed="rId2" cstate="screen"/>
          <a:srcRect/>
          <a:stretch>
            <a:fillRect/>
          </a:stretch>
        </p:blipFill>
        <p:spPr bwMode="auto">
          <a:xfrm>
            <a:off x="84138" y="754063"/>
            <a:ext cx="8975725" cy="5356225"/>
          </a:xfrm>
          <a:prstGeom prst="rect">
            <a:avLst/>
          </a:prstGeom>
          <a:noFill/>
          <a:ln w="9525">
            <a:noFill/>
            <a:miter lim="800000"/>
            <a:headEnd/>
            <a:tailEnd/>
          </a:ln>
          <a:effectLst/>
        </p:spPr>
      </p:pic>
      <p:grpSp>
        <p:nvGrpSpPr>
          <p:cNvPr id="2" name="Group 26"/>
          <p:cNvGrpSpPr/>
          <p:nvPr/>
        </p:nvGrpSpPr>
        <p:grpSpPr>
          <a:xfrm>
            <a:off x="0" y="0"/>
            <a:ext cx="9144000" cy="6863414"/>
            <a:chOff x="0" y="0"/>
            <a:chExt cx="9144000" cy="6863414"/>
          </a:xfrm>
        </p:grpSpPr>
        <p:pic>
          <p:nvPicPr>
            <p:cNvPr id="26" name="Picture 25"/>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5588067"/>
              <a:ext cx="9144000" cy="1275347"/>
            </a:xfrm>
            <a:prstGeom prst="rect">
              <a:avLst/>
            </a:prstGeom>
          </p:spPr>
        </p:pic>
        <p:pic>
          <p:nvPicPr>
            <p:cNvPr id="16" name="Picture 15"/>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0"/>
              <a:ext cx="9144000" cy="1097280"/>
            </a:xfrm>
            <a:prstGeom prst="rect">
              <a:avLst/>
            </a:prstGeom>
          </p:spPr>
        </p:pic>
        <p:pic>
          <p:nvPicPr>
            <p:cNvPr id="20" name="Picture 19"/>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2956560" y="3718560"/>
              <a:ext cx="6096000" cy="182880"/>
            </a:xfrm>
            <a:prstGeom prst="rect">
              <a:avLst/>
            </a:prstGeom>
          </p:spPr>
        </p:pic>
        <p:pic>
          <p:nvPicPr>
            <p:cNvPr id="21" name="Picture 20"/>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6004560" y="3634340"/>
              <a:ext cx="6096000" cy="182880"/>
            </a:xfrm>
            <a:prstGeom prst="rect">
              <a:avLst/>
            </a:prstGeom>
          </p:spPr>
        </p:pic>
        <p:pic>
          <p:nvPicPr>
            <p:cNvPr id="22" name="Picture 21"/>
            <p:cNvPicPr>
              <a:picLocks noChangeAspect="1"/>
            </p:cNvPicPr>
            <p:nvPr userDrawn="1"/>
          </p:nvPicPr>
          <p:blipFill>
            <a:blip r:embed="rId5" cstate="screen"/>
            <a:stretch>
              <a:fillRect/>
            </a:stretch>
          </p:blipFill>
          <p:spPr>
            <a:xfrm>
              <a:off x="7874566" y="5904007"/>
              <a:ext cx="1083733" cy="643467"/>
            </a:xfrm>
            <a:prstGeom prst="rect">
              <a:avLst/>
            </a:prstGeom>
          </p:spPr>
        </p:pic>
        <p:cxnSp>
          <p:nvCxnSpPr>
            <p:cNvPr id="23" name="Straight Connector 22"/>
            <p:cNvCxnSpPr/>
            <p:nvPr userDrawn="1"/>
          </p:nvCxnSpPr>
          <p:spPr>
            <a:xfrm>
              <a:off x="4437706" y="5859980"/>
              <a:ext cx="0" cy="73152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18" name="Title 1"/>
          <p:cNvSpPr>
            <a:spLocks noGrp="1"/>
          </p:cNvSpPr>
          <p:nvPr>
            <p:ph type="ctrTitle"/>
          </p:nvPr>
        </p:nvSpPr>
        <p:spPr>
          <a:xfrm>
            <a:off x="192505" y="5677100"/>
            <a:ext cx="4137088" cy="1097280"/>
          </a:xfrm>
          <a:prstGeom prst="rect">
            <a:avLst/>
          </a:prstGeom>
        </p:spPr>
        <p:txBody>
          <a:bodyPr anchor="ctr">
            <a:normAutofit/>
          </a:bodyPr>
          <a:lstStyle>
            <a:lvl1pPr algn="ctr">
              <a:defRPr sz="2800">
                <a:solidFill>
                  <a:schemeClr val="bg1"/>
                </a:solidFill>
              </a:defRPr>
            </a:lvl1pPr>
          </a:lstStyle>
          <a:p>
            <a:r>
              <a:rPr lang="en-US" smtClean="0"/>
              <a:t>Click to edit Master title style</a:t>
            </a:r>
            <a:endParaRPr lang="en-US" dirty="0"/>
          </a:p>
        </p:txBody>
      </p:sp>
      <p:sp>
        <p:nvSpPr>
          <p:cNvPr id="19" name="Subtitle 2"/>
          <p:cNvSpPr>
            <a:spLocks noGrp="1"/>
          </p:cNvSpPr>
          <p:nvPr>
            <p:ph type="subTitle" idx="1"/>
          </p:nvPr>
        </p:nvSpPr>
        <p:spPr>
          <a:xfrm>
            <a:off x="4545818" y="5677100"/>
            <a:ext cx="3135853" cy="1097280"/>
          </a:xfrm>
          <a:prstGeom prst="rect">
            <a:avLst/>
          </a:prstGeom>
        </p:spPr>
        <p:txBody>
          <a:bodyPr anchor="ctr">
            <a:normAutofit/>
          </a:bodyPr>
          <a:lstStyle>
            <a:lvl1pPr marL="0" indent="0" algn="ctr">
              <a:buNone/>
              <a:defRPr sz="1200" baseline="0">
                <a:solidFill>
                  <a:srgbClr val="A1A1A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3"/>
          <p:cNvPicPr>
            <a:picLocks noChangeAspect="1" noChangeArrowheads="1"/>
          </p:cNvPicPr>
          <p:nvPr/>
        </p:nvPicPr>
        <p:blipFill>
          <a:blip r:embed="rId2" cstate="screen"/>
          <a:srcRect/>
          <a:stretch>
            <a:fillRect/>
          </a:stretch>
        </p:blipFill>
        <p:spPr bwMode="auto">
          <a:xfrm>
            <a:off x="84138" y="754063"/>
            <a:ext cx="8975725" cy="5356225"/>
          </a:xfrm>
          <a:prstGeom prst="rect">
            <a:avLst/>
          </a:prstGeom>
          <a:noFill/>
          <a:ln w="9525">
            <a:noFill/>
            <a:miter lim="800000"/>
            <a:headEnd/>
            <a:tailEnd/>
          </a:ln>
          <a:effectLst/>
        </p:spPr>
      </p:pic>
      <p:grpSp>
        <p:nvGrpSpPr>
          <p:cNvPr id="3" name="Group 26"/>
          <p:cNvGrpSpPr/>
          <p:nvPr/>
        </p:nvGrpSpPr>
        <p:grpSpPr>
          <a:xfrm>
            <a:off x="0" y="0"/>
            <a:ext cx="9144000" cy="6863414"/>
            <a:chOff x="0" y="0"/>
            <a:chExt cx="9144000" cy="6863414"/>
          </a:xfrm>
        </p:grpSpPr>
        <p:pic>
          <p:nvPicPr>
            <p:cNvPr id="14" name="Picture 13"/>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5588067"/>
              <a:ext cx="9144000" cy="1275347"/>
            </a:xfrm>
            <a:prstGeom prst="rect">
              <a:avLst/>
            </a:prstGeom>
          </p:spPr>
        </p:pic>
        <p:pic>
          <p:nvPicPr>
            <p:cNvPr id="15" name="Picture 14"/>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0"/>
              <a:ext cx="9144000" cy="1097280"/>
            </a:xfrm>
            <a:prstGeom prst="rect">
              <a:avLst/>
            </a:prstGeom>
          </p:spPr>
        </p:pic>
        <p:pic>
          <p:nvPicPr>
            <p:cNvPr id="17" name="Picture 16"/>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2956560" y="3718560"/>
              <a:ext cx="6096000" cy="182880"/>
            </a:xfrm>
            <a:prstGeom prst="rect">
              <a:avLst/>
            </a:prstGeom>
          </p:spPr>
        </p:pic>
        <p:pic>
          <p:nvPicPr>
            <p:cNvPr id="24" name="Picture 23"/>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6004560" y="3634340"/>
              <a:ext cx="6096000" cy="182880"/>
            </a:xfrm>
            <a:prstGeom prst="rect">
              <a:avLst/>
            </a:prstGeom>
          </p:spPr>
        </p:pic>
        <p:cxnSp>
          <p:nvCxnSpPr>
            <p:cNvPr id="27" name="Straight Connector 26"/>
            <p:cNvCxnSpPr/>
            <p:nvPr userDrawn="1"/>
          </p:nvCxnSpPr>
          <p:spPr>
            <a:xfrm>
              <a:off x="4437706" y="5859980"/>
              <a:ext cx="0" cy="73152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28" name="Picture 27"/>
          <p:cNvPicPr>
            <a:picLocks noChangeAspect="1"/>
          </p:cNvPicPr>
          <p:nvPr/>
        </p:nvPicPr>
        <p:blipFill>
          <a:blip r:embed="rId5" cstate="screen"/>
          <a:srcRect b="22202"/>
          <a:stretch>
            <a:fillRect/>
          </a:stretch>
        </p:blipFill>
        <p:spPr>
          <a:xfrm>
            <a:off x="7751736" y="5726586"/>
            <a:ext cx="1083733" cy="500603"/>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 - Jump Around">
    <p:spTree>
      <p:nvGrpSpPr>
        <p:cNvPr id="1" name=""/>
        <p:cNvGrpSpPr/>
        <p:nvPr/>
      </p:nvGrpSpPr>
      <p:grpSpPr>
        <a:xfrm>
          <a:off x="0" y="0"/>
          <a:ext cx="0" cy="0"/>
          <a:chOff x="0" y="0"/>
          <a:chExt cx="0" cy="0"/>
        </a:xfrm>
      </p:grpSpPr>
      <p:pic>
        <p:nvPicPr>
          <p:cNvPr id="20483" name="Picture 3"/>
          <p:cNvPicPr>
            <a:picLocks noChangeAspect="1" noChangeArrowheads="1"/>
          </p:cNvPicPr>
          <p:nvPr/>
        </p:nvPicPr>
        <p:blipFill>
          <a:blip r:embed="rId2" cstate="screen"/>
          <a:srcRect/>
          <a:stretch>
            <a:fillRect/>
          </a:stretch>
        </p:blipFill>
        <p:spPr bwMode="auto">
          <a:xfrm>
            <a:off x="90488" y="850982"/>
            <a:ext cx="8961437" cy="5707063"/>
          </a:xfrm>
          <a:prstGeom prst="rect">
            <a:avLst/>
          </a:prstGeom>
          <a:noFill/>
          <a:ln w="9525">
            <a:noFill/>
            <a:miter lim="800000"/>
            <a:headEnd/>
            <a:tailEnd/>
          </a:ln>
          <a:effectLst/>
        </p:spPr>
      </p:pic>
      <p:grpSp>
        <p:nvGrpSpPr>
          <p:cNvPr id="2" name="Group 26"/>
          <p:cNvGrpSpPr/>
          <p:nvPr/>
        </p:nvGrpSpPr>
        <p:grpSpPr>
          <a:xfrm>
            <a:off x="0" y="0"/>
            <a:ext cx="9144000" cy="6863414"/>
            <a:chOff x="0" y="0"/>
            <a:chExt cx="9144000" cy="6863414"/>
          </a:xfrm>
        </p:grpSpPr>
        <p:pic>
          <p:nvPicPr>
            <p:cNvPr id="26" name="Picture 25"/>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5588067"/>
              <a:ext cx="9144000" cy="1275347"/>
            </a:xfrm>
            <a:prstGeom prst="rect">
              <a:avLst/>
            </a:prstGeom>
          </p:spPr>
        </p:pic>
        <p:pic>
          <p:nvPicPr>
            <p:cNvPr id="16" name="Picture 15"/>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0"/>
              <a:ext cx="9144000" cy="1097280"/>
            </a:xfrm>
            <a:prstGeom prst="rect">
              <a:avLst/>
            </a:prstGeom>
          </p:spPr>
        </p:pic>
        <p:pic>
          <p:nvPicPr>
            <p:cNvPr id="20" name="Picture 19"/>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2956560" y="3718560"/>
              <a:ext cx="6096000" cy="182880"/>
            </a:xfrm>
            <a:prstGeom prst="rect">
              <a:avLst/>
            </a:prstGeom>
          </p:spPr>
        </p:pic>
        <p:pic>
          <p:nvPicPr>
            <p:cNvPr id="21" name="Picture 20"/>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6004560" y="3634340"/>
              <a:ext cx="6096000" cy="182880"/>
            </a:xfrm>
            <a:prstGeom prst="rect">
              <a:avLst/>
            </a:prstGeom>
          </p:spPr>
        </p:pic>
        <p:pic>
          <p:nvPicPr>
            <p:cNvPr id="22" name="Picture 21"/>
            <p:cNvPicPr>
              <a:picLocks noChangeAspect="1"/>
            </p:cNvPicPr>
            <p:nvPr userDrawn="1"/>
          </p:nvPicPr>
          <p:blipFill>
            <a:blip r:embed="rId5" cstate="screen"/>
            <a:stretch>
              <a:fillRect/>
            </a:stretch>
          </p:blipFill>
          <p:spPr>
            <a:xfrm>
              <a:off x="7874566" y="5904007"/>
              <a:ext cx="1083733" cy="643467"/>
            </a:xfrm>
            <a:prstGeom prst="rect">
              <a:avLst/>
            </a:prstGeom>
          </p:spPr>
        </p:pic>
        <p:cxnSp>
          <p:nvCxnSpPr>
            <p:cNvPr id="23" name="Straight Connector 22"/>
            <p:cNvCxnSpPr/>
            <p:nvPr userDrawn="1"/>
          </p:nvCxnSpPr>
          <p:spPr>
            <a:xfrm>
              <a:off x="4437706" y="5859980"/>
              <a:ext cx="0" cy="73152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18" name="Title 1"/>
          <p:cNvSpPr>
            <a:spLocks noGrp="1"/>
          </p:cNvSpPr>
          <p:nvPr>
            <p:ph type="ctrTitle"/>
          </p:nvPr>
        </p:nvSpPr>
        <p:spPr>
          <a:xfrm>
            <a:off x="192505" y="5677100"/>
            <a:ext cx="4137088" cy="1097280"/>
          </a:xfrm>
          <a:prstGeom prst="rect">
            <a:avLst/>
          </a:prstGeom>
        </p:spPr>
        <p:txBody>
          <a:bodyPr anchor="ctr">
            <a:normAutofit/>
          </a:bodyPr>
          <a:lstStyle>
            <a:lvl1pPr algn="ctr">
              <a:defRPr sz="2800">
                <a:solidFill>
                  <a:schemeClr val="bg1"/>
                </a:solidFill>
              </a:defRPr>
            </a:lvl1pPr>
          </a:lstStyle>
          <a:p>
            <a:r>
              <a:rPr lang="en-US" smtClean="0"/>
              <a:t>Click to edit Master title style</a:t>
            </a:r>
            <a:endParaRPr lang="en-US" dirty="0"/>
          </a:p>
        </p:txBody>
      </p:sp>
      <p:sp>
        <p:nvSpPr>
          <p:cNvPr id="19" name="Subtitle 2"/>
          <p:cNvSpPr>
            <a:spLocks noGrp="1"/>
          </p:cNvSpPr>
          <p:nvPr>
            <p:ph type="subTitle" idx="1"/>
          </p:nvPr>
        </p:nvSpPr>
        <p:spPr>
          <a:xfrm>
            <a:off x="4545818" y="5677100"/>
            <a:ext cx="3135853" cy="1097280"/>
          </a:xfrm>
          <a:prstGeom prst="rect">
            <a:avLst/>
          </a:prstGeom>
        </p:spPr>
        <p:txBody>
          <a:bodyPr anchor="ctr">
            <a:normAutofit/>
          </a:bodyPr>
          <a:lstStyle>
            <a:lvl1pPr marL="0" indent="0" algn="ctr">
              <a:buNone/>
              <a:defRPr sz="1200" baseline="0">
                <a:solidFill>
                  <a:srgbClr val="A1A1A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3"/>
          <p:cNvPicPr>
            <a:picLocks noChangeAspect="1" noChangeArrowheads="1"/>
          </p:cNvPicPr>
          <p:nvPr/>
        </p:nvPicPr>
        <p:blipFill>
          <a:blip r:embed="rId2" cstate="screen"/>
          <a:srcRect/>
          <a:stretch>
            <a:fillRect/>
          </a:stretch>
        </p:blipFill>
        <p:spPr bwMode="auto">
          <a:xfrm>
            <a:off x="90488" y="850982"/>
            <a:ext cx="8961437" cy="5707063"/>
          </a:xfrm>
          <a:prstGeom prst="rect">
            <a:avLst/>
          </a:prstGeom>
          <a:noFill/>
          <a:ln w="9525">
            <a:noFill/>
            <a:miter lim="800000"/>
            <a:headEnd/>
            <a:tailEnd/>
          </a:ln>
          <a:effectLst/>
        </p:spPr>
      </p:pic>
      <p:grpSp>
        <p:nvGrpSpPr>
          <p:cNvPr id="3" name="Group 26"/>
          <p:cNvGrpSpPr/>
          <p:nvPr/>
        </p:nvGrpSpPr>
        <p:grpSpPr>
          <a:xfrm>
            <a:off x="0" y="0"/>
            <a:ext cx="9144000" cy="6863414"/>
            <a:chOff x="0" y="0"/>
            <a:chExt cx="9144000" cy="6863414"/>
          </a:xfrm>
        </p:grpSpPr>
        <p:pic>
          <p:nvPicPr>
            <p:cNvPr id="14" name="Picture 13"/>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5588067"/>
              <a:ext cx="9144000" cy="1275347"/>
            </a:xfrm>
            <a:prstGeom prst="rect">
              <a:avLst/>
            </a:prstGeom>
          </p:spPr>
        </p:pic>
        <p:pic>
          <p:nvPicPr>
            <p:cNvPr id="15" name="Picture 14"/>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0"/>
              <a:ext cx="9144000" cy="1097280"/>
            </a:xfrm>
            <a:prstGeom prst="rect">
              <a:avLst/>
            </a:prstGeom>
          </p:spPr>
        </p:pic>
        <p:pic>
          <p:nvPicPr>
            <p:cNvPr id="17" name="Picture 16"/>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2956560" y="3718560"/>
              <a:ext cx="6096000" cy="182880"/>
            </a:xfrm>
            <a:prstGeom prst="rect">
              <a:avLst/>
            </a:prstGeom>
          </p:spPr>
        </p:pic>
        <p:pic>
          <p:nvPicPr>
            <p:cNvPr id="24" name="Picture 23"/>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6004560" y="3634340"/>
              <a:ext cx="6096000" cy="182880"/>
            </a:xfrm>
            <a:prstGeom prst="rect">
              <a:avLst/>
            </a:prstGeom>
          </p:spPr>
        </p:pic>
        <p:cxnSp>
          <p:nvCxnSpPr>
            <p:cNvPr id="27" name="Straight Connector 26"/>
            <p:cNvCxnSpPr/>
            <p:nvPr userDrawn="1"/>
          </p:nvCxnSpPr>
          <p:spPr>
            <a:xfrm>
              <a:off x="4437706" y="5859980"/>
              <a:ext cx="0" cy="73152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28" name="Picture 27"/>
          <p:cNvPicPr>
            <a:picLocks noChangeAspect="1"/>
          </p:cNvPicPr>
          <p:nvPr/>
        </p:nvPicPr>
        <p:blipFill>
          <a:blip r:embed="rId5" cstate="screen"/>
          <a:srcRect b="22202"/>
          <a:stretch>
            <a:fillRect/>
          </a:stretch>
        </p:blipFill>
        <p:spPr>
          <a:xfrm>
            <a:off x="7751736" y="5726586"/>
            <a:ext cx="1083733" cy="500603"/>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lide - Kids at Door">
    <p:spTree>
      <p:nvGrpSpPr>
        <p:cNvPr id="1" name=""/>
        <p:cNvGrpSpPr/>
        <p:nvPr/>
      </p:nvGrpSpPr>
      <p:grpSpPr>
        <a:xfrm>
          <a:off x="0" y="0"/>
          <a:ext cx="0" cy="0"/>
          <a:chOff x="0" y="0"/>
          <a:chExt cx="0" cy="0"/>
        </a:xfrm>
      </p:grpSpPr>
      <p:pic>
        <p:nvPicPr>
          <p:cNvPr id="21507" name="Picture 3"/>
          <p:cNvPicPr>
            <a:picLocks noChangeAspect="1" noChangeArrowheads="1"/>
          </p:cNvPicPr>
          <p:nvPr/>
        </p:nvPicPr>
        <p:blipFill>
          <a:blip r:embed="rId2" cstate="screen"/>
          <a:srcRect/>
          <a:stretch>
            <a:fillRect/>
          </a:stretch>
        </p:blipFill>
        <p:spPr bwMode="auto">
          <a:xfrm>
            <a:off x="152400" y="605350"/>
            <a:ext cx="8839200" cy="5867400"/>
          </a:xfrm>
          <a:prstGeom prst="rect">
            <a:avLst/>
          </a:prstGeom>
          <a:noFill/>
          <a:ln w="9525">
            <a:noFill/>
            <a:miter lim="800000"/>
            <a:headEnd/>
            <a:tailEnd/>
          </a:ln>
          <a:effectLst/>
        </p:spPr>
      </p:pic>
      <p:grpSp>
        <p:nvGrpSpPr>
          <p:cNvPr id="2" name="Group 26"/>
          <p:cNvGrpSpPr/>
          <p:nvPr/>
        </p:nvGrpSpPr>
        <p:grpSpPr>
          <a:xfrm>
            <a:off x="0" y="0"/>
            <a:ext cx="9144000" cy="6863414"/>
            <a:chOff x="0" y="0"/>
            <a:chExt cx="9144000" cy="6863414"/>
          </a:xfrm>
        </p:grpSpPr>
        <p:pic>
          <p:nvPicPr>
            <p:cNvPr id="26" name="Picture 25"/>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5588067"/>
              <a:ext cx="9144000" cy="1275347"/>
            </a:xfrm>
            <a:prstGeom prst="rect">
              <a:avLst/>
            </a:prstGeom>
          </p:spPr>
        </p:pic>
        <p:pic>
          <p:nvPicPr>
            <p:cNvPr id="16" name="Picture 15"/>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0"/>
              <a:ext cx="9144000" cy="1097280"/>
            </a:xfrm>
            <a:prstGeom prst="rect">
              <a:avLst/>
            </a:prstGeom>
          </p:spPr>
        </p:pic>
        <p:pic>
          <p:nvPicPr>
            <p:cNvPr id="20" name="Picture 19"/>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2956560" y="3718560"/>
              <a:ext cx="6096000" cy="182880"/>
            </a:xfrm>
            <a:prstGeom prst="rect">
              <a:avLst/>
            </a:prstGeom>
          </p:spPr>
        </p:pic>
        <p:pic>
          <p:nvPicPr>
            <p:cNvPr id="21" name="Picture 20"/>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6004560" y="3634340"/>
              <a:ext cx="6096000" cy="182880"/>
            </a:xfrm>
            <a:prstGeom prst="rect">
              <a:avLst/>
            </a:prstGeom>
          </p:spPr>
        </p:pic>
        <p:pic>
          <p:nvPicPr>
            <p:cNvPr id="22" name="Picture 21"/>
            <p:cNvPicPr>
              <a:picLocks noChangeAspect="1"/>
            </p:cNvPicPr>
            <p:nvPr userDrawn="1"/>
          </p:nvPicPr>
          <p:blipFill>
            <a:blip r:embed="rId5" cstate="screen"/>
            <a:stretch>
              <a:fillRect/>
            </a:stretch>
          </p:blipFill>
          <p:spPr>
            <a:xfrm>
              <a:off x="7874566" y="5904007"/>
              <a:ext cx="1083733" cy="643467"/>
            </a:xfrm>
            <a:prstGeom prst="rect">
              <a:avLst/>
            </a:prstGeom>
          </p:spPr>
        </p:pic>
        <p:cxnSp>
          <p:nvCxnSpPr>
            <p:cNvPr id="23" name="Straight Connector 22"/>
            <p:cNvCxnSpPr/>
            <p:nvPr userDrawn="1"/>
          </p:nvCxnSpPr>
          <p:spPr>
            <a:xfrm>
              <a:off x="4437706" y="5859980"/>
              <a:ext cx="0" cy="73152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18" name="Title 1"/>
          <p:cNvSpPr>
            <a:spLocks noGrp="1"/>
          </p:cNvSpPr>
          <p:nvPr>
            <p:ph type="ctrTitle"/>
          </p:nvPr>
        </p:nvSpPr>
        <p:spPr>
          <a:xfrm>
            <a:off x="192505" y="5677100"/>
            <a:ext cx="4137088" cy="1097280"/>
          </a:xfrm>
          <a:prstGeom prst="rect">
            <a:avLst/>
          </a:prstGeom>
        </p:spPr>
        <p:txBody>
          <a:bodyPr anchor="ctr">
            <a:normAutofit/>
          </a:bodyPr>
          <a:lstStyle>
            <a:lvl1pPr algn="ctr">
              <a:defRPr sz="2800">
                <a:solidFill>
                  <a:schemeClr val="bg1"/>
                </a:solidFill>
              </a:defRPr>
            </a:lvl1pPr>
          </a:lstStyle>
          <a:p>
            <a:r>
              <a:rPr lang="en-US" smtClean="0"/>
              <a:t>Click to edit Master title style</a:t>
            </a:r>
            <a:endParaRPr lang="en-US" dirty="0"/>
          </a:p>
        </p:txBody>
      </p:sp>
      <p:sp>
        <p:nvSpPr>
          <p:cNvPr id="19" name="Subtitle 2"/>
          <p:cNvSpPr>
            <a:spLocks noGrp="1"/>
          </p:cNvSpPr>
          <p:nvPr>
            <p:ph type="subTitle" idx="1"/>
          </p:nvPr>
        </p:nvSpPr>
        <p:spPr>
          <a:xfrm>
            <a:off x="4545818" y="5677100"/>
            <a:ext cx="3135853" cy="1097280"/>
          </a:xfrm>
          <a:prstGeom prst="rect">
            <a:avLst/>
          </a:prstGeom>
        </p:spPr>
        <p:txBody>
          <a:bodyPr anchor="ctr">
            <a:normAutofit/>
          </a:bodyPr>
          <a:lstStyle>
            <a:lvl1pPr marL="0" indent="0" algn="ctr">
              <a:buNone/>
              <a:defRPr sz="1200" baseline="0">
                <a:solidFill>
                  <a:srgbClr val="A1A1A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3"/>
          <p:cNvPicPr>
            <a:picLocks noChangeAspect="1" noChangeArrowheads="1"/>
          </p:cNvPicPr>
          <p:nvPr/>
        </p:nvPicPr>
        <p:blipFill>
          <a:blip r:embed="rId2" cstate="screen"/>
          <a:srcRect/>
          <a:stretch>
            <a:fillRect/>
          </a:stretch>
        </p:blipFill>
        <p:spPr bwMode="auto">
          <a:xfrm>
            <a:off x="152400" y="605350"/>
            <a:ext cx="8839200" cy="5867400"/>
          </a:xfrm>
          <a:prstGeom prst="rect">
            <a:avLst/>
          </a:prstGeom>
          <a:noFill/>
          <a:ln w="9525">
            <a:noFill/>
            <a:miter lim="800000"/>
            <a:headEnd/>
            <a:tailEnd/>
          </a:ln>
          <a:effectLst/>
        </p:spPr>
      </p:pic>
      <p:grpSp>
        <p:nvGrpSpPr>
          <p:cNvPr id="3" name="Group 26"/>
          <p:cNvGrpSpPr/>
          <p:nvPr/>
        </p:nvGrpSpPr>
        <p:grpSpPr>
          <a:xfrm>
            <a:off x="0" y="0"/>
            <a:ext cx="9144000" cy="6863414"/>
            <a:chOff x="0" y="0"/>
            <a:chExt cx="9144000" cy="6863414"/>
          </a:xfrm>
        </p:grpSpPr>
        <p:pic>
          <p:nvPicPr>
            <p:cNvPr id="14" name="Picture 13"/>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5588067"/>
              <a:ext cx="9144000" cy="1275347"/>
            </a:xfrm>
            <a:prstGeom prst="rect">
              <a:avLst/>
            </a:prstGeom>
          </p:spPr>
        </p:pic>
        <p:pic>
          <p:nvPicPr>
            <p:cNvPr id="15" name="Picture 14"/>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0"/>
              <a:ext cx="9144000" cy="1097280"/>
            </a:xfrm>
            <a:prstGeom prst="rect">
              <a:avLst/>
            </a:prstGeom>
          </p:spPr>
        </p:pic>
        <p:pic>
          <p:nvPicPr>
            <p:cNvPr id="17" name="Picture 16"/>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2956560" y="3718560"/>
              <a:ext cx="6096000" cy="182880"/>
            </a:xfrm>
            <a:prstGeom prst="rect">
              <a:avLst/>
            </a:prstGeom>
          </p:spPr>
        </p:pic>
        <p:pic>
          <p:nvPicPr>
            <p:cNvPr id="24" name="Picture 23"/>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6004560" y="3634340"/>
              <a:ext cx="6096000" cy="182880"/>
            </a:xfrm>
            <a:prstGeom prst="rect">
              <a:avLst/>
            </a:prstGeom>
          </p:spPr>
        </p:pic>
        <p:cxnSp>
          <p:nvCxnSpPr>
            <p:cNvPr id="27" name="Straight Connector 26"/>
            <p:cNvCxnSpPr/>
            <p:nvPr userDrawn="1"/>
          </p:nvCxnSpPr>
          <p:spPr>
            <a:xfrm>
              <a:off x="4437706" y="5859980"/>
              <a:ext cx="0" cy="73152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28" name="Picture 27"/>
          <p:cNvPicPr>
            <a:picLocks noChangeAspect="1"/>
          </p:cNvPicPr>
          <p:nvPr/>
        </p:nvPicPr>
        <p:blipFill>
          <a:blip r:embed="rId5" cstate="screen"/>
          <a:srcRect b="22202"/>
          <a:stretch>
            <a:fillRect/>
          </a:stretch>
        </p:blipFill>
        <p:spPr>
          <a:xfrm>
            <a:off x="7751736" y="5726586"/>
            <a:ext cx="1083733" cy="500603"/>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Slide - Couple with Baby">
    <p:spTree>
      <p:nvGrpSpPr>
        <p:cNvPr id="1" name=""/>
        <p:cNvGrpSpPr/>
        <p:nvPr/>
      </p:nvGrpSpPr>
      <p:grpSpPr>
        <a:xfrm>
          <a:off x="0" y="0"/>
          <a:ext cx="0" cy="0"/>
          <a:chOff x="0" y="0"/>
          <a:chExt cx="0" cy="0"/>
        </a:xfrm>
      </p:grpSpPr>
      <p:pic>
        <p:nvPicPr>
          <p:cNvPr id="22531" name="Picture 3"/>
          <p:cNvPicPr>
            <a:picLocks noChangeAspect="1" noChangeArrowheads="1"/>
          </p:cNvPicPr>
          <p:nvPr/>
        </p:nvPicPr>
        <p:blipFill>
          <a:blip r:embed="rId2" cstate="screen"/>
          <a:stretch>
            <a:fillRect/>
          </a:stretch>
        </p:blipFill>
        <p:spPr bwMode="auto">
          <a:xfrm>
            <a:off x="122238" y="285008"/>
            <a:ext cx="8899525" cy="5450296"/>
          </a:xfrm>
          <a:prstGeom prst="rect">
            <a:avLst/>
          </a:prstGeom>
          <a:noFill/>
          <a:ln w="9525">
            <a:noFill/>
            <a:miter lim="800000"/>
            <a:headEnd/>
            <a:tailEnd/>
          </a:ln>
          <a:effectLst/>
        </p:spPr>
      </p:pic>
      <p:grpSp>
        <p:nvGrpSpPr>
          <p:cNvPr id="2" name="Group 26"/>
          <p:cNvGrpSpPr/>
          <p:nvPr/>
        </p:nvGrpSpPr>
        <p:grpSpPr>
          <a:xfrm>
            <a:off x="0" y="0"/>
            <a:ext cx="9144000" cy="6863414"/>
            <a:chOff x="0" y="0"/>
            <a:chExt cx="9144000" cy="6863414"/>
          </a:xfrm>
        </p:grpSpPr>
        <p:pic>
          <p:nvPicPr>
            <p:cNvPr id="26" name="Picture 25"/>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5588067"/>
              <a:ext cx="9144000" cy="1275347"/>
            </a:xfrm>
            <a:prstGeom prst="rect">
              <a:avLst/>
            </a:prstGeom>
          </p:spPr>
        </p:pic>
        <p:pic>
          <p:nvPicPr>
            <p:cNvPr id="16" name="Picture 15"/>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0"/>
              <a:ext cx="9144000" cy="1097280"/>
            </a:xfrm>
            <a:prstGeom prst="rect">
              <a:avLst/>
            </a:prstGeom>
          </p:spPr>
        </p:pic>
        <p:pic>
          <p:nvPicPr>
            <p:cNvPr id="20" name="Picture 19"/>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2956560" y="3718560"/>
              <a:ext cx="6096000" cy="182880"/>
            </a:xfrm>
            <a:prstGeom prst="rect">
              <a:avLst/>
            </a:prstGeom>
          </p:spPr>
        </p:pic>
        <p:pic>
          <p:nvPicPr>
            <p:cNvPr id="21" name="Picture 20"/>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6004560" y="3634340"/>
              <a:ext cx="6096000" cy="182880"/>
            </a:xfrm>
            <a:prstGeom prst="rect">
              <a:avLst/>
            </a:prstGeom>
          </p:spPr>
        </p:pic>
        <p:pic>
          <p:nvPicPr>
            <p:cNvPr id="22" name="Picture 21"/>
            <p:cNvPicPr>
              <a:picLocks noChangeAspect="1"/>
            </p:cNvPicPr>
            <p:nvPr userDrawn="1"/>
          </p:nvPicPr>
          <p:blipFill>
            <a:blip r:embed="rId5" cstate="screen"/>
            <a:stretch>
              <a:fillRect/>
            </a:stretch>
          </p:blipFill>
          <p:spPr>
            <a:xfrm>
              <a:off x="7874566" y="5904007"/>
              <a:ext cx="1083733" cy="643467"/>
            </a:xfrm>
            <a:prstGeom prst="rect">
              <a:avLst/>
            </a:prstGeom>
          </p:spPr>
        </p:pic>
        <p:cxnSp>
          <p:nvCxnSpPr>
            <p:cNvPr id="23" name="Straight Connector 22"/>
            <p:cNvCxnSpPr/>
            <p:nvPr userDrawn="1"/>
          </p:nvCxnSpPr>
          <p:spPr>
            <a:xfrm>
              <a:off x="4437706" y="5859980"/>
              <a:ext cx="0" cy="73152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18" name="Title 1"/>
          <p:cNvSpPr>
            <a:spLocks noGrp="1"/>
          </p:cNvSpPr>
          <p:nvPr>
            <p:ph type="ctrTitle"/>
          </p:nvPr>
        </p:nvSpPr>
        <p:spPr>
          <a:xfrm>
            <a:off x="192505" y="5677100"/>
            <a:ext cx="4137088" cy="1097280"/>
          </a:xfrm>
          <a:prstGeom prst="rect">
            <a:avLst/>
          </a:prstGeom>
        </p:spPr>
        <p:txBody>
          <a:bodyPr anchor="ctr">
            <a:normAutofit/>
          </a:bodyPr>
          <a:lstStyle>
            <a:lvl1pPr algn="ctr">
              <a:defRPr sz="2800">
                <a:solidFill>
                  <a:schemeClr val="bg1"/>
                </a:solidFill>
              </a:defRPr>
            </a:lvl1pPr>
          </a:lstStyle>
          <a:p>
            <a:r>
              <a:rPr lang="en-US" smtClean="0"/>
              <a:t>Click to edit Master title style</a:t>
            </a:r>
            <a:endParaRPr lang="en-US" dirty="0"/>
          </a:p>
        </p:txBody>
      </p:sp>
      <p:sp>
        <p:nvSpPr>
          <p:cNvPr id="19" name="Subtitle 2"/>
          <p:cNvSpPr>
            <a:spLocks noGrp="1"/>
          </p:cNvSpPr>
          <p:nvPr>
            <p:ph type="subTitle" idx="1"/>
          </p:nvPr>
        </p:nvSpPr>
        <p:spPr>
          <a:xfrm>
            <a:off x="4545818" y="5677100"/>
            <a:ext cx="3135853" cy="1097280"/>
          </a:xfrm>
          <a:prstGeom prst="rect">
            <a:avLst/>
          </a:prstGeom>
        </p:spPr>
        <p:txBody>
          <a:bodyPr anchor="ctr">
            <a:normAutofit/>
          </a:bodyPr>
          <a:lstStyle>
            <a:lvl1pPr marL="0" indent="0" algn="ctr">
              <a:buNone/>
              <a:defRPr sz="1200" baseline="0">
                <a:solidFill>
                  <a:srgbClr val="A1A1A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3"/>
          <p:cNvPicPr>
            <a:picLocks noChangeAspect="1" noChangeArrowheads="1"/>
          </p:cNvPicPr>
          <p:nvPr/>
        </p:nvPicPr>
        <p:blipFill>
          <a:blip r:embed="rId2" cstate="screen"/>
          <a:stretch>
            <a:fillRect/>
          </a:stretch>
        </p:blipFill>
        <p:spPr bwMode="auto">
          <a:xfrm>
            <a:off x="122238" y="285008"/>
            <a:ext cx="8899525" cy="5450296"/>
          </a:xfrm>
          <a:prstGeom prst="rect">
            <a:avLst/>
          </a:prstGeom>
          <a:noFill/>
          <a:ln w="9525">
            <a:noFill/>
            <a:miter lim="800000"/>
            <a:headEnd/>
            <a:tailEnd/>
          </a:ln>
          <a:effectLst/>
        </p:spPr>
      </p:pic>
      <p:grpSp>
        <p:nvGrpSpPr>
          <p:cNvPr id="3" name="Group 26"/>
          <p:cNvGrpSpPr/>
          <p:nvPr/>
        </p:nvGrpSpPr>
        <p:grpSpPr>
          <a:xfrm>
            <a:off x="0" y="0"/>
            <a:ext cx="9144000" cy="6863414"/>
            <a:chOff x="0" y="0"/>
            <a:chExt cx="9144000" cy="6863414"/>
          </a:xfrm>
        </p:grpSpPr>
        <p:pic>
          <p:nvPicPr>
            <p:cNvPr id="14" name="Picture 13"/>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5588067"/>
              <a:ext cx="9144000" cy="1275347"/>
            </a:xfrm>
            <a:prstGeom prst="rect">
              <a:avLst/>
            </a:prstGeom>
          </p:spPr>
        </p:pic>
        <p:pic>
          <p:nvPicPr>
            <p:cNvPr id="15" name="Picture 14"/>
            <p:cNvPicPr>
              <a:picLocks/>
            </p:cNvPicPr>
            <p:nvPr userDrawn="1"/>
          </p:nvPicPr>
          <p:blipFill>
            <a:blip r:embed="rId3" cstate="screen">
              <a:extLst>
                <a:ext uri="{28A0092B-C50C-407E-A947-70E740481C1C}">
                  <a14:useLocalDpi xmlns:a14="http://schemas.microsoft.com/office/drawing/2010/main" xmlns="" val="0"/>
                </a:ext>
              </a:extLst>
            </a:blip>
            <a:stretch>
              <a:fillRect/>
            </a:stretch>
          </p:blipFill>
          <p:spPr>
            <a:xfrm>
              <a:off x="0" y="0"/>
              <a:ext cx="9144000" cy="1097280"/>
            </a:xfrm>
            <a:prstGeom prst="rect">
              <a:avLst/>
            </a:prstGeom>
          </p:spPr>
        </p:pic>
        <p:pic>
          <p:nvPicPr>
            <p:cNvPr id="17" name="Picture 16"/>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2956560" y="3718560"/>
              <a:ext cx="6096000" cy="182880"/>
            </a:xfrm>
            <a:prstGeom prst="rect">
              <a:avLst/>
            </a:prstGeom>
          </p:spPr>
        </p:pic>
        <p:pic>
          <p:nvPicPr>
            <p:cNvPr id="24" name="Picture 23"/>
            <p:cNvPicPr>
              <a:picLocks/>
            </p:cNvPicPr>
            <p:nvPr userDrawn="1"/>
          </p:nvPicPr>
          <p:blipFill>
            <a:blip r:embed="rId4" cstate="screen">
              <a:extLst>
                <a:ext uri="{28A0092B-C50C-407E-A947-70E740481C1C}">
                  <a14:useLocalDpi xmlns:a14="http://schemas.microsoft.com/office/drawing/2010/main" xmlns="" val="0"/>
                </a:ext>
              </a:extLst>
            </a:blip>
            <a:srcRect/>
            <a:stretch>
              <a:fillRect/>
            </a:stretch>
          </p:blipFill>
          <p:spPr>
            <a:xfrm rot="5400000">
              <a:off x="6004560" y="3634340"/>
              <a:ext cx="6096000" cy="182880"/>
            </a:xfrm>
            <a:prstGeom prst="rect">
              <a:avLst/>
            </a:prstGeom>
          </p:spPr>
        </p:pic>
        <p:cxnSp>
          <p:nvCxnSpPr>
            <p:cNvPr id="27" name="Straight Connector 26"/>
            <p:cNvCxnSpPr/>
            <p:nvPr userDrawn="1"/>
          </p:nvCxnSpPr>
          <p:spPr>
            <a:xfrm>
              <a:off x="4437706" y="5859980"/>
              <a:ext cx="0" cy="73152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grpSp>
      <p:pic>
        <p:nvPicPr>
          <p:cNvPr id="28" name="Picture 27"/>
          <p:cNvPicPr>
            <a:picLocks noChangeAspect="1"/>
          </p:cNvPicPr>
          <p:nvPr/>
        </p:nvPicPr>
        <p:blipFill>
          <a:blip r:embed="rId5" cstate="screen"/>
          <a:srcRect b="22202"/>
          <a:stretch>
            <a:fillRect/>
          </a:stretch>
        </p:blipFill>
        <p:spPr>
          <a:xfrm>
            <a:off x="7751736" y="5726586"/>
            <a:ext cx="1083733" cy="500603"/>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26" cstate="screen">
            <a:extLst>
              <a:ext uri="{28A0092B-C50C-407E-A947-70E740481C1C}">
                <a14:useLocalDpi xmlns:a14="http://schemas.microsoft.com/office/drawing/2010/main" xmlns="" val="0"/>
              </a:ext>
            </a:extLst>
          </a:blip>
          <a:stretch>
            <a:fillRect/>
          </a:stretch>
        </p:blipFill>
        <p:spPr>
          <a:xfrm>
            <a:off x="0" y="6058452"/>
            <a:ext cx="9144000" cy="799846"/>
          </a:xfrm>
          <a:prstGeom prst="rect">
            <a:avLst/>
          </a:prstGeom>
        </p:spPr>
      </p:pic>
      <p:pic>
        <p:nvPicPr>
          <p:cNvPr id="15" name="Picture 14"/>
          <p:cNvPicPr>
            <a:picLocks noChangeAspect="1"/>
          </p:cNvPicPr>
          <p:nvPr/>
        </p:nvPicPr>
        <p:blipFill>
          <a:blip r:embed="rId27" cstate="screen"/>
          <a:stretch>
            <a:fillRect/>
          </a:stretch>
        </p:blipFill>
        <p:spPr>
          <a:xfrm>
            <a:off x="7569206" y="6133559"/>
            <a:ext cx="1083733" cy="643467"/>
          </a:xfrm>
          <a:prstGeom prst="rect">
            <a:avLst/>
          </a:prstGeom>
        </p:spPr>
      </p:pic>
      <p:pic>
        <p:nvPicPr>
          <p:cNvPr id="4" name="Picture 3"/>
          <p:cNvPicPr>
            <a:picLocks noChangeAspect="1"/>
          </p:cNvPicPr>
          <p:nvPr/>
        </p:nvPicPr>
        <p:blipFill>
          <a:blip r:embed="rId26" cstate="screen">
            <a:extLst>
              <a:ext uri="{28A0092B-C50C-407E-A947-70E740481C1C}">
                <a14:useLocalDpi xmlns="" xmlns:a14="http://schemas.microsoft.com/office/drawing/2010/main" val="0"/>
              </a:ext>
            </a:extLst>
          </a:blip>
          <a:stretch>
            <a:fillRect/>
          </a:stretch>
        </p:blipFill>
        <p:spPr>
          <a:xfrm>
            <a:off x="0" y="6058452"/>
            <a:ext cx="9144000" cy="799846"/>
          </a:xfrm>
          <a:prstGeom prst="rect">
            <a:avLst/>
          </a:prstGeom>
        </p:spPr>
      </p:pic>
      <p:pic>
        <p:nvPicPr>
          <p:cNvPr id="6" name="Picture 5"/>
          <p:cNvPicPr>
            <a:picLocks noChangeAspect="1"/>
          </p:cNvPicPr>
          <p:nvPr/>
        </p:nvPicPr>
        <p:blipFill>
          <a:blip r:embed="rId27" cstate="screen"/>
          <a:srcRect b="22202"/>
          <a:stretch>
            <a:fillRect/>
          </a:stretch>
        </p:blipFill>
        <p:spPr>
          <a:xfrm>
            <a:off x="7574508" y="6122372"/>
            <a:ext cx="933415" cy="431167"/>
          </a:xfrm>
          <a:prstGeom prst="rect">
            <a:avLst/>
          </a:prstGeom>
        </p:spPr>
      </p:pic>
      <p:sp>
        <p:nvSpPr>
          <p:cNvPr id="7" name="Rectangle 6"/>
          <p:cNvSpPr/>
          <p:nvPr/>
        </p:nvSpPr>
        <p:spPr bwMode="auto">
          <a:xfrm>
            <a:off x="238125" y="1982788"/>
            <a:ext cx="522288" cy="474662"/>
          </a:xfrm>
          <a:prstGeom prst="rect">
            <a:avLst/>
          </a:prstGeom>
          <a:solidFill>
            <a:schemeClr val="bg1"/>
          </a:solidFill>
          <a:ln w="9525" cap="flat" cmpd="sng" algn="ctr">
            <a:noFill/>
            <a:prstDash val="solid"/>
            <a:round/>
            <a:headEnd type="none" w="med" len="med"/>
            <a:tailEnd type="none" w="med" len="med"/>
          </a:ln>
          <a:effectLst/>
        </p:spPr>
        <p:txBody>
          <a:bodyPr/>
          <a:lstStyle/>
          <a:p>
            <a:pPr algn="r" eaLnBrk="0" hangingPunct="0">
              <a:defRPr/>
            </a:pPr>
            <a:endParaRPr lang="en-US">
              <a:ea typeface="ＭＳ Ｐゴシック" pitchFamily="1" charset="-128"/>
            </a:endParaRPr>
          </a:p>
        </p:txBody>
      </p:sp>
    </p:spTree>
  </p:cSld>
  <p:clrMap bg1="lt1" tx1="dk1" bg2="lt2" tx2="dk2" accent1="accent1" accent2="accent2" accent3="accent3" accent4="accent4" accent5="accent5" accent6="accent6" hlink="hlink" folHlink="folHlink"/>
  <p:sldLayoutIdLst>
    <p:sldLayoutId id="2147484198" r:id="rId1"/>
    <p:sldLayoutId id="2147484199" r:id="rId2"/>
    <p:sldLayoutId id="2147484200" r:id="rId3"/>
    <p:sldLayoutId id="2147484201" r:id="rId4"/>
    <p:sldLayoutId id="2147484202" r:id="rId5"/>
    <p:sldLayoutId id="2147484203" r:id="rId6"/>
    <p:sldLayoutId id="2147484204" r:id="rId7"/>
    <p:sldLayoutId id="2147484205" r:id="rId8"/>
    <p:sldLayoutId id="2147484206" r:id="rId9"/>
    <p:sldLayoutId id="2147484207" r:id="rId10"/>
    <p:sldLayoutId id="2147484208" r:id="rId11"/>
    <p:sldLayoutId id="2147484209" r:id="rId12"/>
    <p:sldLayoutId id="2147484210" r:id="rId13"/>
    <p:sldLayoutId id="2147484211" r:id="rId14"/>
    <p:sldLayoutId id="2147484212" r:id="rId15"/>
    <p:sldLayoutId id="2147484213" r:id="rId16"/>
    <p:sldLayoutId id="2147484214" r:id="rId17"/>
    <p:sldLayoutId id="2147484216" r:id="rId18"/>
    <p:sldLayoutId id="2147484218" r:id="rId19"/>
    <p:sldLayoutId id="2147484220" r:id="rId20"/>
    <p:sldLayoutId id="2147484221" r:id="rId21"/>
    <p:sldLayoutId id="2147484222" r:id="rId22"/>
    <p:sldLayoutId id="2147484224" r:id="rId23"/>
    <p:sldLayoutId id="2147484225" r:id="rId24"/>
  </p:sldLayoutIdLst>
  <p:timing>
    <p:tnLst>
      <p:par>
        <p:cTn id="1" dur="indefinite" restart="never" nodeType="tmRoot"/>
      </p:par>
    </p:tnLst>
  </p:timing>
  <p:txStyles>
    <p:titleStyle>
      <a:lvl1pPr algn="l" rtl="0" eaLnBrk="1" fontAlgn="base" hangingPunct="1">
        <a:spcBef>
          <a:spcPct val="0"/>
        </a:spcBef>
        <a:spcAft>
          <a:spcPct val="0"/>
        </a:spcAft>
        <a:defRPr sz="4200">
          <a:solidFill>
            <a:srgbClr val="000000"/>
          </a:solidFill>
          <a:latin typeface="Trebuchet MS"/>
          <a:ea typeface="+mj-ea"/>
          <a:cs typeface="Trebuchet MS"/>
        </a:defRPr>
      </a:lvl1pPr>
      <a:lvl2pPr algn="l" rtl="0" eaLnBrk="1" fontAlgn="base" hangingPunct="1">
        <a:spcBef>
          <a:spcPct val="0"/>
        </a:spcBef>
        <a:spcAft>
          <a:spcPct val="0"/>
        </a:spcAft>
        <a:defRPr sz="2800">
          <a:solidFill>
            <a:srgbClr val="004182"/>
          </a:solidFill>
          <a:latin typeface="Arial" charset="0"/>
          <a:ea typeface="ＭＳ Ｐゴシック" pitchFamily="1" charset="-128"/>
        </a:defRPr>
      </a:lvl2pPr>
      <a:lvl3pPr algn="l" rtl="0" eaLnBrk="1" fontAlgn="base" hangingPunct="1">
        <a:spcBef>
          <a:spcPct val="0"/>
        </a:spcBef>
        <a:spcAft>
          <a:spcPct val="0"/>
        </a:spcAft>
        <a:defRPr sz="2800">
          <a:solidFill>
            <a:srgbClr val="004182"/>
          </a:solidFill>
          <a:latin typeface="Arial" charset="0"/>
          <a:ea typeface="ＭＳ Ｐゴシック" pitchFamily="1" charset="-128"/>
        </a:defRPr>
      </a:lvl3pPr>
      <a:lvl4pPr algn="l" rtl="0" eaLnBrk="1" fontAlgn="base" hangingPunct="1">
        <a:spcBef>
          <a:spcPct val="0"/>
        </a:spcBef>
        <a:spcAft>
          <a:spcPct val="0"/>
        </a:spcAft>
        <a:defRPr sz="2800">
          <a:solidFill>
            <a:srgbClr val="004182"/>
          </a:solidFill>
          <a:latin typeface="Arial" charset="0"/>
          <a:ea typeface="ＭＳ Ｐゴシック" pitchFamily="1" charset="-128"/>
        </a:defRPr>
      </a:lvl4pPr>
      <a:lvl5pPr algn="l" rtl="0" eaLnBrk="1" fontAlgn="base" hangingPunct="1">
        <a:spcBef>
          <a:spcPct val="0"/>
        </a:spcBef>
        <a:spcAft>
          <a:spcPct val="0"/>
        </a:spcAft>
        <a:defRPr sz="2800">
          <a:solidFill>
            <a:srgbClr val="004182"/>
          </a:solidFill>
          <a:latin typeface="Arial" charset="0"/>
          <a:ea typeface="ＭＳ Ｐゴシック" pitchFamily="1" charset="-128"/>
        </a:defRPr>
      </a:lvl5pPr>
      <a:lvl6pPr marL="457200" algn="l" rtl="0" eaLnBrk="1" fontAlgn="base" hangingPunct="1">
        <a:spcBef>
          <a:spcPct val="0"/>
        </a:spcBef>
        <a:spcAft>
          <a:spcPct val="0"/>
        </a:spcAft>
        <a:defRPr sz="2800">
          <a:solidFill>
            <a:srgbClr val="004182"/>
          </a:solidFill>
          <a:latin typeface="Arial" charset="0"/>
          <a:ea typeface="ＭＳ Ｐゴシック" pitchFamily="1" charset="-128"/>
        </a:defRPr>
      </a:lvl6pPr>
      <a:lvl7pPr marL="914400" algn="l" rtl="0" eaLnBrk="1" fontAlgn="base" hangingPunct="1">
        <a:spcBef>
          <a:spcPct val="0"/>
        </a:spcBef>
        <a:spcAft>
          <a:spcPct val="0"/>
        </a:spcAft>
        <a:defRPr sz="2800">
          <a:solidFill>
            <a:srgbClr val="004182"/>
          </a:solidFill>
          <a:latin typeface="Arial" charset="0"/>
          <a:ea typeface="ＭＳ Ｐゴシック" pitchFamily="1" charset="-128"/>
        </a:defRPr>
      </a:lvl7pPr>
      <a:lvl8pPr marL="1371600" algn="l" rtl="0" eaLnBrk="1" fontAlgn="base" hangingPunct="1">
        <a:spcBef>
          <a:spcPct val="0"/>
        </a:spcBef>
        <a:spcAft>
          <a:spcPct val="0"/>
        </a:spcAft>
        <a:defRPr sz="2800">
          <a:solidFill>
            <a:srgbClr val="004182"/>
          </a:solidFill>
          <a:latin typeface="Arial" charset="0"/>
          <a:ea typeface="ＭＳ Ｐゴシック" pitchFamily="1" charset="-128"/>
        </a:defRPr>
      </a:lvl8pPr>
      <a:lvl9pPr marL="1828800" algn="l" rtl="0" eaLnBrk="1" fontAlgn="base" hangingPunct="1">
        <a:spcBef>
          <a:spcPct val="0"/>
        </a:spcBef>
        <a:spcAft>
          <a:spcPct val="0"/>
        </a:spcAft>
        <a:defRPr sz="2800">
          <a:solidFill>
            <a:srgbClr val="004182"/>
          </a:solidFill>
          <a:latin typeface="Arial" charset="0"/>
          <a:ea typeface="ＭＳ Ｐゴシック" pitchFamily="1" charset="-128"/>
        </a:defRPr>
      </a:lvl9pPr>
    </p:titleStyle>
    <p:bodyStyle>
      <a:lvl1pPr marL="233363" indent="-233363" algn="l" rtl="0" eaLnBrk="1" fontAlgn="base" hangingPunct="1">
        <a:lnSpc>
          <a:spcPct val="90000"/>
        </a:lnSpc>
        <a:spcBef>
          <a:spcPct val="100000"/>
        </a:spcBef>
        <a:spcAft>
          <a:spcPct val="0"/>
        </a:spcAft>
        <a:buFont typeface="Arial" pitchFamily="34" charset="0"/>
        <a:buNone/>
        <a:defRPr sz="2000">
          <a:solidFill>
            <a:schemeClr val="tx1">
              <a:lumMod val="60000"/>
              <a:lumOff val="40000"/>
            </a:schemeClr>
          </a:solidFill>
          <a:latin typeface="Trebuchet MS"/>
          <a:ea typeface="+mn-ea"/>
          <a:cs typeface="Trebuchet MS"/>
        </a:defRPr>
      </a:lvl1pPr>
      <a:lvl2pPr marL="393700" indent="-176213" algn="l" rtl="0" eaLnBrk="1" fontAlgn="base" hangingPunct="1">
        <a:lnSpc>
          <a:spcPct val="90000"/>
        </a:lnSpc>
        <a:spcBef>
          <a:spcPct val="50000"/>
        </a:spcBef>
        <a:spcAft>
          <a:spcPct val="0"/>
        </a:spcAft>
        <a:buClr>
          <a:schemeClr val="accent1"/>
        </a:buClr>
        <a:buFont typeface="Wingdings" pitchFamily="2" charset="2"/>
        <a:buChar char="§"/>
        <a:defRPr sz="2000" b="1">
          <a:solidFill>
            <a:srgbClr val="034A8C"/>
          </a:solidFill>
          <a:latin typeface="Trebuchet MS"/>
          <a:ea typeface="+mn-ea"/>
          <a:cs typeface="Trebuchet MS"/>
        </a:defRPr>
      </a:lvl2pPr>
      <a:lvl3pPr marL="630238" indent="-165100" algn="l" rtl="0" eaLnBrk="1" fontAlgn="base" hangingPunct="1">
        <a:lnSpc>
          <a:spcPct val="95000"/>
        </a:lnSpc>
        <a:spcBef>
          <a:spcPct val="20000"/>
        </a:spcBef>
        <a:spcAft>
          <a:spcPct val="0"/>
        </a:spcAft>
        <a:buFont typeface="Wingdings" pitchFamily="2" charset="2"/>
        <a:buChar char="§"/>
        <a:defRPr sz="1800">
          <a:solidFill>
            <a:srgbClr val="034A8C"/>
          </a:solidFill>
          <a:latin typeface="Trebuchet MS"/>
          <a:ea typeface="+mn-ea"/>
          <a:cs typeface="Trebuchet MS"/>
        </a:defRPr>
      </a:lvl3pPr>
      <a:lvl4pPr marL="973138" indent="-176213" algn="l" rtl="0" eaLnBrk="1" fontAlgn="base" hangingPunct="1">
        <a:lnSpc>
          <a:spcPct val="95000"/>
        </a:lnSpc>
        <a:spcBef>
          <a:spcPct val="20000"/>
        </a:spcBef>
        <a:spcAft>
          <a:spcPct val="0"/>
        </a:spcAft>
        <a:buFont typeface="Wingdings" pitchFamily="2" charset="2"/>
        <a:buChar char="§"/>
        <a:defRPr sz="1600">
          <a:solidFill>
            <a:srgbClr val="034A8C"/>
          </a:solidFill>
          <a:latin typeface="Trebuchet MS"/>
          <a:ea typeface="+mn-ea"/>
          <a:cs typeface="Trebuchet MS"/>
        </a:defRPr>
      </a:lvl4pPr>
      <a:lvl5pPr marL="1150938" indent="-115888" algn="l" rtl="0" eaLnBrk="1" fontAlgn="base" hangingPunct="1">
        <a:lnSpc>
          <a:spcPct val="95000"/>
        </a:lnSpc>
        <a:spcBef>
          <a:spcPct val="20000"/>
        </a:spcBef>
        <a:spcAft>
          <a:spcPct val="0"/>
        </a:spcAft>
        <a:buFont typeface="Wingdings" pitchFamily="2" charset="2"/>
        <a:buChar char="§"/>
        <a:defRPr sz="1400">
          <a:solidFill>
            <a:srgbClr val="034A8C"/>
          </a:solidFill>
          <a:latin typeface="Trebuchet MS"/>
          <a:ea typeface="+mn-ea"/>
          <a:cs typeface="Trebuchet MS"/>
        </a:defRPr>
      </a:lvl5pPr>
      <a:lvl6pPr marL="1547813" indent="-115888" algn="l" rtl="0" eaLnBrk="1" fontAlgn="base" hangingPunct="1">
        <a:lnSpc>
          <a:spcPct val="95000"/>
        </a:lnSpc>
        <a:spcBef>
          <a:spcPct val="20000"/>
        </a:spcBef>
        <a:spcAft>
          <a:spcPct val="0"/>
        </a:spcAft>
        <a:buFont typeface="Wingdings" pitchFamily="1" charset="2"/>
        <a:buChar char="§"/>
        <a:defRPr sz="1200">
          <a:solidFill>
            <a:schemeClr val="tx1"/>
          </a:solidFill>
          <a:latin typeface="+mn-lt"/>
          <a:ea typeface="+mn-ea"/>
        </a:defRPr>
      </a:lvl6pPr>
      <a:lvl7pPr marL="2005013" indent="-115888" algn="l" rtl="0" eaLnBrk="1" fontAlgn="base" hangingPunct="1">
        <a:lnSpc>
          <a:spcPct val="95000"/>
        </a:lnSpc>
        <a:spcBef>
          <a:spcPct val="20000"/>
        </a:spcBef>
        <a:spcAft>
          <a:spcPct val="0"/>
        </a:spcAft>
        <a:buFont typeface="Wingdings" pitchFamily="1" charset="2"/>
        <a:buChar char="§"/>
        <a:defRPr sz="1200">
          <a:solidFill>
            <a:schemeClr val="tx1"/>
          </a:solidFill>
          <a:latin typeface="+mn-lt"/>
          <a:ea typeface="+mn-ea"/>
        </a:defRPr>
      </a:lvl7pPr>
      <a:lvl8pPr marL="2462213" indent="-115888" algn="l" rtl="0" eaLnBrk="1" fontAlgn="base" hangingPunct="1">
        <a:lnSpc>
          <a:spcPct val="95000"/>
        </a:lnSpc>
        <a:spcBef>
          <a:spcPct val="20000"/>
        </a:spcBef>
        <a:spcAft>
          <a:spcPct val="0"/>
        </a:spcAft>
        <a:buFont typeface="Wingdings" pitchFamily="1" charset="2"/>
        <a:buChar char="§"/>
        <a:defRPr sz="1200">
          <a:solidFill>
            <a:schemeClr val="tx1"/>
          </a:solidFill>
          <a:latin typeface="+mn-lt"/>
          <a:ea typeface="+mn-ea"/>
        </a:defRPr>
      </a:lvl8pPr>
      <a:lvl9pPr marL="2919413" indent="-115888" algn="l" rtl="0" eaLnBrk="1" fontAlgn="base" hangingPunct="1">
        <a:lnSpc>
          <a:spcPct val="95000"/>
        </a:lnSpc>
        <a:spcBef>
          <a:spcPct val="20000"/>
        </a:spcBef>
        <a:spcAft>
          <a:spcPct val="0"/>
        </a:spcAft>
        <a:buFont typeface="Wingdings" pitchFamily="1" charset="2"/>
        <a:buChar char="§"/>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www.coldwellbanker.com/" TargetMode="External"/><Relationship Id="rId1" Type="http://schemas.openxmlformats.org/officeDocument/2006/relationships/slideLayout" Target="../slideLayouts/slideLayout24.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8"/>
          <p:cNvSpPr>
            <a:spLocks noChangeArrowheads="1"/>
          </p:cNvSpPr>
          <p:nvPr/>
        </p:nvSpPr>
        <p:spPr bwMode="auto">
          <a:xfrm>
            <a:off x="604838" y="466725"/>
            <a:ext cx="8015287" cy="3046413"/>
          </a:xfrm>
          <a:prstGeom prst="rect">
            <a:avLst/>
          </a:prstGeom>
          <a:noFill/>
          <a:ln w="9525">
            <a:noFill/>
            <a:miter lim="800000"/>
            <a:headEnd/>
            <a:tailEnd/>
          </a:ln>
        </p:spPr>
        <p:txBody>
          <a:bodyPr>
            <a:spAutoFit/>
          </a:bodyPr>
          <a:lstStyle/>
          <a:p>
            <a:pPr algn="ctr">
              <a:spcBef>
                <a:spcPct val="50000"/>
              </a:spcBef>
            </a:pPr>
            <a:r>
              <a:rPr lang="en-US" b="1" dirty="0">
                <a:solidFill>
                  <a:srgbClr val="FF0000"/>
                </a:solidFill>
                <a:latin typeface="Palatino Linotype" pitchFamily="18" charset="0"/>
              </a:rPr>
              <a:t>PRESENTATION INSTRUCTIONS</a:t>
            </a:r>
            <a:br>
              <a:rPr lang="en-US" b="1" dirty="0">
                <a:solidFill>
                  <a:srgbClr val="FF0000"/>
                </a:solidFill>
                <a:latin typeface="Palatino Linotype" pitchFamily="18" charset="0"/>
              </a:rPr>
            </a:br>
            <a:r>
              <a:rPr lang="en-US" sz="1600" dirty="0">
                <a:solidFill>
                  <a:srgbClr val="FF0000"/>
                </a:solidFill>
                <a:latin typeface="Palatino Linotype" pitchFamily="18" charset="0"/>
              </a:rPr>
              <a:t/>
            </a:r>
            <a:br>
              <a:rPr lang="en-US" sz="1600" dirty="0">
                <a:solidFill>
                  <a:srgbClr val="FF0000"/>
                </a:solidFill>
                <a:latin typeface="Palatino Linotype" pitchFamily="18" charset="0"/>
              </a:rPr>
            </a:br>
            <a:r>
              <a:rPr lang="en-US" sz="1600" dirty="0">
                <a:solidFill>
                  <a:srgbClr val="FF0000"/>
                </a:solidFill>
                <a:latin typeface="Palatino Linotype" pitchFamily="18" charset="0"/>
              </a:rPr>
              <a:t>PRIOR TO PRESENTING, YOU WILL NEED TO CUSTOMIZE THIS PRESENTATION.</a:t>
            </a:r>
          </a:p>
          <a:p>
            <a:pPr algn="ctr">
              <a:spcBef>
                <a:spcPct val="50000"/>
              </a:spcBef>
            </a:pPr>
            <a:r>
              <a:rPr lang="en-US" sz="1600" dirty="0">
                <a:solidFill>
                  <a:srgbClr val="FF0000"/>
                </a:solidFill>
                <a:latin typeface="Palatino Linotype" pitchFamily="18" charset="0"/>
              </a:rPr>
              <a:t>FIRST SAVE THIS POWERPOINT DOCUMENT TO YOUR COMPUTER AS THE </a:t>
            </a:r>
            <a:br>
              <a:rPr lang="en-US" sz="1600" dirty="0">
                <a:solidFill>
                  <a:srgbClr val="FF0000"/>
                </a:solidFill>
                <a:latin typeface="Palatino Linotype" pitchFamily="18" charset="0"/>
              </a:rPr>
            </a:br>
            <a:r>
              <a:rPr lang="en-US" sz="1600" b="1" dirty="0">
                <a:solidFill>
                  <a:srgbClr val="FF0000"/>
                </a:solidFill>
                <a:latin typeface="Palatino Linotype" pitchFamily="18" charset="0"/>
              </a:rPr>
              <a:t>ABOUT THE SALE PRESENTATION </a:t>
            </a:r>
            <a:br>
              <a:rPr lang="en-US" sz="1600" b="1" dirty="0">
                <a:solidFill>
                  <a:srgbClr val="FF0000"/>
                </a:solidFill>
                <a:latin typeface="Palatino Linotype" pitchFamily="18" charset="0"/>
              </a:rPr>
            </a:br>
            <a:r>
              <a:rPr lang="en-US" sz="1600" dirty="0">
                <a:solidFill>
                  <a:srgbClr val="FF0000"/>
                </a:solidFill>
                <a:latin typeface="Palatino Linotype" pitchFamily="18" charset="0"/>
              </a:rPr>
              <a:t>THIS WILL ENSURE YOUR CUSTOMIZATION SAVES FOR FUTURE PRESENTATIONS </a:t>
            </a:r>
            <a:r>
              <a:rPr lang="en-US" sz="1600" b="1" dirty="0">
                <a:solidFill>
                  <a:srgbClr val="FF0000"/>
                </a:solidFill>
                <a:latin typeface="Palatino Linotype" pitchFamily="18" charset="0"/>
              </a:rPr>
              <a:t>.</a:t>
            </a:r>
          </a:p>
          <a:p>
            <a:pPr algn="ctr">
              <a:spcBef>
                <a:spcPct val="50000"/>
              </a:spcBef>
            </a:pPr>
            <a:endParaRPr lang="en-US" sz="1600" b="1" dirty="0">
              <a:solidFill>
                <a:srgbClr val="FF0000"/>
              </a:solidFill>
              <a:latin typeface="Palatino Linotype" pitchFamily="18" charset="0"/>
            </a:endParaRPr>
          </a:p>
          <a:p>
            <a:pPr algn="ctr">
              <a:spcBef>
                <a:spcPct val="50000"/>
              </a:spcBef>
            </a:pPr>
            <a:r>
              <a:rPr lang="en-US" sz="1600" dirty="0">
                <a:solidFill>
                  <a:srgbClr val="FF0000"/>
                </a:solidFill>
                <a:latin typeface="Palatino Linotype" pitchFamily="18" charset="0"/>
              </a:rPr>
              <a:t> The slides in this Post Listing Presentation are placed in the recommended order in which they should be presented.</a:t>
            </a:r>
          </a:p>
        </p:txBody>
      </p:sp>
      <p:sp>
        <p:nvSpPr>
          <p:cNvPr id="4" name="Rectangle 10"/>
          <p:cNvSpPr>
            <a:spLocks noChangeArrowheads="1"/>
          </p:cNvSpPr>
          <p:nvPr/>
        </p:nvSpPr>
        <p:spPr bwMode="auto">
          <a:xfrm>
            <a:off x="3348038" y="4030663"/>
            <a:ext cx="5543550" cy="1323975"/>
          </a:xfrm>
          <a:prstGeom prst="rect">
            <a:avLst/>
          </a:prstGeom>
          <a:noFill/>
          <a:ln w="9525">
            <a:noFill/>
            <a:miter lim="800000"/>
            <a:headEnd/>
            <a:tailEnd/>
          </a:ln>
        </p:spPr>
        <p:txBody>
          <a:bodyPr>
            <a:spAutoFit/>
          </a:bodyPr>
          <a:lstStyle/>
          <a:p>
            <a:pPr algn="l">
              <a:spcBef>
                <a:spcPct val="50000"/>
              </a:spcBef>
            </a:pPr>
            <a:r>
              <a:rPr lang="en-US" sz="1600" dirty="0">
                <a:solidFill>
                  <a:srgbClr val="FF0000"/>
                </a:solidFill>
                <a:latin typeface="Palatino Linotype" pitchFamily="18" charset="0"/>
              </a:rPr>
              <a:t>This sign will alert you that the slide needs to be customized with information specific to you, your company and/or your local market.  Once you have inserted your information on the slide, please delete this slide and all instruction boxes on the slides.</a:t>
            </a:r>
          </a:p>
        </p:txBody>
      </p:sp>
      <p:sp>
        <p:nvSpPr>
          <p:cNvPr id="5" name="5-Point Star 4"/>
          <p:cNvSpPr/>
          <p:nvPr/>
        </p:nvSpPr>
        <p:spPr bwMode="auto">
          <a:xfrm>
            <a:off x="2142699" y="4135271"/>
            <a:ext cx="1050876" cy="1050876"/>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gent with phone web.jpeg"/>
          <p:cNvPicPr>
            <a:picLocks noChangeAspect="1"/>
          </p:cNvPicPr>
          <p:nvPr/>
        </p:nvPicPr>
        <p:blipFill>
          <a:blip r:embed="rId2" cstate="screen"/>
          <a:srcRect/>
          <a:stretch>
            <a:fillRect/>
          </a:stretch>
        </p:blipFill>
        <p:spPr>
          <a:xfrm>
            <a:off x="174171" y="228600"/>
            <a:ext cx="8806543" cy="5367270"/>
          </a:xfrm>
          <a:prstGeom prst="rect">
            <a:avLst/>
          </a:prstGeom>
        </p:spPr>
      </p:pic>
      <p:sp>
        <p:nvSpPr>
          <p:cNvPr id="5" name="Title 1"/>
          <p:cNvSpPr>
            <a:spLocks noGrp="1"/>
          </p:cNvSpPr>
          <p:nvPr>
            <p:ph type="ctrTitle"/>
          </p:nvPr>
        </p:nvSpPr>
        <p:spPr>
          <a:xfrm>
            <a:off x="192504" y="5677100"/>
            <a:ext cx="5870839" cy="1097280"/>
          </a:xfrm>
        </p:spPr>
        <p:txBody>
          <a:bodyPr>
            <a:noAutofit/>
          </a:bodyPr>
          <a:lstStyle/>
          <a:p>
            <a:pPr algn="l"/>
            <a:r>
              <a:rPr lang="en-US" sz="4000" dirty="0" smtClean="0"/>
              <a:t>Local market conditions</a:t>
            </a:r>
            <a:endParaRPr lang="en-US" sz="4000" dirty="0"/>
          </a:p>
        </p:txBody>
      </p:sp>
      <p:sp>
        <p:nvSpPr>
          <p:cNvPr id="6" name="TextBox 5"/>
          <p:cNvSpPr txBox="1"/>
          <p:nvPr/>
        </p:nvSpPr>
        <p:spPr>
          <a:xfrm>
            <a:off x="7815942" y="6251062"/>
            <a:ext cx="1001485" cy="400110"/>
          </a:xfrm>
          <a:prstGeom prst="rect">
            <a:avLst/>
          </a:prstGeom>
          <a:noFill/>
        </p:spPr>
        <p:txBody>
          <a:bodyPr wrap="square" rtlCol="0">
            <a:spAutoFit/>
          </a:bodyPr>
          <a:lstStyle/>
          <a:p>
            <a:pPr algn="ctr"/>
            <a:r>
              <a:rPr lang="en-US" sz="1000" b="0" dirty="0" smtClean="0">
                <a:solidFill>
                  <a:schemeClr val="bg1"/>
                </a:solidFill>
                <a:latin typeface="Trebuchet MS" pitchFamily="34" charset="0"/>
              </a:rPr>
              <a:t>Add Your </a:t>
            </a:r>
          </a:p>
          <a:p>
            <a:pPr algn="ctr"/>
            <a:r>
              <a:rPr lang="en-US" sz="1000" b="0" dirty="0" smtClean="0">
                <a:solidFill>
                  <a:schemeClr val="bg1"/>
                </a:solidFill>
                <a:latin typeface="Trebuchet MS" pitchFamily="34" charset="0"/>
              </a:rPr>
              <a:t>Company DBA</a:t>
            </a:r>
            <a:endParaRPr lang="en-US" sz="1000" b="0" dirty="0">
              <a:solidFill>
                <a:schemeClr val="bg1"/>
              </a:solidFill>
              <a:latin typeface="Trebuchet MS"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67" y="662612"/>
            <a:ext cx="7703389" cy="1143000"/>
          </a:xfrm>
        </p:spPr>
        <p:txBody>
          <a:bodyPr/>
          <a:lstStyle/>
          <a:p>
            <a:r>
              <a:rPr lang="en-US" sz="3000" dirty="0" smtClean="0"/>
              <a:t>Since We Listed Your House</a:t>
            </a:r>
            <a:endParaRPr lang="en-US" sz="3000" dirty="0"/>
          </a:p>
        </p:txBody>
      </p:sp>
      <p:sp>
        <p:nvSpPr>
          <p:cNvPr id="6" name="Text Placeholder 4"/>
          <p:cNvSpPr>
            <a:spLocks noGrp="1"/>
          </p:cNvSpPr>
          <p:nvPr>
            <p:ph type="body" idx="1"/>
          </p:nvPr>
        </p:nvSpPr>
        <p:spPr>
          <a:xfrm>
            <a:off x="436729" y="1630649"/>
            <a:ext cx="8018056" cy="639762"/>
          </a:xfrm>
        </p:spPr>
        <p:txBody>
          <a:bodyPr anchor="ctr"/>
          <a:lstStyle/>
          <a:p>
            <a:pPr>
              <a:lnSpc>
                <a:spcPct val="100000"/>
              </a:lnSpc>
              <a:spcBef>
                <a:spcPts val="600"/>
              </a:spcBef>
              <a:spcAft>
                <a:spcPts val="600"/>
              </a:spcAft>
            </a:pPr>
            <a:r>
              <a:rPr lang="en-US" dirty="0" smtClean="0">
                <a:solidFill>
                  <a:srgbClr val="000000"/>
                </a:solidFill>
              </a:rPr>
              <a:t>These competing listings have come on the market:</a:t>
            </a:r>
            <a:endParaRPr lang="en-US" dirty="0">
              <a:solidFill>
                <a:srgbClr val="000000"/>
              </a:solidFill>
            </a:endParaRPr>
          </a:p>
        </p:txBody>
      </p:sp>
      <p:sp>
        <p:nvSpPr>
          <p:cNvPr id="4" name="Content Placeholder 3"/>
          <p:cNvSpPr>
            <a:spLocks noGrp="1"/>
          </p:cNvSpPr>
          <p:nvPr>
            <p:ph sz="half" idx="2"/>
          </p:nvPr>
        </p:nvSpPr>
        <p:spPr>
          <a:xfrm>
            <a:off x="457200" y="2511188"/>
            <a:ext cx="5892800" cy="3229212"/>
          </a:xfrm>
        </p:spPr>
        <p:txBody>
          <a:bodyPr/>
          <a:lstStyle/>
          <a:p>
            <a:pPr marL="266700" indent="-266700">
              <a:lnSpc>
                <a:spcPct val="80000"/>
              </a:lnSpc>
              <a:buFontTx/>
              <a:buAutoNum type="arabicPeriod"/>
            </a:pPr>
            <a:r>
              <a:rPr lang="en-US" sz="1800" dirty="0" smtClean="0">
                <a:solidFill>
                  <a:srgbClr val="000000"/>
                </a:solidFill>
              </a:rPr>
              <a:t>123 Main Street, Any Town, …listing price</a:t>
            </a:r>
          </a:p>
          <a:p>
            <a:pPr marL="266700" indent="-266700">
              <a:lnSpc>
                <a:spcPct val="80000"/>
              </a:lnSpc>
              <a:buFontTx/>
              <a:buAutoNum type="arabicPeriod"/>
            </a:pPr>
            <a:r>
              <a:rPr lang="en-US" sz="1800" dirty="0" smtClean="0">
                <a:solidFill>
                  <a:srgbClr val="000000"/>
                </a:solidFill>
              </a:rPr>
              <a:t>456 Main Street, Any Town, …listing price</a:t>
            </a:r>
          </a:p>
          <a:p>
            <a:pPr marL="266700" indent="-266700">
              <a:lnSpc>
                <a:spcPct val="80000"/>
              </a:lnSpc>
              <a:buFontTx/>
              <a:buAutoNum type="arabicPeriod"/>
            </a:pPr>
            <a:r>
              <a:rPr lang="en-US" sz="1800" dirty="0" smtClean="0">
                <a:solidFill>
                  <a:srgbClr val="000000"/>
                </a:solidFill>
              </a:rPr>
              <a:t>789 Main Street, Any Town, …listing price</a:t>
            </a:r>
          </a:p>
          <a:p>
            <a:pPr marL="266700" indent="-266700">
              <a:lnSpc>
                <a:spcPct val="80000"/>
              </a:lnSpc>
              <a:buFontTx/>
              <a:buAutoNum type="arabicPeriod"/>
            </a:pPr>
            <a:r>
              <a:rPr lang="en-US" sz="1800" dirty="0" smtClean="0">
                <a:solidFill>
                  <a:srgbClr val="000000"/>
                </a:solidFill>
              </a:rPr>
              <a:t>101 Main Street, Any Town, …listing price</a:t>
            </a:r>
          </a:p>
          <a:p>
            <a:pPr marL="266700" indent="-266700">
              <a:lnSpc>
                <a:spcPct val="80000"/>
              </a:lnSpc>
              <a:buFontTx/>
              <a:buAutoNum type="arabicPeriod"/>
            </a:pPr>
            <a:r>
              <a:rPr lang="en-US" sz="1800" dirty="0" smtClean="0">
                <a:solidFill>
                  <a:srgbClr val="000000"/>
                </a:solidFill>
              </a:rPr>
              <a:t>112 Main Street, Any Town, …listing price</a:t>
            </a:r>
          </a:p>
          <a:p>
            <a:pPr marL="266700" indent="-266700">
              <a:lnSpc>
                <a:spcPct val="80000"/>
              </a:lnSpc>
              <a:buFontTx/>
              <a:buAutoNum type="arabicPeriod"/>
            </a:pPr>
            <a:r>
              <a:rPr lang="en-US" sz="1800" dirty="0" smtClean="0">
                <a:solidFill>
                  <a:srgbClr val="000000"/>
                </a:solidFill>
              </a:rPr>
              <a:t>131 Main Street, Any Town, …listing price</a:t>
            </a:r>
          </a:p>
        </p:txBody>
      </p:sp>
      <p:sp>
        <p:nvSpPr>
          <p:cNvPr id="8" name="Rectangle 18"/>
          <p:cNvSpPr>
            <a:spLocks noChangeArrowheads="1"/>
          </p:cNvSpPr>
          <p:nvPr/>
        </p:nvSpPr>
        <p:spPr bwMode="auto">
          <a:xfrm>
            <a:off x="6616700" y="334963"/>
            <a:ext cx="2527300" cy="584200"/>
          </a:xfrm>
          <a:prstGeom prst="rect">
            <a:avLst/>
          </a:prstGeom>
          <a:noFill/>
          <a:ln w="9525">
            <a:noFill/>
            <a:miter lim="800000"/>
            <a:headEnd/>
            <a:tailEnd/>
          </a:ln>
        </p:spPr>
        <p:txBody>
          <a:bodyPr>
            <a:spAutoFit/>
          </a:bodyPr>
          <a:lstStyle/>
          <a:p>
            <a:pPr algn="l" eaLnBrk="0" hangingPunct="0"/>
            <a:r>
              <a:rPr lang="en-US" sz="1600" dirty="0">
                <a:solidFill>
                  <a:srgbClr val="FF0000"/>
                </a:solidFill>
                <a:latin typeface="Palatino Linotype" pitchFamily="18" charset="0"/>
              </a:rPr>
              <a:t>Customize with new listings on market</a:t>
            </a:r>
          </a:p>
        </p:txBody>
      </p:sp>
      <p:sp>
        <p:nvSpPr>
          <p:cNvPr id="10" name="5-Point Star 9"/>
          <p:cNvSpPr/>
          <p:nvPr/>
        </p:nvSpPr>
        <p:spPr bwMode="auto">
          <a:xfrm>
            <a:off x="6005015" y="286603"/>
            <a:ext cx="586854" cy="586854"/>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 name="TextBox 8"/>
          <p:cNvSpPr txBox="1"/>
          <p:nvPr/>
        </p:nvSpPr>
        <p:spPr>
          <a:xfrm>
            <a:off x="7565570" y="6490548"/>
            <a:ext cx="1001485" cy="400110"/>
          </a:xfrm>
          <a:prstGeom prst="rect">
            <a:avLst/>
          </a:prstGeom>
          <a:noFill/>
        </p:spPr>
        <p:txBody>
          <a:bodyPr wrap="square" rtlCol="0">
            <a:spAutoFit/>
          </a:bodyPr>
          <a:lstStyle/>
          <a:p>
            <a:pPr algn="ctr"/>
            <a:r>
              <a:rPr lang="en-US" sz="1000" b="0" dirty="0" smtClean="0">
                <a:solidFill>
                  <a:schemeClr val="bg1"/>
                </a:solidFill>
                <a:latin typeface="Trebuchet MS" pitchFamily="34" charset="0"/>
              </a:rPr>
              <a:t>Add Your </a:t>
            </a:r>
          </a:p>
          <a:p>
            <a:pPr algn="ctr"/>
            <a:r>
              <a:rPr lang="en-US" sz="1000" b="0" dirty="0" smtClean="0">
                <a:solidFill>
                  <a:schemeClr val="bg1"/>
                </a:solidFill>
                <a:latin typeface="Trebuchet MS" pitchFamily="34" charset="0"/>
              </a:rPr>
              <a:t>Company DBA</a:t>
            </a:r>
            <a:endParaRPr lang="en-US" sz="1000" b="0" dirty="0">
              <a:solidFill>
                <a:schemeClr val="bg1"/>
              </a:solidFill>
              <a:latin typeface="Trebuchet MS"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p:cNvSpPr>
            <a:spLocks noGrp="1"/>
          </p:cNvSpPr>
          <p:nvPr>
            <p:ph type="body" idx="1"/>
          </p:nvPr>
        </p:nvSpPr>
        <p:spPr>
          <a:xfrm>
            <a:off x="436729" y="1630649"/>
            <a:ext cx="8018056" cy="639762"/>
          </a:xfrm>
        </p:spPr>
        <p:txBody>
          <a:bodyPr anchor="ctr"/>
          <a:lstStyle/>
          <a:p>
            <a:pPr>
              <a:lnSpc>
                <a:spcPct val="100000"/>
              </a:lnSpc>
              <a:spcBef>
                <a:spcPts val="600"/>
              </a:spcBef>
              <a:spcAft>
                <a:spcPts val="600"/>
              </a:spcAft>
            </a:pPr>
            <a:r>
              <a:rPr lang="en-US" dirty="0" smtClean="0">
                <a:solidFill>
                  <a:srgbClr val="000000"/>
                </a:solidFill>
              </a:rPr>
              <a:t>These competing listings have sold:</a:t>
            </a:r>
            <a:endParaRPr lang="en-US" dirty="0">
              <a:solidFill>
                <a:srgbClr val="000000"/>
              </a:solidFill>
            </a:endParaRPr>
          </a:p>
        </p:txBody>
      </p:sp>
      <p:sp>
        <p:nvSpPr>
          <p:cNvPr id="4" name="Content Placeholder 3"/>
          <p:cNvSpPr>
            <a:spLocks noGrp="1"/>
          </p:cNvSpPr>
          <p:nvPr>
            <p:ph sz="half" idx="2"/>
          </p:nvPr>
        </p:nvSpPr>
        <p:spPr>
          <a:xfrm>
            <a:off x="2040339" y="2539576"/>
            <a:ext cx="6830705" cy="532261"/>
          </a:xfrm>
        </p:spPr>
        <p:txBody>
          <a:bodyPr/>
          <a:lstStyle/>
          <a:p>
            <a:pPr marL="266700" indent="-266700">
              <a:lnSpc>
                <a:spcPct val="80000"/>
              </a:lnSpc>
              <a:buNone/>
            </a:pPr>
            <a:r>
              <a:rPr lang="en-US" sz="1800" dirty="0" smtClean="0">
                <a:solidFill>
                  <a:srgbClr val="000000"/>
                </a:solidFill>
              </a:rPr>
              <a:t>1.	123 Main Street, Any Town, …listing price	</a:t>
            </a:r>
          </a:p>
          <a:p>
            <a:pPr marL="427037" lvl="1" indent="-266700">
              <a:lnSpc>
                <a:spcPct val="80000"/>
              </a:lnSpc>
              <a:buNone/>
            </a:pPr>
            <a:r>
              <a:rPr lang="en-US" sz="1400" dirty="0" smtClean="0">
                <a:solidFill>
                  <a:srgbClr val="000000"/>
                </a:solidFill>
              </a:rPr>
              <a:t>## Days On Market</a:t>
            </a:r>
          </a:p>
        </p:txBody>
      </p:sp>
      <p:sp>
        <p:nvSpPr>
          <p:cNvPr id="7" name="Content Placeholder 3"/>
          <p:cNvSpPr>
            <a:spLocks noGrp="1"/>
          </p:cNvSpPr>
          <p:nvPr>
            <p:ph type="body" sz="quarter" idx="3"/>
          </p:nvPr>
        </p:nvSpPr>
        <p:spPr>
          <a:xfrm>
            <a:off x="2040339" y="3742497"/>
            <a:ext cx="6830705" cy="516341"/>
          </a:xfrm>
        </p:spPr>
        <p:txBody>
          <a:bodyPr/>
          <a:lstStyle/>
          <a:p>
            <a:pPr marL="342900" indent="-342900">
              <a:lnSpc>
                <a:spcPct val="80000"/>
              </a:lnSpc>
              <a:buAutoNum type="arabicPeriod" startAt="2"/>
            </a:pPr>
            <a:r>
              <a:rPr lang="en-US" sz="1800" dirty="0" smtClean="0">
                <a:solidFill>
                  <a:srgbClr val="000000"/>
                </a:solidFill>
              </a:rPr>
              <a:t>456 Main Street, Any Town, …listing price</a:t>
            </a:r>
          </a:p>
          <a:p>
            <a:pPr marL="427037" lvl="1" indent="-266700">
              <a:lnSpc>
                <a:spcPct val="80000"/>
              </a:lnSpc>
              <a:buNone/>
            </a:pPr>
            <a:r>
              <a:rPr lang="en-US" sz="1400" dirty="0" smtClean="0">
                <a:solidFill>
                  <a:srgbClr val="000000"/>
                </a:solidFill>
              </a:rPr>
              <a:t>## Days On Market</a:t>
            </a:r>
          </a:p>
        </p:txBody>
      </p:sp>
      <p:sp>
        <p:nvSpPr>
          <p:cNvPr id="9" name="Content Placeholder 3"/>
          <p:cNvSpPr>
            <a:spLocks noGrp="1"/>
          </p:cNvSpPr>
          <p:nvPr>
            <p:ph sz="quarter" idx="4"/>
          </p:nvPr>
        </p:nvSpPr>
        <p:spPr>
          <a:xfrm>
            <a:off x="2040339" y="4921726"/>
            <a:ext cx="6830705" cy="547804"/>
          </a:xfrm>
        </p:spPr>
        <p:txBody>
          <a:bodyPr/>
          <a:lstStyle/>
          <a:p>
            <a:pPr marL="342900" indent="-342900">
              <a:lnSpc>
                <a:spcPct val="80000"/>
              </a:lnSpc>
              <a:buAutoNum type="arabicPeriod" startAt="3"/>
            </a:pPr>
            <a:r>
              <a:rPr lang="en-US" sz="1800" dirty="0" smtClean="0">
                <a:solidFill>
                  <a:srgbClr val="000000"/>
                </a:solidFill>
              </a:rPr>
              <a:t>789 Main Street, Any Town, …listing price</a:t>
            </a:r>
          </a:p>
          <a:p>
            <a:pPr marL="503237" lvl="1" indent="-342900">
              <a:lnSpc>
                <a:spcPct val="80000"/>
              </a:lnSpc>
              <a:buNone/>
            </a:pPr>
            <a:r>
              <a:rPr lang="en-US" sz="1400" dirty="0" smtClean="0">
                <a:solidFill>
                  <a:srgbClr val="000000"/>
                </a:solidFill>
              </a:rPr>
              <a:t>## Days On Market</a:t>
            </a:r>
            <a:endParaRPr lang="en-US" sz="1400" b="1" dirty="0" smtClean="0">
              <a:solidFill>
                <a:srgbClr val="000000"/>
              </a:solidFill>
            </a:endParaRPr>
          </a:p>
        </p:txBody>
      </p:sp>
      <p:sp>
        <p:nvSpPr>
          <p:cNvPr id="8" name="Rectangle 18"/>
          <p:cNvSpPr>
            <a:spLocks noChangeArrowheads="1"/>
          </p:cNvSpPr>
          <p:nvPr/>
        </p:nvSpPr>
        <p:spPr bwMode="auto">
          <a:xfrm>
            <a:off x="6616700" y="334963"/>
            <a:ext cx="2527300" cy="584200"/>
          </a:xfrm>
          <a:prstGeom prst="rect">
            <a:avLst/>
          </a:prstGeom>
          <a:noFill/>
          <a:ln w="9525">
            <a:noFill/>
            <a:miter lim="800000"/>
            <a:headEnd/>
            <a:tailEnd/>
          </a:ln>
        </p:spPr>
        <p:txBody>
          <a:bodyPr>
            <a:spAutoFit/>
          </a:bodyPr>
          <a:lstStyle/>
          <a:p>
            <a:pPr algn="l" eaLnBrk="0" hangingPunct="0"/>
            <a:r>
              <a:rPr lang="en-US" sz="1600" dirty="0">
                <a:solidFill>
                  <a:srgbClr val="FF0000"/>
                </a:solidFill>
                <a:latin typeface="Palatino Linotype" pitchFamily="18" charset="0"/>
              </a:rPr>
              <a:t>Customize with new listings on market</a:t>
            </a:r>
          </a:p>
        </p:txBody>
      </p:sp>
      <p:sp>
        <p:nvSpPr>
          <p:cNvPr id="10" name="5-Point Star 9"/>
          <p:cNvSpPr/>
          <p:nvPr/>
        </p:nvSpPr>
        <p:spPr bwMode="auto">
          <a:xfrm>
            <a:off x="6005015" y="286603"/>
            <a:ext cx="586854" cy="586854"/>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pic>
        <p:nvPicPr>
          <p:cNvPr id="11" name="Picture 5"/>
          <p:cNvPicPr>
            <a:picLocks noChangeAspect="1" noChangeArrowheads="1"/>
          </p:cNvPicPr>
          <p:nvPr/>
        </p:nvPicPr>
        <p:blipFill>
          <a:blip r:embed="rId3" cstate="screen">
            <a:duotone>
              <a:schemeClr val="accent1">
                <a:shade val="45000"/>
                <a:satMod val="135000"/>
              </a:schemeClr>
              <a:prstClr val="white"/>
            </a:duotone>
          </a:blip>
          <a:srcRect/>
          <a:stretch>
            <a:fillRect/>
          </a:stretch>
        </p:blipFill>
        <p:spPr bwMode="auto">
          <a:xfrm>
            <a:off x="492806" y="3538160"/>
            <a:ext cx="1376938" cy="925015"/>
          </a:xfrm>
          <a:prstGeom prst="rect">
            <a:avLst/>
          </a:prstGeom>
          <a:noFill/>
          <a:ln w="9525">
            <a:noFill/>
            <a:miter lim="800000"/>
            <a:headEnd/>
            <a:tailEnd/>
          </a:ln>
          <a:effectLst/>
        </p:spPr>
      </p:pic>
      <p:pic>
        <p:nvPicPr>
          <p:cNvPr id="12" name="Picture 6"/>
          <p:cNvPicPr>
            <a:picLocks noChangeAspect="1" noChangeArrowheads="1"/>
          </p:cNvPicPr>
          <p:nvPr/>
        </p:nvPicPr>
        <p:blipFill>
          <a:blip r:embed="rId3" cstate="screen">
            <a:duotone>
              <a:schemeClr val="accent1">
                <a:shade val="45000"/>
                <a:satMod val="135000"/>
              </a:schemeClr>
              <a:prstClr val="white"/>
            </a:duotone>
          </a:blip>
          <a:srcRect/>
          <a:stretch>
            <a:fillRect/>
          </a:stretch>
        </p:blipFill>
        <p:spPr bwMode="auto">
          <a:xfrm>
            <a:off x="492806" y="4733121"/>
            <a:ext cx="1376938" cy="925015"/>
          </a:xfrm>
          <a:prstGeom prst="rect">
            <a:avLst/>
          </a:prstGeom>
          <a:noFill/>
          <a:ln w="9525">
            <a:noFill/>
            <a:miter lim="800000"/>
            <a:headEnd/>
            <a:tailEnd/>
          </a:ln>
          <a:effectLst/>
        </p:spPr>
      </p:pic>
      <p:pic>
        <p:nvPicPr>
          <p:cNvPr id="13" name="Picture 7"/>
          <p:cNvPicPr>
            <a:picLocks noChangeAspect="1" noChangeArrowheads="1"/>
          </p:cNvPicPr>
          <p:nvPr/>
        </p:nvPicPr>
        <p:blipFill>
          <a:blip r:embed="rId3" cstate="screen">
            <a:duotone>
              <a:schemeClr val="accent1">
                <a:shade val="45000"/>
                <a:satMod val="135000"/>
              </a:schemeClr>
              <a:prstClr val="white"/>
            </a:duotone>
          </a:blip>
          <a:srcRect/>
          <a:stretch>
            <a:fillRect/>
          </a:stretch>
        </p:blipFill>
        <p:spPr bwMode="auto">
          <a:xfrm>
            <a:off x="492806" y="2343199"/>
            <a:ext cx="1376938" cy="925015"/>
          </a:xfrm>
          <a:prstGeom prst="rect">
            <a:avLst/>
          </a:prstGeom>
          <a:noFill/>
          <a:ln w="9525">
            <a:noFill/>
            <a:miter lim="800000"/>
            <a:headEnd/>
            <a:tailEnd/>
          </a:ln>
          <a:effectLst/>
        </p:spPr>
      </p:pic>
      <p:sp>
        <p:nvSpPr>
          <p:cNvPr id="15" name="TextBox 14"/>
          <p:cNvSpPr txBox="1"/>
          <p:nvPr/>
        </p:nvSpPr>
        <p:spPr>
          <a:xfrm>
            <a:off x="7565570" y="6490548"/>
            <a:ext cx="1001485" cy="400110"/>
          </a:xfrm>
          <a:prstGeom prst="rect">
            <a:avLst/>
          </a:prstGeom>
          <a:noFill/>
        </p:spPr>
        <p:txBody>
          <a:bodyPr wrap="square" rtlCol="0">
            <a:spAutoFit/>
          </a:bodyPr>
          <a:lstStyle/>
          <a:p>
            <a:pPr algn="ctr"/>
            <a:r>
              <a:rPr lang="en-US" sz="1000" b="0" dirty="0" smtClean="0">
                <a:solidFill>
                  <a:schemeClr val="bg1"/>
                </a:solidFill>
                <a:latin typeface="Trebuchet MS" pitchFamily="34" charset="0"/>
              </a:rPr>
              <a:t>Add Your </a:t>
            </a:r>
          </a:p>
          <a:p>
            <a:pPr algn="ctr"/>
            <a:r>
              <a:rPr lang="en-US" sz="1000" b="0" dirty="0" smtClean="0">
                <a:solidFill>
                  <a:schemeClr val="bg1"/>
                </a:solidFill>
                <a:latin typeface="Trebuchet MS" pitchFamily="34" charset="0"/>
              </a:rPr>
              <a:t>Company DBA</a:t>
            </a:r>
            <a:endParaRPr lang="en-US" sz="1000" b="0" dirty="0">
              <a:solidFill>
                <a:schemeClr val="bg1"/>
              </a:solidFill>
              <a:latin typeface="Trebuchet MS" pitchFamily="34" charset="0"/>
            </a:endParaRPr>
          </a:p>
        </p:txBody>
      </p:sp>
      <p:sp>
        <p:nvSpPr>
          <p:cNvPr id="17" name="Title 1"/>
          <p:cNvSpPr>
            <a:spLocks noGrp="1"/>
          </p:cNvSpPr>
          <p:nvPr>
            <p:ph type="title"/>
          </p:nvPr>
        </p:nvSpPr>
        <p:spPr>
          <a:xfrm>
            <a:off x="558867" y="662612"/>
            <a:ext cx="7703389" cy="1143000"/>
          </a:xfrm>
        </p:spPr>
        <p:txBody>
          <a:bodyPr/>
          <a:lstStyle/>
          <a:p>
            <a:r>
              <a:rPr lang="en-US" sz="3000" dirty="0" smtClean="0"/>
              <a:t>Since We Listed Your House</a:t>
            </a:r>
            <a:endParaRPr lang="en-US" sz="3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p:cNvSpPr>
            <a:spLocks noGrp="1"/>
          </p:cNvSpPr>
          <p:nvPr>
            <p:ph type="body" idx="1"/>
          </p:nvPr>
        </p:nvSpPr>
        <p:spPr>
          <a:xfrm>
            <a:off x="436729" y="1630649"/>
            <a:ext cx="8018056" cy="639762"/>
          </a:xfrm>
        </p:spPr>
        <p:txBody>
          <a:bodyPr anchor="ctr"/>
          <a:lstStyle/>
          <a:p>
            <a:pPr>
              <a:lnSpc>
                <a:spcPct val="100000"/>
              </a:lnSpc>
              <a:spcBef>
                <a:spcPts val="600"/>
              </a:spcBef>
              <a:spcAft>
                <a:spcPts val="600"/>
              </a:spcAft>
            </a:pPr>
            <a:r>
              <a:rPr lang="en-US" dirty="0" smtClean="0">
                <a:solidFill>
                  <a:srgbClr val="000000"/>
                </a:solidFill>
              </a:rPr>
              <a:t>These competing listings have NOT sold:</a:t>
            </a:r>
            <a:endParaRPr lang="en-US" dirty="0">
              <a:solidFill>
                <a:srgbClr val="000000"/>
              </a:solidFill>
            </a:endParaRPr>
          </a:p>
        </p:txBody>
      </p:sp>
      <p:sp>
        <p:nvSpPr>
          <p:cNvPr id="4" name="Content Placeholder 3"/>
          <p:cNvSpPr>
            <a:spLocks noGrp="1"/>
          </p:cNvSpPr>
          <p:nvPr>
            <p:ph sz="half" idx="2"/>
          </p:nvPr>
        </p:nvSpPr>
        <p:spPr>
          <a:xfrm>
            <a:off x="2040339" y="2539576"/>
            <a:ext cx="6830705" cy="532261"/>
          </a:xfrm>
        </p:spPr>
        <p:txBody>
          <a:bodyPr/>
          <a:lstStyle/>
          <a:p>
            <a:pPr marL="266700" indent="-266700">
              <a:lnSpc>
                <a:spcPct val="80000"/>
              </a:lnSpc>
              <a:buNone/>
            </a:pPr>
            <a:r>
              <a:rPr lang="en-US" sz="1800" dirty="0" smtClean="0">
                <a:solidFill>
                  <a:srgbClr val="000000"/>
                </a:solidFill>
              </a:rPr>
              <a:t>1.	123 Main Street, Any Town, …listing price	</a:t>
            </a:r>
          </a:p>
          <a:p>
            <a:pPr marL="427037" lvl="1" indent="-266700">
              <a:lnSpc>
                <a:spcPct val="80000"/>
              </a:lnSpc>
              <a:buNone/>
            </a:pPr>
            <a:r>
              <a:rPr lang="en-US" sz="1400" dirty="0" smtClean="0">
                <a:solidFill>
                  <a:srgbClr val="000000"/>
                </a:solidFill>
              </a:rPr>
              <a:t>## Days On Market</a:t>
            </a:r>
          </a:p>
        </p:txBody>
      </p:sp>
      <p:sp>
        <p:nvSpPr>
          <p:cNvPr id="7" name="Content Placeholder 3"/>
          <p:cNvSpPr>
            <a:spLocks noGrp="1"/>
          </p:cNvSpPr>
          <p:nvPr>
            <p:ph type="body" sz="quarter" idx="3"/>
          </p:nvPr>
        </p:nvSpPr>
        <p:spPr>
          <a:xfrm>
            <a:off x="2040339" y="3742497"/>
            <a:ext cx="6830705" cy="516341"/>
          </a:xfrm>
        </p:spPr>
        <p:txBody>
          <a:bodyPr/>
          <a:lstStyle/>
          <a:p>
            <a:pPr marL="342900" indent="-342900">
              <a:lnSpc>
                <a:spcPct val="80000"/>
              </a:lnSpc>
              <a:buAutoNum type="arabicPeriod" startAt="2"/>
            </a:pPr>
            <a:r>
              <a:rPr lang="en-US" sz="1800" dirty="0" smtClean="0">
                <a:solidFill>
                  <a:srgbClr val="000000"/>
                </a:solidFill>
              </a:rPr>
              <a:t>456 Main Street, Any Town, …listing price</a:t>
            </a:r>
          </a:p>
          <a:p>
            <a:pPr marL="427037" lvl="1" indent="-266700">
              <a:lnSpc>
                <a:spcPct val="80000"/>
              </a:lnSpc>
              <a:buNone/>
            </a:pPr>
            <a:r>
              <a:rPr lang="en-US" sz="1400" dirty="0" smtClean="0">
                <a:solidFill>
                  <a:srgbClr val="000000"/>
                </a:solidFill>
              </a:rPr>
              <a:t>## Days On Market</a:t>
            </a:r>
          </a:p>
        </p:txBody>
      </p:sp>
      <p:sp>
        <p:nvSpPr>
          <p:cNvPr id="9" name="Content Placeholder 3"/>
          <p:cNvSpPr>
            <a:spLocks noGrp="1"/>
          </p:cNvSpPr>
          <p:nvPr>
            <p:ph sz="quarter" idx="4"/>
          </p:nvPr>
        </p:nvSpPr>
        <p:spPr>
          <a:xfrm>
            <a:off x="2040339" y="4921726"/>
            <a:ext cx="6830705" cy="547804"/>
          </a:xfrm>
        </p:spPr>
        <p:txBody>
          <a:bodyPr/>
          <a:lstStyle/>
          <a:p>
            <a:pPr marL="342900" indent="-342900">
              <a:lnSpc>
                <a:spcPct val="80000"/>
              </a:lnSpc>
              <a:buAutoNum type="arabicPeriod" startAt="3"/>
            </a:pPr>
            <a:r>
              <a:rPr lang="en-US" sz="1800" dirty="0" smtClean="0">
                <a:solidFill>
                  <a:srgbClr val="000000"/>
                </a:solidFill>
              </a:rPr>
              <a:t>789 Main Street, Any Town, …listing price</a:t>
            </a:r>
          </a:p>
          <a:p>
            <a:pPr marL="503237" lvl="1" indent="-342900">
              <a:lnSpc>
                <a:spcPct val="80000"/>
              </a:lnSpc>
              <a:buNone/>
            </a:pPr>
            <a:r>
              <a:rPr lang="en-US" sz="1400" dirty="0" smtClean="0">
                <a:solidFill>
                  <a:srgbClr val="000000"/>
                </a:solidFill>
              </a:rPr>
              <a:t>## Days On Market</a:t>
            </a:r>
            <a:endParaRPr lang="en-US" sz="1400" b="1" dirty="0" smtClean="0">
              <a:solidFill>
                <a:srgbClr val="000000"/>
              </a:solidFill>
            </a:endParaRPr>
          </a:p>
        </p:txBody>
      </p:sp>
      <p:sp>
        <p:nvSpPr>
          <p:cNvPr id="8" name="Rectangle 18"/>
          <p:cNvSpPr>
            <a:spLocks noChangeArrowheads="1"/>
          </p:cNvSpPr>
          <p:nvPr/>
        </p:nvSpPr>
        <p:spPr bwMode="auto">
          <a:xfrm>
            <a:off x="6616700" y="334963"/>
            <a:ext cx="2527300" cy="584200"/>
          </a:xfrm>
          <a:prstGeom prst="rect">
            <a:avLst/>
          </a:prstGeom>
          <a:noFill/>
          <a:ln w="9525">
            <a:noFill/>
            <a:miter lim="800000"/>
            <a:headEnd/>
            <a:tailEnd/>
          </a:ln>
        </p:spPr>
        <p:txBody>
          <a:bodyPr>
            <a:spAutoFit/>
          </a:bodyPr>
          <a:lstStyle/>
          <a:p>
            <a:pPr algn="l" eaLnBrk="0" hangingPunct="0"/>
            <a:r>
              <a:rPr lang="en-US" sz="1600" dirty="0">
                <a:solidFill>
                  <a:srgbClr val="FF0000"/>
                </a:solidFill>
                <a:latin typeface="Palatino Linotype" pitchFamily="18" charset="0"/>
              </a:rPr>
              <a:t>Customize with new listings on market</a:t>
            </a:r>
          </a:p>
        </p:txBody>
      </p:sp>
      <p:sp>
        <p:nvSpPr>
          <p:cNvPr id="10" name="5-Point Star 9"/>
          <p:cNvSpPr/>
          <p:nvPr/>
        </p:nvSpPr>
        <p:spPr bwMode="auto">
          <a:xfrm>
            <a:off x="6005015" y="286603"/>
            <a:ext cx="586854" cy="586854"/>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pic>
        <p:nvPicPr>
          <p:cNvPr id="11" name="Picture 5"/>
          <p:cNvPicPr>
            <a:picLocks noChangeAspect="1" noChangeArrowheads="1"/>
          </p:cNvPicPr>
          <p:nvPr/>
        </p:nvPicPr>
        <p:blipFill>
          <a:blip r:embed="rId3" cstate="screen">
            <a:duotone>
              <a:schemeClr val="accent1">
                <a:shade val="45000"/>
                <a:satMod val="135000"/>
              </a:schemeClr>
              <a:prstClr val="white"/>
            </a:duotone>
          </a:blip>
          <a:srcRect/>
          <a:stretch>
            <a:fillRect/>
          </a:stretch>
        </p:blipFill>
        <p:spPr bwMode="auto">
          <a:xfrm>
            <a:off x="492806" y="3538160"/>
            <a:ext cx="1376938" cy="925015"/>
          </a:xfrm>
          <a:prstGeom prst="rect">
            <a:avLst/>
          </a:prstGeom>
          <a:noFill/>
          <a:ln w="9525">
            <a:noFill/>
            <a:miter lim="800000"/>
            <a:headEnd/>
            <a:tailEnd/>
          </a:ln>
          <a:effectLst/>
        </p:spPr>
      </p:pic>
      <p:pic>
        <p:nvPicPr>
          <p:cNvPr id="12" name="Picture 6"/>
          <p:cNvPicPr>
            <a:picLocks noChangeAspect="1" noChangeArrowheads="1"/>
          </p:cNvPicPr>
          <p:nvPr/>
        </p:nvPicPr>
        <p:blipFill>
          <a:blip r:embed="rId3" cstate="screen">
            <a:duotone>
              <a:schemeClr val="accent1">
                <a:shade val="45000"/>
                <a:satMod val="135000"/>
              </a:schemeClr>
              <a:prstClr val="white"/>
            </a:duotone>
          </a:blip>
          <a:srcRect/>
          <a:stretch>
            <a:fillRect/>
          </a:stretch>
        </p:blipFill>
        <p:spPr bwMode="auto">
          <a:xfrm>
            <a:off x="492806" y="4733121"/>
            <a:ext cx="1376938" cy="925015"/>
          </a:xfrm>
          <a:prstGeom prst="rect">
            <a:avLst/>
          </a:prstGeom>
          <a:noFill/>
          <a:ln w="9525">
            <a:noFill/>
            <a:miter lim="800000"/>
            <a:headEnd/>
            <a:tailEnd/>
          </a:ln>
          <a:effectLst/>
        </p:spPr>
      </p:pic>
      <p:pic>
        <p:nvPicPr>
          <p:cNvPr id="13" name="Picture 7"/>
          <p:cNvPicPr>
            <a:picLocks noChangeAspect="1" noChangeArrowheads="1"/>
          </p:cNvPicPr>
          <p:nvPr/>
        </p:nvPicPr>
        <p:blipFill>
          <a:blip r:embed="rId3" cstate="screen">
            <a:duotone>
              <a:schemeClr val="accent1">
                <a:shade val="45000"/>
                <a:satMod val="135000"/>
              </a:schemeClr>
              <a:prstClr val="white"/>
            </a:duotone>
          </a:blip>
          <a:srcRect/>
          <a:stretch>
            <a:fillRect/>
          </a:stretch>
        </p:blipFill>
        <p:spPr bwMode="auto">
          <a:xfrm>
            <a:off x="492806" y="2343199"/>
            <a:ext cx="1376938" cy="925015"/>
          </a:xfrm>
          <a:prstGeom prst="rect">
            <a:avLst/>
          </a:prstGeom>
          <a:noFill/>
          <a:ln w="9525">
            <a:noFill/>
            <a:miter lim="800000"/>
            <a:headEnd/>
            <a:tailEnd/>
          </a:ln>
          <a:effectLst/>
        </p:spPr>
      </p:pic>
      <p:sp>
        <p:nvSpPr>
          <p:cNvPr id="15" name="TextBox 14"/>
          <p:cNvSpPr txBox="1"/>
          <p:nvPr/>
        </p:nvSpPr>
        <p:spPr>
          <a:xfrm>
            <a:off x="7565570" y="6490548"/>
            <a:ext cx="1001485" cy="400110"/>
          </a:xfrm>
          <a:prstGeom prst="rect">
            <a:avLst/>
          </a:prstGeom>
          <a:noFill/>
        </p:spPr>
        <p:txBody>
          <a:bodyPr wrap="square" rtlCol="0">
            <a:spAutoFit/>
          </a:bodyPr>
          <a:lstStyle/>
          <a:p>
            <a:pPr algn="ctr"/>
            <a:r>
              <a:rPr lang="en-US" sz="1000" b="0" dirty="0" smtClean="0">
                <a:solidFill>
                  <a:schemeClr val="bg1"/>
                </a:solidFill>
                <a:latin typeface="Trebuchet MS" pitchFamily="34" charset="0"/>
              </a:rPr>
              <a:t>Add Your </a:t>
            </a:r>
          </a:p>
          <a:p>
            <a:pPr algn="ctr"/>
            <a:r>
              <a:rPr lang="en-US" sz="1000" b="0" dirty="0" smtClean="0">
                <a:solidFill>
                  <a:schemeClr val="bg1"/>
                </a:solidFill>
                <a:latin typeface="Trebuchet MS" pitchFamily="34" charset="0"/>
              </a:rPr>
              <a:t>Company DBA</a:t>
            </a:r>
            <a:endParaRPr lang="en-US" sz="1000" b="0" dirty="0">
              <a:solidFill>
                <a:schemeClr val="bg1"/>
              </a:solidFill>
              <a:latin typeface="Trebuchet MS" pitchFamily="34" charset="0"/>
            </a:endParaRPr>
          </a:p>
        </p:txBody>
      </p:sp>
      <p:sp>
        <p:nvSpPr>
          <p:cNvPr id="17" name="Title 1"/>
          <p:cNvSpPr>
            <a:spLocks noGrp="1"/>
          </p:cNvSpPr>
          <p:nvPr>
            <p:ph type="title"/>
          </p:nvPr>
        </p:nvSpPr>
        <p:spPr>
          <a:xfrm>
            <a:off x="558867" y="662612"/>
            <a:ext cx="7703389" cy="1143000"/>
          </a:xfrm>
        </p:spPr>
        <p:txBody>
          <a:bodyPr/>
          <a:lstStyle/>
          <a:p>
            <a:r>
              <a:rPr lang="en-US" sz="3000" dirty="0" smtClean="0"/>
              <a:t>Since We Listed Your House</a:t>
            </a:r>
            <a:endParaRPr lang="en-US" sz="3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0010" y="662613"/>
            <a:ext cx="7703389" cy="1143000"/>
          </a:xfrm>
        </p:spPr>
        <p:txBody>
          <a:bodyPr/>
          <a:lstStyle/>
          <a:p>
            <a:r>
              <a:rPr lang="en-US" sz="3000" dirty="0" smtClean="0"/>
              <a:t>You Need to Know</a:t>
            </a:r>
            <a:endParaRPr lang="en-US" sz="3000" dirty="0"/>
          </a:p>
        </p:txBody>
      </p:sp>
      <p:sp>
        <p:nvSpPr>
          <p:cNvPr id="3" name="Content Placeholder 2"/>
          <p:cNvSpPr>
            <a:spLocks noGrp="1"/>
          </p:cNvSpPr>
          <p:nvPr>
            <p:ph sz="quarter" idx="1"/>
          </p:nvPr>
        </p:nvSpPr>
        <p:spPr/>
        <p:txBody>
          <a:bodyPr/>
          <a:lstStyle/>
          <a:p>
            <a:pPr marL="0" indent="0">
              <a:buNone/>
            </a:pPr>
            <a:r>
              <a:rPr lang="en-US" dirty="0" smtClean="0">
                <a:solidFill>
                  <a:srgbClr val="000000"/>
                </a:solidFill>
              </a:rPr>
              <a:t>A successful sale results when the demands of the market match the needs of the seller…</a:t>
            </a:r>
          </a:p>
          <a:p>
            <a:pPr marL="0" indent="0"/>
            <a:r>
              <a:rPr lang="en-US" dirty="0" smtClean="0">
                <a:solidFill>
                  <a:srgbClr val="000000"/>
                </a:solidFill>
              </a:rPr>
              <a:t>Our marketing has exposed your house to the largest buyer base possible…</a:t>
            </a:r>
          </a:p>
          <a:p>
            <a:pPr marL="0" indent="0">
              <a:buNone/>
            </a:pPr>
            <a:r>
              <a:rPr lang="en-US" dirty="0" smtClean="0">
                <a:solidFill>
                  <a:srgbClr val="000000"/>
                </a:solidFill>
              </a:rPr>
              <a:t>The market is indicating that your house does not compete with others in its present price range…</a:t>
            </a:r>
          </a:p>
          <a:p>
            <a:endParaRPr lang="en-US" dirty="0">
              <a:solidFill>
                <a:srgbClr val="000000"/>
              </a:solidFill>
            </a:endParaRPr>
          </a:p>
        </p:txBody>
      </p:sp>
      <p:sp>
        <p:nvSpPr>
          <p:cNvPr id="5" name="TextBox 4"/>
          <p:cNvSpPr txBox="1"/>
          <p:nvPr/>
        </p:nvSpPr>
        <p:spPr>
          <a:xfrm>
            <a:off x="7565570" y="6490548"/>
            <a:ext cx="1001485" cy="400110"/>
          </a:xfrm>
          <a:prstGeom prst="rect">
            <a:avLst/>
          </a:prstGeom>
          <a:noFill/>
        </p:spPr>
        <p:txBody>
          <a:bodyPr wrap="square" rtlCol="0">
            <a:spAutoFit/>
          </a:bodyPr>
          <a:lstStyle/>
          <a:p>
            <a:pPr algn="ctr"/>
            <a:r>
              <a:rPr lang="en-US" sz="1000" b="0" dirty="0" smtClean="0">
                <a:solidFill>
                  <a:schemeClr val="bg1"/>
                </a:solidFill>
                <a:latin typeface="Trebuchet MS" pitchFamily="34" charset="0"/>
              </a:rPr>
              <a:t>Add Your </a:t>
            </a:r>
          </a:p>
          <a:p>
            <a:pPr algn="ctr"/>
            <a:r>
              <a:rPr lang="en-US" sz="1000" b="0" dirty="0" smtClean="0">
                <a:solidFill>
                  <a:schemeClr val="bg1"/>
                </a:solidFill>
                <a:latin typeface="Trebuchet MS" pitchFamily="34" charset="0"/>
              </a:rPr>
              <a:t>Company DBA</a:t>
            </a:r>
            <a:endParaRPr lang="en-US" sz="1000" b="0" dirty="0">
              <a:solidFill>
                <a:schemeClr val="bg1"/>
              </a:solidFill>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4319679" y="1760561"/>
            <a:ext cx="5227093" cy="3780430"/>
          </a:xfrm>
        </p:spPr>
        <p:txBody>
          <a:bodyPr/>
          <a:lstStyle/>
          <a:p>
            <a:pPr>
              <a:buNone/>
            </a:pPr>
            <a:r>
              <a:rPr lang="en-US" sz="1600" dirty="0" smtClean="0"/>
              <a:t>As your agent my recommendations are:</a:t>
            </a:r>
          </a:p>
          <a:p>
            <a:pPr marL="266700" indent="-266700">
              <a:buFontTx/>
              <a:buAutoNum type="arabicPeriod"/>
            </a:pPr>
            <a:r>
              <a:rPr lang="en-US" sz="1600" dirty="0" smtClean="0"/>
              <a:t>Price adjustment to $</a:t>
            </a:r>
            <a:r>
              <a:rPr lang="en-US" sz="1600" i="1" u="sng" dirty="0" smtClean="0">
                <a:solidFill>
                  <a:srgbClr val="C00000"/>
                </a:solidFill>
              </a:rPr>
              <a:t>new price</a:t>
            </a:r>
            <a:r>
              <a:rPr lang="en-US" sz="1600" dirty="0" smtClean="0"/>
              <a:t>.</a:t>
            </a:r>
          </a:p>
          <a:p>
            <a:pPr marL="266700" indent="-266700">
              <a:buFontTx/>
              <a:buAutoNum type="arabicPeriod"/>
            </a:pPr>
            <a:r>
              <a:rPr lang="en-US" sz="1600" dirty="0" smtClean="0"/>
              <a:t>Offer buyers incentives of $</a:t>
            </a:r>
            <a:r>
              <a:rPr lang="en-US" sz="1600" dirty="0" smtClean="0">
                <a:solidFill>
                  <a:srgbClr val="C00000"/>
                </a:solidFill>
              </a:rPr>
              <a:t>####</a:t>
            </a:r>
            <a:r>
              <a:rPr lang="en-US" sz="1600" dirty="0" smtClean="0"/>
              <a:t>.  </a:t>
            </a:r>
            <a:br>
              <a:rPr lang="en-US" sz="1600" dirty="0" smtClean="0"/>
            </a:br>
            <a:r>
              <a:rPr lang="en-US" sz="1600" dirty="0" smtClean="0"/>
              <a:t>(Mortgage </a:t>
            </a:r>
            <a:r>
              <a:rPr lang="en-US" sz="1600" dirty="0" err="1" smtClean="0"/>
              <a:t>BuyDown</a:t>
            </a:r>
            <a:r>
              <a:rPr lang="en-US" sz="1600" dirty="0" smtClean="0"/>
              <a:t>)</a:t>
            </a:r>
          </a:p>
          <a:p>
            <a:pPr marL="266700" indent="-266700">
              <a:buFontTx/>
              <a:buAutoNum type="arabicPeriod"/>
            </a:pPr>
            <a:r>
              <a:rPr lang="en-US" sz="1600" dirty="0" smtClean="0"/>
              <a:t>Adopt the Coldwell Banker </a:t>
            </a:r>
            <a:r>
              <a:rPr lang="en-US" sz="1600" dirty="0" err="1" smtClean="0"/>
              <a:t>HomeBuyer</a:t>
            </a:r>
            <a:r>
              <a:rPr lang="en-US" sz="1600" dirty="0" smtClean="0"/>
              <a:t> Ready Program</a:t>
            </a:r>
          </a:p>
          <a:p>
            <a:pPr marL="266700" indent="-266700">
              <a:buFontTx/>
              <a:buAutoNum type="arabicPeriod"/>
            </a:pPr>
            <a:r>
              <a:rPr lang="en-US" sz="1600" dirty="0" smtClean="0"/>
              <a:t>Remove your house from the market </a:t>
            </a:r>
            <a:br>
              <a:rPr lang="en-US" sz="1600" dirty="0" smtClean="0"/>
            </a:br>
            <a:r>
              <a:rPr lang="en-US" sz="1600" dirty="0" smtClean="0"/>
              <a:t>until a more advantageous time to </a:t>
            </a:r>
            <a:br>
              <a:rPr lang="en-US" sz="1600" dirty="0" smtClean="0"/>
            </a:br>
            <a:r>
              <a:rPr lang="en-US" sz="1600" dirty="0" smtClean="0"/>
              <a:t>procure your buyer.</a:t>
            </a:r>
          </a:p>
        </p:txBody>
      </p:sp>
      <p:sp>
        <p:nvSpPr>
          <p:cNvPr id="17" name="5-Point Star 16"/>
          <p:cNvSpPr/>
          <p:nvPr/>
        </p:nvSpPr>
        <p:spPr bwMode="auto">
          <a:xfrm>
            <a:off x="5718412" y="177421"/>
            <a:ext cx="586854" cy="586854"/>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0" name="Rectangle 18"/>
          <p:cNvSpPr>
            <a:spLocks noChangeArrowheads="1"/>
          </p:cNvSpPr>
          <p:nvPr/>
        </p:nvSpPr>
        <p:spPr bwMode="auto">
          <a:xfrm>
            <a:off x="6367463" y="232012"/>
            <a:ext cx="2776537" cy="584775"/>
          </a:xfrm>
          <a:prstGeom prst="rect">
            <a:avLst/>
          </a:prstGeom>
          <a:noFill/>
          <a:ln w="9525">
            <a:noFill/>
            <a:miter lim="800000"/>
            <a:headEnd/>
            <a:tailEnd/>
          </a:ln>
        </p:spPr>
        <p:txBody>
          <a:bodyPr>
            <a:spAutoFit/>
          </a:bodyPr>
          <a:lstStyle/>
          <a:p>
            <a:pPr algn="l" eaLnBrk="0" hangingPunct="0"/>
            <a:r>
              <a:rPr lang="en-US" sz="1600" dirty="0" smtClean="0">
                <a:solidFill>
                  <a:srgbClr val="FF0000"/>
                </a:solidFill>
                <a:latin typeface="Palatino Linotype" pitchFamily="18" charset="0"/>
              </a:rPr>
              <a:t>Customize with your recommendations</a:t>
            </a:r>
            <a:endParaRPr lang="en-US" sz="1600" dirty="0">
              <a:solidFill>
                <a:srgbClr val="FF0000"/>
              </a:solidFill>
              <a:latin typeface="Palatino Linotype" pitchFamily="18" charset="0"/>
            </a:endParaRPr>
          </a:p>
        </p:txBody>
      </p:sp>
      <p:sp>
        <p:nvSpPr>
          <p:cNvPr id="9" name="TextBox 8"/>
          <p:cNvSpPr txBox="1"/>
          <p:nvPr/>
        </p:nvSpPr>
        <p:spPr>
          <a:xfrm>
            <a:off x="7565570" y="6490548"/>
            <a:ext cx="1001485" cy="400110"/>
          </a:xfrm>
          <a:prstGeom prst="rect">
            <a:avLst/>
          </a:prstGeom>
          <a:noFill/>
        </p:spPr>
        <p:txBody>
          <a:bodyPr wrap="square" rtlCol="0">
            <a:spAutoFit/>
          </a:bodyPr>
          <a:lstStyle/>
          <a:p>
            <a:pPr algn="ctr"/>
            <a:r>
              <a:rPr lang="en-US" sz="1000" b="0" dirty="0" smtClean="0">
                <a:solidFill>
                  <a:schemeClr val="bg1"/>
                </a:solidFill>
                <a:latin typeface="Trebuchet MS" pitchFamily="34" charset="0"/>
              </a:rPr>
              <a:t>Add Your </a:t>
            </a:r>
          </a:p>
          <a:p>
            <a:pPr algn="ctr"/>
            <a:r>
              <a:rPr lang="en-US" sz="1000" b="0" dirty="0" smtClean="0">
                <a:solidFill>
                  <a:schemeClr val="bg1"/>
                </a:solidFill>
                <a:latin typeface="Trebuchet MS" pitchFamily="34" charset="0"/>
              </a:rPr>
              <a:t>Company DBA</a:t>
            </a:r>
            <a:endParaRPr lang="en-US" sz="1000" b="0" dirty="0">
              <a:solidFill>
                <a:schemeClr val="bg1"/>
              </a:solidFill>
              <a:latin typeface="Trebuchet MS" pitchFamily="34" charset="0"/>
            </a:endParaRPr>
          </a:p>
        </p:txBody>
      </p:sp>
      <p:sp>
        <p:nvSpPr>
          <p:cNvPr id="12" name="Rectangle 11"/>
          <p:cNvSpPr/>
          <p:nvPr/>
        </p:nvSpPr>
        <p:spPr>
          <a:xfrm>
            <a:off x="471534" y="683568"/>
            <a:ext cx="3481466" cy="584775"/>
          </a:xfrm>
          <a:prstGeom prst="rect">
            <a:avLst/>
          </a:prstGeom>
        </p:spPr>
        <p:txBody>
          <a:bodyPr wrap="none">
            <a:spAutoFit/>
          </a:bodyPr>
          <a:lstStyle/>
          <a:p>
            <a:r>
              <a:rPr lang="en-US" sz="3200" dirty="0" smtClean="0">
                <a:solidFill>
                  <a:schemeClr val="accent6">
                    <a:lumMod val="10000"/>
                  </a:schemeClr>
                </a:solidFill>
                <a:latin typeface="Trebuchet MS" pitchFamily="34" charset="0"/>
              </a:rPr>
              <a:t>You Need to Know</a:t>
            </a:r>
            <a:endParaRPr lang="en-US" sz="3200" dirty="0">
              <a:solidFill>
                <a:schemeClr val="accent6">
                  <a:lumMod val="10000"/>
                </a:schemeClr>
              </a:solidFill>
              <a:latin typeface="Trebuchet MS" pitchFamily="34" charset="0"/>
            </a:endParaRPr>
          </a:p>
        </p:txBody>
      </p:sp>
      <p:pic>
        <p:nvPicPr>
          <p:cNvPr id="13" name="Picture 12" descr="male agent with client-web.jpeg"/>
          <p:cNvPicPr>
            <a:picLocks noChangeAspect="1"/>
          </p:cNvPicPr>
          <p:nvPr/>
        </p:nvPicPr>
        <p:blipFill>
          <a:blip r:embed="rId2" cstate="screen"/>
          <a:srcRect/>
          <a:stretch>
            <a:fillRect/>
          </a:stretch>
        </p:blipFill>
        <p:spPr>
          <a:xfrm>
            <a:off x="544285" y="2057399"/>
            <a:ext cx="3540268" cy="2873828"/>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3916907" y="1782333"/>
            <a:ext cx="5227093" cy="3780430"/>
          </a:xfrm>
        </p:spPr>
        <p:txBody>
          <a:bodyPr/>
          <a:lstStyle/>
          <a:p>
            <a:pPr marL="0" indent="0">
              <a:lnSpc>
                <a:spcPct val="150000"/>
              </a:lnSpc>
              <a:buNone/>
            </a:pPr>
            <a:r>
              <a:rPr lang="en-US" sz="2000" dirty="0" smtClean="0"/>
              <a:t>I will be here for you providing honest, </a:t>
            </a:r>
            <a:br>
              <a:rPr lang="en-US" sz="2000" dirty="0" smtClean="0"/>
            </a:br>
            <a:r>
              <a:rPr lang="en-US" sz="2000" dirty="0" smtClean="0"/>
              <a:t>full-service assistance in the disposition of your house.</a:t>
            </a:r>
          </a:p>
          <a:p>
            <a:pPr marL="0" indent="0">
              <a:lnSpc>
                <a:spcPct val="150000"/>
              </a:lnSpc>
              <a:buNone/>
            </a:pPr>
            <a:r>
              <a:rPr lang="en-US" sz="2000" dirty="0" smtClean="0"/>
              <a:t>&lt;insert Agent Name&gt;</a:t>
            </a:r>
          </a:p>
        </p:txBody>
      </p:sp>
      <p:sp>
        <p:nvSpPr>
          <p:cNvPr id="17" name="5-Point Star 16"/>
          <p:cNvSpPr/>
          <p:nvPr/>
        </p:nvSpPr>
        <p:spPr bwMode="auto">
          <a:xfrm>
            <a:off x="5718412" y="177421"/>
            <a:ext cx="586854" cy="586854"/>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0" name="Rectangle 18"/>
          <p:cNvSpPr>
            <a:spLocks noChangeArrowheads="1"/>
          </p:cNvSpPr>
          <p:nvPr/>
        </p:nvSpPr>
        <p:spPr bwMode="auto">
          <a:xfrm>
            <a:off x="6367463" y="232012"/>
            <a:ext cx="2776537" cy="584775"/>
          </a:xfrm>
          <a:prstGeom prst="rect">
            <a:avLst/>
          </a:prstGeom>
          <a:noFill/>
          <a:ln w="9525">
            <a:noFill/>
            <a:miter lim="800000"/>
            <a:headEnd/>
            <a:tailEnd/>
          </a:ln>
        </p:spPr>
        <p:txBody>
          <a:bodyPr>
            <a:spAutoFit/>
          </a:bodyPr>
          <a:lstStyle/>
          <a:p>
            <a:pPr algn="l" eaLnBrk="0" hangingPunct="0"/>
            <a:r>
              <a:rPr lang="en-US" sz="1600" dirty="0" smtClean="0">
                <a:solidFill>
                  <a:srgbClr val="FF0000"/>
                </a:solidFill>
                <a:latin typeface="Palatino Linotype" pitchFamily="18" charset="0"/>
              </a:rPr>
              <a:t>Customize with your recommendations</a:t>
            </a:r>
            <a:endParaRPr lang="en-US" sz="1600" dirty="0">
              <a:solidFill>
                <a:srgbClr val="FF0000"/>
              </a:solidFill>
              <a:latin typeface="Palatino Linotype" pitchFamily="18" charset="0"/>
            </a:endParaRPr>
          </a:p>
        </p:txBody>
      </p:sp>
      <p:sp>
        <p:nvSpPr>
          <p:cNvPr id="9" name="TextBox 8"/>
          <p:cNvSpPr txBox="1"/>
          <p:nvPr/>
        </p:nvSpPr>
        <p:spPr>
          <a:xfrm>
            <a:off x="7565570" y="6490548"/>
            <a:ext cx="1001485" cy="400110"/>
          </a:xfrm>
          <a:prstGeom prst="rect">
            <a:avLst/>
          </a:prstGeom>
          <a:noFill/>
        </p:spPr>
        <p:txBody>
          <a:bodyPr wrap="square" rtlCol="0">
            <a:spAutoFit/>
          </a:bodyPr>
          <a:lstStyle/>
          <a:p>
            <a:pPr algn="ctr"/>
            <a:r>
              <a:rPr lang="en-US" sz="1000" b="0" dirty="0" smtClean="0">
                <a:solidFill>
                  <a:schemeClr val="bg1"/>
                </a:solidFill>
                <a:latin typeface="Trebuchet MS" pitchFamily="34" charset="0"/>
              </a:rPr>
              <a:t>Add Your </a:t>
            </a:r>
          </a:p>
          <a:p>
            <a:pPr algn="ctr"/>
            <a:r>
              <a:rPr lang="en-US" sz="1000" b="0" dirty="0" smtClean="0">
                <a:solidFill>
                  <a:schemeClr val="bg1"/>
                </a:solidFill>
                <a:latin typeface="Trebuchet MS" pitchFamily="34" charset="0"/>
              </a:rPr>
              <a:t>Company DBA</a:t>
            </a:r>
            <a:endParaRPr lang="en-US" sz="1000" b="0" dirty="0">
              <a:solidFill>
                <a:schemeClr val="bg1"/>
              </a:solidFill>
              <a:latin typeface="Trebuchet MS" pitchFamily="34" charset="0"/>
            </a:endParaRPr>
          </a:p>
        </p:txBody>
      </p:sp>
      <p:sp>
        <p:nvSpPr>
          <p:cNvPr id="12" name="Rectangle 11"/>
          <p:cNvSpPr/>
          <p:nvPr/>
        </p:nvSpPr>
        <p:spPr>
          <a:xfrm>
            <a:off x="527967" y="672683"/>
            <a:ext cx="2042547" cy="584775"/>
          </a:xfrm>
          <a:prstGeom prst="rect">
            <a:avLst/>
          </a:prstGeom>
        </p:spPr>
        <p:txBody>
          <a:bodyPr wrap="none">
            <a:spAutoFit/>
          </a:bodyPr>
          <a:lstStyle/>
          <a:p>
            <a:r>
              <a:rPr lang="en-US" sz="3200" dirty="0" smtClean="0">
                <a:solidFill>
                  <a:schemeClr val="accent6">
                    <a:lumMod val="10000"/>
                  </a:schemeClr>
                </a:solidFill>
                <a:latin typeface="Trebuchet MS" pitchFamily="34" charset="0"/>
              </a:rPr>
              <a:t>Thank You</a:t>
            </a:r>
            <a:endParaRPr lang="en-US" sz="3200" dirty="0">
              <a:solidFill>
                <a:schemeClr val="accent6">
                  <a:lumMod val="10000"/>
                </a:schemeClr>
              </a:solidFill>
              <a:latin typeface="Trebuchet MS" pitchFamily="34" charset="0"/>
            </a:endParaRPr>
          </a:p>
        </p:txBody>
      </p:sp>
      <p:pic>
        <p:nvPicPr>
          <p:cNvPr id="13" name="Picture 12" descr="agent and couple leaving home-web.jpeg"/>
          <p:cNvPicPr>
            <a:picLocks noChangeAspect="1"/>
          </p:cNvPicPr>
          <p:nvPr/>
        </p:nvPicPr>
        <p:blipFill>
          <a:blip r:embed="rId2" cstate="screen"/>
          <a:srcRect/>
          <a:stretch>
            <a:fillRect/>
          </a:stretch>
        </p:blipFill>
        <p:spPr>
          <a:xfrm>
            <a:off x="598714" y="1600200"/>
            <a:ext cx="3247595" cy="382088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randEndCard.jpg"/>
          <p:cNvPicPr>
            <a:picLocks noChangeAspect="1"/>
          </p:cNvPicPr>
          <p:nvPr/>
        </p:nvPicPr>
        <p:blipFill>
          <a:blip r:embed="rId2" cstate="screen"/>
          <a:srcRect/>
          <a:stretch>
            <a:fillRect/>
          </a:stretch>
        </p:blipFill>
        <p:spPr>
          <a:xfrm>
            <a:off x="0" y="0"/>
            <a:ext cx="9144000" cy="6049926"/>
          </a:xfrm>
          <a:prstGeom prst="rect">
            <a:avLst/>
          </a:prstGeom>
        </p:spPr>
      </p:pic>
      <p:sp>
        <p:nvSpPr>
          <p:cNvPr id="3" name="TextBox 2"/>
          <p:cNvSpPr txBox="1">
            <a:spLocks noChangeArrowheads="1"/>
          </p:cNvSpPr>
          <p:nvPr/>
        </p:nvSpPr>
        <p:spPr bwMode="auto">
          <a:xfrm>
            <a:off x="7570381" y="6506550"/>
            <a:ext cx="946298" cy="415498"/>
          </a:xfrm>
          <a:prstGeom prst="rect">
            <a:avLst/>
          </a:prstGeom>
          <a:noFill/>
          <a:ln w="9525">
            <a:noFill/>
            <a:miter lim="800000"/>
            <a:headEnd/>
            <a:tailEnd/>
          </a:ln>
        </p:spPr>
        <p:txBody>
          <a:bodyPr wrap="square">
            <a:spAutoFit/>
          </a:bodyPr>
          <a:lstStyle/>
          <a:p>
            <a:pPr algn="ctr"/>
            <a:r>
              <a:rPr lang="en-US" sz="700" b="1" dirty="0">
                <a:solidFill>
                  <a:schemeClr val="bg1"/>
                </a:solidFill>
                <a:latin typeface="Trebuchet MS" pitchFamily="34" charset="0"/>
              </a:rPr>
              <a:t>ENTER YOUR</a:t>
            </a:r>
            <a:br>
              <a:rPr lang="en-US" sz="700" b="1" dirty="0">
                <a:solidFill>
                  <a:schemeClr val="bg1"/>
                </a:solidFill>
                <a:latin typeface="Trebuchet MS" pitchFamily="34" charset="0"/>
              </a:rPr>
            </a:br>
            <a:r>
              <a:rPr lang="en-US" sz="700" b="1" dirty="0">
                <a:solidFill>
                  <a:schemeClr val="bg1"/>
                </a:solidFill>
                <a:latin typeface="Trebuchet MS" pitchFamily="34" charset="0"/>
              </a:rPr>
              <a:t>COMPANY DBA</a:t>
            </a:r>
            <a:br>
              <a:rPr lang="en-US" sz="700" b="1" dirty="0">
                <a:solidFill>
                  <a:schemeClr val="bg1"/>
                </a:solidFill>
                <a:latin typeface="Trebuchet MS" pitchFamily="34" charset="0"/>
              </a:rPr>
            </a:br>
            <a:r>
              <a:rPr lang="en-US" sz="700" b="1" dirty="0">
                <a:solidFill>
                  <a:schemeClr val="bg1"/>
                </a:solidFill>
                <a:latin typeface="Trebuchet MS" pitchFamily="34" charset="0"/>
              </a:rPr>
              <a:t>HERE</a:t>
            </a:r>
          </a:p>
        </p:txBody>
      </p:sp>
      <p:sp>
        <p:nvSpPr>
          <p:cNvPr id="4" name="TextBox 3"/>
          <p:cNvSpPr txBox="1"/>
          <p:nvPr/>
        </p:nvSpPr>
        <p:spPr>
          <a:xfrm>
            <a:off x="166255" y="5681663"/>
            <a:ext cx="8787740" cy="461665"/>
          </a:xfrm>
          <a:prstGeom prst="rect">
            <a:avLst/>
          </a:prstGeom>
          <a:noFill/>
        </p:spPr>
        <p:txBody>
          <a:bodyPr wrap="square" rtlCol="0">
            <a:spAutoFit/>
          </a:bodyPr>
          <a:lstStyle/>
          <a:p>
            <a:pPr algn="l"/>
            <a:r>
              <a:rPr lang="en-US" sz="700" dirty="0" smtClean="0">
                <a:solidFill>
                  <a:srgbClr val="000000"/>
                </a:solidFill>
              </a:rPr>
              <a:t>©2013 Coldwell Banker Real Estate LLC. A </a:t>
            </a:r>
            <a:r>
              <a:rPr lang="en-US" sz="700" dirty="0" err="1" smtClean="0">
                <a:solidFill>
                  <a:srgbClr val="000000"/>
                </a:solidFill>
              </a:rPr>
              <a:t>Realogy</a:t>
            </a:r>
            <a:r>
              <a:rPr lang="en-US" sz="700" dirty="0" smtClean="0">
                <a:solidFill>
                  <a:srgbClr val="000000"/>
                </a:solidFill>
              </a:rPr>
              <a:t> Company.  All Rights Reserved.  Coldwell Banker Real Estate LLC fully supports the principles of the Fair Housing Act and the Equal Opportunity Act. Each Office is Independently Owned and Operated.  Coldwell Banker® and the Coldwell Banker Logo are registered service marks owned by Coldwell Banker Real Estate LLC. Each agent and broker is responsible for complying with any consumer disclosure laws or regulations.</a:t>
            </a:r>
          </a:p>
          <a:p>
            <a:pPr algn="l"/>
            <a:endParaRPr lang="en-US" sz="300" dirty="0">
              <a:solidFill>
                <a:srgbClr val="0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7146" y="5852407"/>
            <a:ext cx="3935425" cy="759124"/>
          </a:xfrm>
          <a:prstGeom prst="rect">
            <a:avLst/>
          </a:prstGeom>
        </p:spPr>
        <p:txBody>
          <a:bodyPr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000" b="0" i="0" u="none" strike="noStrike" kern="0" cap="none" spc="0" normalizeH="0" baseline="0" noProof="0" dirty="0" smtClean="0">
                <a:ln>
                  <a:noFill/>
                </a:ln>
                <a:solidFill>
                  <a:schemeClr val="bg1"/>
                </a:solidFill>
                <a:effectLst/>
                <a:uLnTx/>
                <a:uFillTx/>
                <a:latin typeface="Trebuchet MS" pitchFamily="34" charset="0"/>
                <a:ea typeface="+mj-ea"/>
                <a:cs typeface="Trebuchet MS" pitchFamily="34" charset="0"/>
              </a:rPr>
              <a:t>About The Sale of </a:t>
            </a:r>
            <a:br>
              <a:rPr kumimoji="0" lang="en-US" sz="3000" b="0" i="0" u="none" strike="noStrike" kern="0" cap="none" spc="0" normalizeH="0" baseline="0" noProof="0" dirty="0" smtClean="0">
                <a:ln>
                  <a:noFill/>
                </a:ln>
                <a:solidFill>
                  <a:schemeClr val="bg1"/>
                </a:solidFill>
                <a:effectLst/>
                <a:uLnTx/>
                <a:uFillTx/>
                <a:latin typeface="Trebuchet MS" pitchFamily="34" charset="0"/>
                <a:ea typeface="+mj-ea"/>
                <a:cs typeface="Trebuchet MS" pitchFamily="34" charset="0"/>
              </a:rPr>
            </a:br>
            <a:r>
              <a:rPr kumimoji="0" lang="en-US" sz="3000" b="0" i="0" u="none" strike="noStrike" kern="0" cap="none" spc="0" normalizeH="0" baseline="0" noProof="0" dirty="0" smtClean="0">
                <a:ln>
                  <a:noFill/>
                </a:ln>
                <a:solidFill>
                  <a:schemeClr val="bg1"/>
                </a:solidFill>
                <a:effectLst/>
                <a:uLnTx/>
                <a:uFillTx/>
                <a:latin typeface="Trebuchet MS" pitchFamily="34" charset="0"/>
                <a:ea typeface="+mj-ea"/>
                <a:cs typeface="Trebuchet MS" pitchFamily="34" charset="0"/>
              </a:rPr>
              <a:t>Your House</a:t>
            </a:r>
            <a:endParaRPr kumimoji="0" lang="en-US" sz="3000" b="0" i="0" u="none" strike="noStrike" kern="0" cap="none" spc="0" normalizeH="0" baseline="0" noProof="0" dirty="0">
              <a:ln>
                <a:noFill/>
              </a:ln>
              <a:solidFill>
                <a:schemeClr val="bg1"/>
              </a:solidFill>
              <a:effectLst/>
              <a:uLnTx/>
              <a:uFillTx/>
              <a:latin typeface="Trebuchet MS"/>
              <a:ea typeface="+mj-ea"/>
              <a:cs typeface="Trebuchet MS"/>
            </a:endParaRPr>
          </a:p>
        </p:txBody>
      </p:sp>
      <p:sp>
        <p:nvSpPr>
          <p:cNvPr id="5" name="Subtitle 2"/>
          <p:cNvSpPr txBox="1">
            <a:spLocks/>
          </p:cNvSpPr>
          <p:nvPr/>
        </p:nvSpPr>
        <p:spPr>
          <a:xfrm>
            <a:off x="4451230" y="5923297"/>
            <a:ext cx="2932981" cy="747713"/>
          </a:xfrm>
          <a:prstGeom prst="rect">
            <a:avLst/>
          </a:prstGeom>
        </p:spPr>
        <p:txBody>
          <a:bodyPr anchor="ctr"/>
          <a:lstStyle/>
          <a:p>
            <a:pPr marL="233363" marR="0" lvl="0" indent="-233363" algn="l" defTabSz="914400" rtl="0" eaLnBrk="1" fontAlgn="base" latinLnBrk="0" hangingPunct="1">
              <a:lnSpc>
                <a:spcPct val="100000"/>
              </a:lnSpc>
              <a:spcBef>
                <a:spcPts val="0"/>
              </a:spcBef>
              <a:spcAft>
                <a:spcPct val="0"/>
              </a:spcAft>
              <a:buClrTx/>
              <a:buSzTx/>
              <a:buFont typeface="Arial" pitchFamily="34" charset="0"/>
              <a:buNone/>
              <a:tabLst/>
              <a:defRPr/>
            </a:pPr>
            <a:r>
              <a:rPr kumimoji="0" lang="en-US" sz="1400" b="0" i="0" u="none" strike="noStrike" kern="0" cap="none" spc="0" normalizeH="0" baseline="0" noProof="0" dirty="0" smtClean="0">
                <a:ln>
                  <a:noFill/>
                </a:ln>
                <a:solidFill>
                  <a:schemeClr val="bg1"/>
                </a:solidFill>
                <a:effectLst/>
                <a:uLnTx/>
                <a:uFillTx/>
                <a:latin typeface="Trebuchet MS"/>
                <a:ea typeface="+mn-ea"/>
                <a:cs typeface="Trebuchet MS"/>
              </a:rPr>
              <a:t>Name</a:t>
            </a:r>
          </a:p>
          <a:p>
            <a:pPr marL="233363" marR="0" lvl="0" indent="-233363" algn="l" defTabSz="914400" rtl="0" eaLnBrk="1" fontAlgn="base" latinLnBrk="0" hangingPunct="1">
              <a:lnSpc>
                <a:spcPct val="100000"/>
              </a:lnSpc>
              <a:spcBef>
                <a:spcPts val="0"/>
              </a:spcBef>
              <a:spcAft>
                <a:spcPct val="0"/>
              </a:spcAft>
              <a:buClrTx/>
              <a:buSzTx/>
              <a:buFont typeface="Arial" pitchFamily="34" charset="0"/>
              <a:buNone/>
              <a:tabLst/>
              <a:defRPr/>
            </a:pPr>
            <a:r>
              <a:rPr kumimoji="0" lang="en-US" sz="1400" b="0" i="0" u="none" strike="noStrike" kern="0" cap="none" spc="0" normalizeH="0" baseline="0" noProof="0" dirty="0" smtClean="0">
                <a:ln>
                  <a:noFill/>
                </a:ln>
                <a:solidFill>
                  <a:schemeClr val="bg1"/>
                </a:solidFill>
                <a:effectLst/>
                <a:uLnTx/>
                <a:uFillTx/>
                <a:latin typeface="Trebuchet MS"/>
                <a:ea typeface="+mn-ea"/>
                <a:cs typeface="Trebuchet MS"/>
              </a:rPr>
              <a:t>Address</a:t>
            </a:r>
          </a:p>
          <a:p>
            <a:pPr marL="233363" marR="0" lvl="0" indent="-233363" algn="l" defTabSz="914400" rtl="0" eaLnBrk="1" fontAlgn="base" latinLnBrk="0" hangingPunct="1">
              <a:lnSpc>
                <a:spcPct val="100000"/>
              </a:lnSpc>
              <a:spcBef>
                <a:spcPts val="0"/>
              </a:spcBef>
              <a:spcAft>
                <a:spcPct val="0"/>
              </a:spcAft>
              <a:buClrTx/>
              <a:buSzTx/>
              <a:buFont typeface="Arial" pitchFamily="34" charset="0"/>
              <a:buNone/>
              <a:tabLst/>
              <a:defRPr/>
            </a:pPr>
            <a:r>
              <a:rPr kumimoji="0" lang="en-US" sz="1400" b="0" i="0" u="none" strike="noStrike" kern="0" cap="none" spc="0" normalizeH="0" baseline="0" noProof="0" dirty="0" smtClean="0">
                <a:ln>
                  <a:noFill/>
                </a:ln>
                <a:solidFill>
                  <a:schemeClr val="bg1"/>
                </a:solidFill>
                <a:effectLst/>
                <a:uLnTx/>
                <a:uFillTx/>
                <a:latin typeface="Trebuchet MS"/>
                <a:ea typeface="+mn-ea"/>
                <a:cs typeface="Trebuchet MS"/>
              </a:rPr>
              <a:t>Listed: (Insert list date list price)</a:t>
            </a:r>
            <a:endParaRPr kumimoji="0" lang="en-US" sz="1400" b="0" i="0" u="none" strike="noStrike" kern="0" cap="none" spc="0" normalizeH="0" baseline="0" noProof="0" dirty="0">
              <a:ln>
                <a:noFill/>
              </a:ln>
              <a:solidFill>
                <a:schemeClr val="bg1"/>
              </a:solidFill>
              <a:effectLst/>
              <a:uLnTx/>
              <a:uFillTx/>
              <a:latin typeface="Trebuchet MS"/>
              <a:ea typeface="+mn-ea"/>
              <a:cs typeface="Trebuchet MS"/>
            </a:endParaRPr>
          </a:p>
        </p:txBody>
      </p:sp>
      <p:sp>
        <p:nvSpPr>
          <p:cNvPr id="6" name="TextBox 5"/>
          <p:cNvSpPr txBox="1"/>
          <p:nvPr/>
        </p:nvSpPr>
        <p:spPr>
          <a:xfrm>
            <a:off x="7826828" y="6226627"/>
            <a:ext cx="1001485" cy="400110"/>
          </a:xfrm>
          <a:prstGeom prst="rect">
            <a:avLst/>
          </a:prstGeom>
          <a:noFill/>
        </p:spPr>
        <p:txBody>
          <a:bodyPr wrap="square" rtlCol="0">
            <a:spAutoFit/>
          </a:bodyPr>
          <a:lstStyle/>
          <a:p>
            <a:pPr algn="ctr"/>
            <a:r>
              <a:rPr lang="en-US" sz="1000" b="0" dirty="0" smtClean="0">
                <a:solidFill>
                  <a:schemeClr val="bg1"/>
                </a:solidFill>
                <a:latin typeface="Trebuchet MS" pitchFamily="34" charset="0"/>
              </a:rPr>
              <a:t>Add Your </a:t>
            </a:r>
          </a:p>
          <a:p>
            <a:pPr algn="ctr"/>
            <a:r>
              <a:rPr lang="en-US" sz="1000" b="0" dirty="0" smtClean="0">
                <a:solidFill>
                  <a:schemeClr val="bg1"/>
                </a:solidFill>
                <a:latin typeface="Trebuchet MS" pitchFamily="34" charset="0"/>
              </a:rPr>
              <a:t>Company DBA</a:t>
            </a:r>
            <a:endParaRPr lang="en-US" sz="1000" b="0" dirty="0">
              <a:solidFill>
                <a:schemeClr val="bg1"/>
              </a:solidFill>
              <a:latin typeface="Trebuchet MS" pitchFamily="34" charset="0"/>
            </a:endParaRPr>
          </a:p>
        </p:txBody>
      </p:sp>
      <p:sp>
        <p:nvSpPr>
          <p:cNvPr id="7" name="Rectangle 18"/>
          <p:cNvSpPr>
            <a:spLocks noChangeArrowheads="1"/>
          </p:cNvSpPr>
          <p:nvPr/>
        </p:nvSpPr>
        <p:spPr bwMode="auto">
          <a:xfrm>
            <a:off x="4742121" y="5093181"/>
            <a:ext cx="2924657" cy="584775"/>
          </a:xfrm>
          <a:prstGeom prst="rect">
            <a:avLst/>
          </a:prstGeom>
          <a:solidFill>
            <a:schemeClr val="bg1"/>
          </a:solidFill>
          <a:ln w="9525">
            <a:noFill/>
            <a:miter lim="800000"/>
            <a:headEnd/>
            <a:tailEnd/>
          </a:ln>
        </p:spPr>
        <p:txBody>
          <a:bodyPr wrap="square">
            <a:spAutoFit/>
          </a:bodyPr>
          <a:lstStyle/>
          <a:p>
            <a:pPr algn="l" eaLnBrk="0" hangingPunct="0"/>
            <a:r>
              <a:rPr lang="en-US" sz="1600" dirty="0" smtClean="0">
                <a:solidFill>
                  <a:srgbClr val="FF0000"/>
                </a:solidFill>
                <a:latin typeface="Trebuchet MS" pitchFamily="34" charset="0"/>
              </a:rPr>
              <a:t>Customize the page with Name and address</a:t>
            </a:r>
            <a:endParaRPr lang="en-US" sz="1600" dirty="0">
              <a:solidFill>
                <a:srgbClr val="FF0000"/>
              </a:solidFill>
              <a:latin typeface="Trebuchet MS" pitchFamily="34" charset="0"/>
            </a:endParaRPr>
          </a:p>
        </p:txBody>
      </p:sp>
      <p:sp>
        <p:nvSpPr>
          <p:cNvPr id="8" name="5-Point Star 7"/>
          <p:cNvSpPr/>
          <p:nvPr/>
        </p:nvSpPr>
        <p:spPr bwMode="auto">
          <a:xfrm>
            <a:off x="3655813" y="4701328"/>
            <a:ext cx="1050876" cy="1050876"/>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853" y="4325012"/>
            <a:ext cx="7226745" cy="1362075"/>
          </a:xfrm>
        </p:spPr>
        <p:txBody>
          <a:bodyPr/>
          <a:lstStyle/>
          <a:p>
            <a:r>
              <a:rPr lang="en-US" dirty="0" smtClean="0"/>
              <a:t>Marketing exposure…</a:t>
            </a:r>
            <a:endParaRPr lang="en-US" dirty="0"/>
          </a:p>
        </p:txBody>
      </p:sp>
      <p:sp>
        <p:nvSpPr>
          <p:cNvPr id="3" name="Text Box 3"/>
          <p:cNvSpPr txBox="1">
            <a:spLocks noChangeArrowheads="1"/>
          </p:cNvSpPr>
          <p:nvPr/>
        </p:nvSpPr>
        <p:spPr bwMode="auto">
          <a:xfrm>
            <a:off x="919624" y="2512786"/>
            <a:ext cx="5156200" cy="1292662"/>
          </a:xfrm>
          <a:prstGeom prst="rect">
            <a:avLst/>
          </a:prstGeom>
          <a:noFill/>
          <a:ln w="9525">
            <a:noFill/>
            <a:miter lim="800000"/>
            <a:headEnd/>
            <a:tailEnd/>
          </a:ln>
        </p:spPr>
        <p:txBody>
          <a:bodyPr wrap="square">
            <a:spAutoFit/>
          </a:bodyPr>
          <a:lstStyle/>
          <a:p>
            <a:pPr algn="l" eaLnBrk="0" hangingPunct="0"/>
            <a:r>
              <a:rPr lang="en-US" dirty="0">
                <a:latin typeface="Trebuchet MS" pitchFamily="34" charset="0"/>
              </a:rPr>
              <a:t>THE MARKETING PLAN</a:t>
            </a:r>
          </a:p>
          <a:p>
            <a:pPr algn="l" eaLnBrk="0" hangingPunct="0"/>
            <a:endParaRPr lang="en-US" sz="600" dirty="0">
              <a:latin typeface="Trebuchet MS" pitchFamily="34" charset="0"/>
            </a:endParaRPr>
          </a:p>
          <a:p>
            <a:pPr algn="l" eaLnBrk="0" hangingPunct="0"/>
            <a:r>
              <a:rPr lang="en-US" dirty="0">
                <a:latin typeface="Trebuchet MS" pitchFamily="34" charset="0"/>
              </a:rPr>
              <a:t>Strategies to target prospective buyers and the results</a:t>
            </a:r>
            <a:r>
              <a:rPr lang="en-US" dirty="0" smtClean="0">
                <a:latin typeface="Trebuchet MS" pitchFamily="34" charset="0"/>
              </a:rPr>
              <a:t>.</a:t>
            </a:r>
            <a:endParaRPr lang="en-US" dirty="0"/>
          </a:p>
        </p:txBody>
      </p:sp>
      <p:sp>
        <p:nvSpPr>
          <p:cNvPr id="4" name="TextBox 3"/>
          <p:cNvSpPr txBox="1"/>
          <p:nvPr/>
        </p:nvSpPr>
        <p:spPr>
          <a:xfrm>
            <a:off x="7565570" y="6490548"/>
            <a:ext cx="1001485" cy="400110"/>
          </a:xfrm>
          <a:prstGeom prst="rect">
            <a:avLst/>
          </a:prstGeom>
          <a:noFill/>
        </p:spPr>
        <p:txBody>
          <a:bodyPr wrap="square" rtlCol="0">
            <a:spAutoFit/>
          </a:bodyPr>
          <a:lstStyle/>
          <a:p>
            <a:pPr algn="ctr"/>
            <a:r>
              <a:rPr lang="en-US" sz="1000" b="0" dirty="0" smtClean="0">
                <a:solidFill>
                  <a:schemeClr val="bg1"/>
                </a:solidFill>
                <a:latin typeface="Trebuchet MS" pitchFamily="34" charset="0"/>
              </a:rPr>
              <a:t>Add Your </a:t>
            </a:r>
          </a:p>
          <a:p>
            <a:pPr algn="ctr"/>
            <a:r>
              <a:rPr lang="en-US" sz="1000" b="0" dirty="0" smtClean="0">
                <a:solidFill>
                  <a:schemeClr val="bg1"/>
                </a:solidFill>
                <a:latin typeface="Trebuchet MS" pitchFamily="34" charset="0"/>
              </a:rPr>
              <a:t>Company DBA</a:t>
            </a:r>
            <a:endParaRPr lang="en-US" sz="1000" b="0" dirty="0">
              <a:solidFill>
                <a:schemeClr val="bg1"/>
              </a:solidFill>
              <a:latin typeface="Trebuchet MS"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Since We Listed Your House…</a:t>
            </a:r>
            <a:endParaRPr lang="en-US" dirty="0"/>
          </a:p>
        </p:txBody>
      </p:sp>
      <p:sp>
        <p:nvSpPr>
          <p:cNvPr id="4" name="Content Placeholder 3"/>
          <p:cNvSpPr>
            <a:spLocks noGrp="1"/>
          </p:cNvSpPr>
          <p:nvPr>
            <p:ph sz="half" idx="2"/>
          </p:nvPr>
        </p:nvSpPr>
        <p:spPr>
          <a:xfrm>
            <a:off x="457200" y="1905001"/>
            <a:ext cx="5892800" cy="3835400"/>
          </a:xfrm>
        </p:spPr>
        <p:txBody>
          <a:bodyPr/>
          <a:lstStyle/>
          <a:p>
            <a:pPr>
              <a:lnSpc>
                <a:spcPct val="150000"/>
              </a:lnSpc>
              <a:spcBef>
                <a:spcPts val="600"/>
              </a:spcBef>
              <a:spcAft>
                <a:spcPts val="600"/>
              </a:spcAft>
              <a:buNone/>
            </a:pPr>
            <a:r>
              <a:rPr lang="en-US" sz="1800" dirty="0" smtClean="0">
                <a:solidFill>
                  <a:schemeClr val="accent6">
                    <a:lumMod val="10000"/>
                  </a:schemeClr>
                </a:solidFill>
                <a:latin typeface="Trebuchet MS" pitchFamily="34" charset="0"/>
              </a:rPr>
              <a:t>(add newspaper/magazine and date of advertisement)</a:t>
            </a:r>
          </a:p>
          <a:p>
            <a:pPr>
              <a:lnSpc>
                <a:spcPct val="150000"/>
              </a:lnSpc>
              <a:spcBef>
                <a:spcPts val="600"/>
              </a:spcBef>
              <a:spcAft>
                <a:spcPts val="600"/>
              </a:spcAft>
              <a:buNone/>
            </a:pPr>
            <a:r>
              <a:rPr lang="en-US" sz="1800" dirty="0" smtClean="0">
                <a:solidFill>
                  <a:schemeClr val="accent6">
                    <a:lumMod val="10000"/>
                  </a:schemeClr>
                </a:solidFill>
                <a:latin typeface="Trebuchet MS" pitchFamily="34" charset="0"/>
              </a:rPr>
              <a:t>(add newspaper/magazine and date of advertisement)</a:t>
            </a:r>
          </a:p>
          <a:p>
            <a:pPr>
              <a:lnSpc>
                <a:spcPct val="150000"/>
              </a:lnSpc>
              <a:spcBef>
                <a:spcPts val="600"/>
              </a:spcBef>
              <a:spcAft>
                <a:spcPts val="600"/>
              </a:spcAft>
              <a:buNone/>
            </a:pPr>
            <a:r>
              <a:rPr lang="en-US" sz="1800" dirty="0" smtClean="0">
                <a:solidFill>
                  <a:schemeClr val="accent6">
                    <a:lumMod val="10000"/>
                  </a:schemeClr>
                </a:solidFill>
                <a:latin typeface="Trebuchet MS" pitchFamily="34" charset="0"/>
              </a:rPr>
              <a:t>(add newspaper/magazine and date of advertisement)</a:t>
            </a:r>
          </a:p>
          <a:p>
            <a:pPr>
              <a:lnSpc>
                <a:spcPct val="150000"/>
              </a:lnSpc>
              <a:spcBef>
                <a:spcPts val="600"/>
              </a:spcBef>
              <a:spcAft>
                <a:spcPts val="600"/>
              </a:spcAft>
              <a:buNone/>
            </a:pPr>
            <a:r>
              <a:rPr lang="en-US" sz="1800" dirty="0" smtClean="0">
                <a:solidFill>
                  <a:schemeClr val="accent6">
                    <a:lumMod val="10000"/>
                  </a:schemeClr>
                </a:solidFill>
                <a:latin typeface="Trebuchet MS" pitchFamily="34" charset="0"/>
              </a:rPr>
              <a:t>(add newspaper/magazine and date of advertisement)</a:t>
            </a:r>
          </a:p>
          <a:p>
            <a:pPr>
              <a:lnSpc>
                <a:spcPct val="150000"/>
              </a:lnSpc>
              <a:spcBef>
                <a:spcPts val="600"/>
              </a:spcBef>
              <a:spcAft>
                <a:spcPts val="600"/>
              </a:spcAft>
              <a:buNone/>
            </a:pPr>
            <a:r>
              <a:rPr lang="en-US" sz="1800" dirty="0" smtClean="0">
                <a:solidFill>
                  <a:schemeClr val="accent6">
                    <a:lumMod val="10000"/>
                  </a:schemeClr>
                </a:solidFill>
                <a:latin typeface="Trebuchet MS" pitchFamily="34" charset="0"/>
              </a:rPr>
              <a:t>(add newspaper/magazine and date of advertisement)</a:t>
            </a:r>
            <a:endParaRPr lang="en-US" sz="1800" dirty="0">
              <a:solidFill>
                <a:schemeClr val="accent6">
                  <a:lumMod val="10000"/>
                </a:schemeClr>
              </a:solidFill>
            </a:endParaRPr>
          </a:p>
        </p:txBody>
      </p:sp>
      <p:pic>
        <p:nvPicPr>
          <p:cNvPr id="7" name="Picture 3"/>
          <p:cNvPicPr>
            <a:picLocks noChangeAspect="1" noChangeArrowheads="1"/>
          </p:cNvPicPr>
          <p:nvPr/>
        </p:nvPicPr>
        <p:blipFill>
          <a:blip r:embed="rId2" cstate="screen"/>
          <a:srcRect/>
          <a:stretch>
            <a:fillRect/>
          </a:stretch>
        </p:blipFill>
        <p:spPr bwMode="auto">
          <a:xfrm>
            <a:off x="6400800" y="1854200"/>
            <a:ext cx="2598163" cy="3867585"/>
          </a:xfrm>
          <a:prstGeom prst="rect">
            <a:avLst/>
          </a:prstGeom>
          <a:noFill/>
          <a:ln w="9525">
            <a:noFill/>
            <a:miter lim="800000"/>
            <a:headEnd/>
            <a:tailEnd/>
          </a:ln>
        </p:spPr>
      </p:pic>
      <p:sp>
        <p:nvSpPr>
          <p:cNvPr id="6" name="TextBox 5"/>
          <p:cNvSpPr txBox="1"/>
          <p:nvPr/>
        </p:nvSpPr>
        <p:spPr>
          <a:xfrm>
            <a:off x="7565570" y="6490548"/>
            <a:ext cx="1001485" cy="400110"/>
          </a:xfrm>
          <a:prstGeom prst="rect">
            <a:avLst/>
          </a:prstGeom>
          <a:noFill/>
        </p:spPr>
        <p:txBody>
          <a:bodyPr wrap="square" rtlCol="0">
            <a:spAutoFit/>
          </a:bodyPr>
          <a:lstStyle/>
          <a:p>
            <a:pPr algn="ctr"/>
            <a:r>
              <a:rPr lang="en-US" sz="1000" b="0" dirty="0" smtClean="0">
                <a:solidFill>
                  <a:schemeClr val="bg1"/>
                </a:solidFill>
                <a:latin typeface="Trebuchet MS" pitchFamily="34" charset="0"/>
              </a:rPr>
              <a:t>Add Your </a:t>
            </a:r>
          </a:p>
          <a:p>
            <a:pPr algn="ctr"/>
            <a:r>
              <a:rPr lang="en-US" sz="1000" b="0" dirty="0" smtClean="0">
                <a:solidFill>
                  <a:schemeClr val="bg1"/>
                </a:solidFill>
                <a:latin typeface="Trebuchet MS" pitchFamily="34" charset="0"/>
              </a:rPr>
              <a:t>Company DBA</a:t>
            </a:r>
            <a:endParaRPr lang="en-US" sz="1000" b="0" dirty="0">
              <a:solidFill>
                <a:schemeClr val="bg1"/>
              </a:solidFill>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3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67" y="684385"/>
            <a:ext cx="7703389" cy="1143000"/>
          </a:xfrm>
        </p:spPr>
        <p:txBody>
          <a:bodyPr/>
          <a:lstStyle/>
          <a:p>
            <a:r>
              <a:rPr lang="en-US" sz="3000" dirty="0" smtClean="0"/>
              <a:t>Since We Listed Your House</a:t>
            </a:r>
            <a:endParaRPr lang="en-US" sz="3000" dirty="0"/>
          </a:p>
        </p:txBody>
      </p:sp>
      <p:sp>
        <p:nvSpPr>
          <p:cNvPr id="4" name="Content Placeholder 3"/>
          <p:cNvSpPr>
            <a:spLocks noGrp="1"/>
          </p:cNvSpPr>
          <p:nvPr>
            <p:ph sz="half" idx="2"/>
          </p:nvPr>
        </p:nvSpPr>
        <p:spPr>
          <a:xfrm>
            <a:off x="457200" y="1905001"/>
            <a:ext cx="5892800" cy="3835400"/>
          </a:xfrm>
        </p:spPr>
        <p:txBody>
          <a:bodyPr/>
          <a:lstStyle/>
          <a:p>
            <a:pPr>
              <a:lnSpc>
                <a:spcPct val="150000"/>
              </a:lnSpc>
              <a:spcBef>
                <a:spcPts val="600"/>
              </a:spcBef>
              <a:spcAft>
                <a:spcPts val="600"/>
              </a:spcAft>
              <a:buNone/>
            </a:pPr>
            <a:r>
              <a:rPr lang="en-US" sz="1800" dirty="0" smtClean="0">
                <a:solidFill>
                  <a:schemeClr val="accent6">
                    <a:lumMod val="10000"/>
                  </a:schemeClr>
                </a:solidFill>
                <a:latin typeface="Trebuchet MS" pitchFamily="34" charset="0"/>
              </a:rPr>
              <a:t> www.coldwellbanker.com</a:t>
            </a:r>
          </a:p>
          <a:p>
            <a:pPr>
              <a:lnSpc>
                <a:spcPct val="150000"/>
              </a:lnSpc>
              <a:spcBef>
                <a:spcPts val="600"/>
              </a:spcBef>
              <a:spcAft>
                <a:spcPts val="600"/>
              </a:spcAft>
              <a:buNone/>
            </a:pPr>
            <a:r>
              <a:rPr lang="en-US" sz="1800" dirty="0" smtClean="0">
                <a:solidFill>
                  <a:schemeClr val="accent6">
                    <a:lumMod val="10000"/>
                  </a:schemeClr>
                </a:solidFill>
                <a:latin typeface="Trebuchet MS" pitchFamily="34" charset="0"/>
              </a:rPr>
              <a:t>&lt;insert local website URL&gt;</a:t>
            </a:r>
          </a:p>
          <a:p>
            <a:pPr>
              <a:lnSpc>
                <a:spcPct val="150000"/>
              </a:lnSpc>
              <a:spcBef>
                <a:spcPts val="600"/>
              </a:spcBef>
              <a:spcAft>
                <a:spcPts val="600"/>
              </a:spcAft>
              <a:buNone/>
            </a:pPr>
            <a:r>
              <a:rPr lang="en-US" sz="1800" dirty="0" smtClean="0">
                <a:solidFill>
                  <a:schemeClr val="accent6">
                    <a:lumMod val="10000"/>
                  </a:schemeClr>
                </a:solidFill>
                <a:latin typeface="Trebuchet MS" pitchFamily="34" charset="0"/>
              </a:rPr>
              <a:t>&lt;insert company website URL&gt;</a:t>
            </a:r>
            <a:endParaRPr lang="en-US" sz="1800" dirty="0">
              <a:solidFill>
                <a:schemeClr val="accent6">
                  <a:lumMod val="10000"/>
                </a:schemeClr>
              </a:solidFill>
              <a:latin typeface="Trebuchet MS" pitchFamily="34" charset="0"/>
            </a:endParaRPr>
          </a:p>
        </p:txBody>
      </p:sp>
      <p:sp>
        <p:nvSpPr>
          <p:cNvPr id="5" name="Rectangle 18"/>
          <p:cNvSpPr>
            <a:spLocks noChangeArrowheads="1"/>
          </p:cNvSpPr>
          <p:nvPr/>
        </p:nvSpPr>
        <p:spPr bwMode="auto">
          <a:xfrm>
            <a:off x="1135063" y="4333875"/>
            <a:ext cx="2501900" cy="1076325"/>
          </a:xfrm>
          <a:prstGeom prst="rect">
            <a:avLst/>
          </a:prstGeom>
          <a:noFill/>
          <a:ln w="9525">
            <a:noFill/>
            <a:miter lim="800000"/>
            <a:headEnd/>
            <a:tailEnd/>
          </a:ln>
        </p:spPr>
        <p:txBody>
          <a:bodyPr>
            <a:spAutoFit/>
          </a:bodyPr>
          <a:lstStyle/>
          <a:p>
            <a:pPr algn="l" eaLnBrk="0" hangingPunct="0"/>
            <a:r>
              <a:rPr lang="en-US" sz="1600" dirty="0">
                <a:solidFill>
                  <a:srgbClr val="FF0000"/>
                </a:solidFill>
                <a:latin typeface="Palatino Linotype" pitchFamily="18" charset="0"/>
              </a:rPr>
              <a:t>This slide will allow you to customize the page with your local Website presence.</a:t>
            </a:r>
          </a:p>
        </p:txBody>
      </p:sp>
      <p:sp>
        <p:nvSpPr>
          <p:cNvPr id="23" name="5-Point Star 22"/>
          <p:cNvSpPr/>
          <p:nvPr/>
        </p:nvSpPr>
        <p:spPr bwMode="auto">
          <a:xfrm>
            <a:off x="504968" y="4462818"/>
            <a:ext cx="586854" cy="586854"/>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pic>
        <p:nvPicPr>
          <p:cNvPr id="24" name="Picture 23" descr="listing distribution logos.jpg"/>
          <p:cNvPicPr>
            <a:picLocks noChangeAspect="1"/>
          </p:cNvPicPr>
          <p:nvPr/>
        </p:nvPicPr>
        <p:blipFill>
          <a:blip r:embed="rId2" cstate="screen"/>
          <a:stretch>
            <a:fillRect/>
          </a:stretch>
        </p:blipFill>
        <p:spPr>
          <a:xfrm>
            <a:off x="4003902" y="2122714"/>
            <a:ext cx="4928472" cy="1968273"/>
          </a:xfrm>
          <a:prstGeom prst="rect">
            <a:avLst/>
          </a:prstGeom>
        </p:spPr>
      </p:pic>
      <p:sp>
        <p:nvSpPr>
          <p:cNvPr id="8" name="TextBox 7"/>
          <p:cNvSpPr txBox="1"/>
          <p:nvPr/>
        </p:nvSpPr>
        <p:spPr>
          <a:xfrm>
            <a:off x="7565570" y="6490548"/>
            <a:ext cx="1001485" cy="400110"/>
          </a:xfrm>
          <a:prstGeom prst="rect">
            <a:avLst/>
          </a:prstGeom>
          <a:noFill/>
        </p:spPr>
        <p:txBody>
          <a:bodyPr wrap="square" rtlCol="0">
            <a:spAutoFit/>
          </a:bodyPr>
          <a:lstStyle/>
          <a:p>
            <a:pPr algn="ctr"/>
            <a:r>
              <a:rPr lang="en-US" sz="1000" b="0" dirty="0" smtClean="0">
                <a:solidFill>
                  <a:schemeClr val="bg1"/>
                </a:solidFill>
                <a:latin typeface="Trebuchet MS" pitchFamily="34" charset="0"/>
              </a:rPr>
              <a:t>Add Your </a:t>
            </a:r>
          </a:p>
          <a:p>
            <a:pPr algn="ctr"/>
            <a:r>
              <a:rPr lang="en-US" sz="1000" b="0" dirty="0" smtClean="0">
                <a:solidFill>
                  <a:schemeClr val="bg1"/>
                </a:solidFill>
                <a:latin typeface="Trebuchet MS" pitchFamily="34" charset="0"/>
              </a:rPr>
              <a:t>Company DBA</a:t>
            </a:r>
            <a:endParaRPr lang="en-US" sz="1000" b="0" dirty="0">
              <a:solidFill>
                <a:schemeClr val="bg1"/>
              </a:solidFill>
              <a:latin typeface="Trebuchet MS"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Open Houses Held	</a:t>
            </a:r>
            <a:endParaRPr lang="en-US" dirty="0"/>
          </a:p>
        </p:txBody>
      </p:sp>
      <p:sp>
        <p:nvSpPr>
          <p:cNvPr id="4" name="Content Placeholder 3"/>
          <p:cNvSpPr>
            <a:spLocks noGrp="1"/>
          </p:cNvSpPr>
          <p:nvPr>
            <p:ph sz="half" idx="2"/>
          </p:nvPr>
        </p:nvSpPr>
        <p:spPr>
          <a:xfrm>
            <a:off x="457200" y="2365375"/>
            <a:ext cx="4040188" cy="3273425"/>
          </a:xfrm>
        </p:spPr>
        <p:txBody>
          <a:bodyPr/>
          <a:lstStyle/>
          <a:p>
            <a:pPr>
              <a:lnSpc>
                <a:spcPct val="100000"/>
              </a:lnSpc>
              <a:spcBef>
                <a:spcPts val="600"/>
              </a:spcBef>
              <a:spcAft>
                <a:spcPts val="0"/>
              </a:spcAft>
            </a:pPr>
            <a:r>
              <a:rPr lang="en-US" dirty="0" smtClean="0"/>
              <a:t>Date:</a:t>
            </a:r>
          </a:p>
          <a:p>
            <a:pPr>
              <a:lnSpc>
                <a:spcPct val="100000"/>
              </a:lnSpc>
              <a:spcBef>
                <a:spcPts val="600"/>
              </a:spcBef>
              <a:spcAft>
                <a:spcPts val="0"/>
              </a:spcAft>
            </a:pPr>
            <a:r>
              <a:rPr lang="en-US" dirty="0" smtClean="0"/>
              <a:t>Date:</a:t>
            </a:r>
          </a:p>
          <a:p>
            <a:pPr>
              <a:lnSpc>
                <a:spcPct val="100000"/>
              </a:lnSpc>
              <a:spcBef>
                <a:spcPts val="600"/>
              </a:spcBef>
              <a:spcAft>
                <a:spcPts val="0"/>
              </a:spcAft>
            </a:pPr>
            <a:r>
              <a:rPr lang="en-US" dirty="0" smtClean="0"/>
              <a:t>Date</a:t>
            </a:r>
            <a:endParaRPr lang="en-US" dirty="0"/>
          </a:p>
        </p:txBody>
      </p:sp>
      <p:sp>
        <p:nvSpPr>
          <p:cNvPr id="5" name="Text Placeholder 4"/>
          <p:cNvSpPr>
            <a:spLocks noGrp="1"/>
          </p:cNvSpPr>
          <p:nvPr>
            <p:ph type="body" sz="quarter" idx="3"/>
          </p:nvPr>
        </p:nvSpPr>
        <p:spPr/>
        <p:txBody>
          <a:bodyPr/>
          <a:lstStyle/>
          <a:p>
            <a:r>
              <a:rPr lang="en-US" dirty="0" smtClean="0"/>
              <a:t>Open Houses Promoted</a:t>
            </a:r>
            <a:endParaRPr lang="en-US" dirty="0"/>
          </a:p>
        </p:txBody>
      </p:sp>
      <p:sp>
        <p:nvSpPr>
          <p:cNvPr id="6" name="Content Placeholder 5"/>
          <p:cNvSpPr>
            <a:spLocks noGrp="1"/>
          </p:cNvSpPr>
          <p:nvPr>
            <p:ph sz="quarter" idx="4"/>
          </p:nvPr>
        </p:nvSpPr>
        <p:spPr>
          <a:xfrm>
            <a:off x="4645025" y="2365375"/>
            <a:ext cx="4041775" cy="3273425"/>
          </a:xfrm>
        </p:spPr>
        <p:txBody>
          <a:bodyPr/>
          <a:lstStyle/>
          <a:p>
            <a:pPr>
              <a:lnSpc>
                <a:spcPct val="100000"/>
              </a:lnSpc>
              <a:spcBef>
                <a:spcPts val="600"/>
              </a:spcBef>
              <a:spcAft>
                <a:spcPts val="0"/>
              </a:spcAft>
            </a:pPr>
            <a:r>
              <a:rPr lang="en-US" dirty="0" smtClean="0"/>
              <a:t>Websites:</a:t>
            </a:r>
          </a:p>
          <a:p>
            <a:pPr>
              <a:lnSpc>
                <a:spcPct val="100000"/>
              </a:lnSpc>
              <a:spcBef>
                <a:spcPts val="600"/>
              </a:spcBef>
              <a:spcAft>
                <a:spcPts val="0"/>
              </a:spcAft>
            </a:pPr>
            <a:r>
              <a:rPr lang="en-US" dirty="0" smtClean="0"/>
              <a:t>Mailings:</a:t>
            </a:r>
          </a:p>
          <a:p>
            <a:pPr>
              <a:lnSpc>
                <a:spcPct val="100000"/>
              </a:lnSpc>
              <a:spcBef>
                <a:spcPts val="600"/>
              </a:spcBef>
              <a:spcAft>
                <a:spcPts val="0"/>
              </a:spcAft>
            </a:pPr>
            <a:r>
              <a:rPr lang="en-US" dirty="0" smtClean="0"/>
              <a:t>Print Advertising:</a:t>
            </a:r>
          </a:p>
          <a:p>
            <a:pPr>
              <a:lnSpc>
                <a:spcPct val="100000"/>
              </a:lnSpc>
              <a:spcBef>
                <a:spcPts val="600"/>
              </a:spcBef>
              <a:spcAft>
                <a:spcPts val="0"/>
              </a:spcAft>
            </a:pPr>
            <a:r>
              <a:rPr lang="en-US" dirty="0" err="1" smtClean="0"/>
              <a:t>eMarketing</a:t>
            </a:r>
            <a:r>
              <a:rPr lang="en-US" dirty="0" smtClean="0"/>
              <a:t>:</a:t>
            </a:r>
          </a:p>
          <a:p>
            <a:pPr>
              <a:lnSpc>
                <a:spcPct val="100000"/>
              </a:lnSpc>
              <a:spcBef>
                <a:spcPts val="600"/>
              </a:spcBef>
              <a:spcAft>
                <a:spcPts val="0"/>
              </a:spcAft>
            </a:pPr>
            <a:r>
              <a:rPr lang="en-US" dirty="0" smtClean="0"/>
              <a:t>Social Media:</a:t>
            </a:r>
            <a:endParaRPr lang="en-US" dirty="0"/>
          </a:p>
        </p:txBody>
      </p:sp>
      <p:sp>
        <p:nvSpPr>
          <p:cNvPr id="7" name="Rectangle 18"/>
          <p:cNvSpPr>
            <a:spLocks noChangeArrowheads="1"/>
          </p:cNvSpPr>
          <p:nvPr/>
        </p:nvSpPr>
        <p:spPr bwMode="auto">
          <a:xfrm>
            <a:off x="532720" y="3890962"/>
            <a:ext cx="3856037" cy="1754326"/>
          </a:xfrm>
          <a:prstGeom prst="rect">
            <a:avLst/>
          </a:prstGeom>
          <a:noFill/>
          <a:ln w="9525">
            <a:noFill/>
            <a:miter lim="800000"/>
            <a:headEnd/>
            <a:tailEnd/>
          </a:ln>
        </p:spPr>
        <p:txBody>
          <a:bodyPr wrap="square">
            <a:spAutoFit/>
          </a:bodyPr>
          <a:lstStyle/>
          <a:p>
            <a:pPr algn="l"/>
            <a:r>
              <a:rPr lang="en-US" sz="1200" dirty="0">
                <a:solidFill>
                  <a:srgbClr val="FF0000"/>
                </a:solidFill>
                <a:latin typeface="Trebuchet MS" pitchFamily="34" charset="0"/>
              </a:rPr>
              <a:t>This slide will allow you to customize the page with your open house activity. If you choose to distribute your open house via crest, paste the following addresses under Websites </a:t>
            </a:r>
            <a:r>
              <a:rPr lang="en-US" sz="1200" dirty="0" smtClean="0">
                <a:solidFill>
                  <a:srgbClr val="FF0000"/>
                </a:solidFill>
                <a:latin typeface="Trebuchet MS" pitchFamily="34" charset="0"/>
              </a:rPr>
              <a:t>:</a:t>
            </a:r>
          </a:p>
          <a:p>
            <a:pPr algn="l"/>
            <a:r>
              <a:rPr lang="en-US" sz="1200" dirty="0" smtClean="0">
                <a:latin typeface="Trebuchet MS" pitchFamily="34" charset="0"/>
              </a:rPr>
              <a:t>Frontdoor.com</a:t>
            </a:r>
          </a:p>
          <a:p>
            <a:pPr algn="l"/>
            <a:r>
              <a:rPr lang="en-US" sz="1200" dirty="0" smtClean="0">
                <a:latin typeface="Trebuchet MS" pitchFamily="34" charset="0"/>
              </a:rPr>
              <a:t>Homes.com</a:t>
            </a:r>
          </a:p>
          <a:p>
            <a:pPr algn="l"/>
            <a:r>
              <a:rPr lang="en-US" sz="1200" dirty="0" smtClean="0">
                <a:latin typeface="Trebuchet MS" pitchFamily="34" charset="0"/>
              </a:rPr>
              <a:t>HomeFinder.com</a:t>
            </a:r>
          </a:p>
          <a:p>
            <a:pPr algn="l"/>
            <a:r>
              <a:rPr lang="en-US" sz="1200" dirty="0" smtClean="0">
                <a:latin typeface="Trebuchet MS" pitchFamily="34" charset="0"/>
              </a:rPr>
              <a:t>Smarter Agent</a:t>
            </a:r>
          </a:p>
          <a:p>
            <a:pPr algn="l" eaLnBrk="0" hangingPunct="0"/>
            <a:endParaRPr lang="en-US" sz="1200" dirty="0">
              <a:solidFill>
                <a:srgbClr val="FF0000"/>
              </a:solidFill>
              <a:latin typeface="Trebuchet MS" pitchFamily="34" charset="0"/>
            </a:endParaRPr>
          </a:p>
        </p:txBody>
      </p:sp>
      <p:sp>
        <p:nvSpPr>
          <p:cNvPr id="9" name="5-Point Star 8"/>
          <p:cNvSpPr/>
          <p:nvPr/>
        </p:nvSpPr>
        <p:spPr bwMode="auto">
          <a:xfrm>
            <a:off x="0" y="4012442"/>
            <a:ext cx="586854" cy="586854"/>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1" name="TextBox 10"/>
          <p:cNvSpPr txBox="1"/>
          <p:nvPr/>
        </p:nvSpPr>
        <p:spPr>
          <a:xfrm>
            <a:off x="7565570" y="6490548"/>
            <a:ext cx="1001485" cy="400110"/>
          </a:xfrm>
          <a:prstGeom prst="rect">
            <a:avLst/>
          </a:prstGeom>
          <a:noFill/>
        </p:spPr>
        <p:txBody>
          <a:bodyPr wrap="square" rtlCol="0">
            <a:spAutoFit/>
          </a:bodyPr>
          <a:lstStyle/>
          <a:p>
            <a:pPr algn="ctr"/>
            <a:r>
              <a:rPr lang="en-US" sz="1000" b="0" dirty="0" smtClean="0">
                <a:solidFill>
                  <a:schemeClr val="bg1"/>
                </a:solidFill>
                <a:latin typeface="Trebuchet MS" pitchFamily="34" charset="0"/>
              </a:rPr>
              <a:t>Add Your </a:t>
            </a:r>
          </a:p>
          <a:p>
            <a:pPr algn="ctr"/>
            <a:r>
              <a:rPr lang="en-US" sz="1000" b="0" dirty="0" smtClean="0">
                <a:solidFill>
                  <a:schemeClr val="bg1"/>
                </a:solidFill>
                <a:latin typeface="Trebuchet MS" pitchFamily="34" charset="0"/>
              </a:rPr>
              <a:t>Company DBA</a:t>
            </a:r>
            <a:endParaRPr lang="en-US" sz="1000" b="0" dirty="0">
              <a:solidFill>
                <a:schemeClr val="bg1"/>
              </a:solidFill>
              <a:latin typeface="Trebuchet MS" pitchFamily="34" charset="0"/>
            </a:endParaRPr>
          </a:p>
        </p:txBody>
      </p:sp>
      <p:sp>
        <p:nvSpPr>
          <p:cNvPr id="12" name="TextBox 11"/>
          <p:cNvSpPr txBox="1"/>
          <p:nvPr/>
        </p:nvSpPr>
        <p:spPr>
          <a:xfrm>
            <a:off x="1796143" y="4615543"/>
            <a:ext cx="2866875" cy="969496"/>
          </a:xfrm>
          <a:prstGeom prst="rect">
            <a:avLst/>
          </a:prstGeom>
          <a:noFill/>
        </p:spPr>
        <p:txBody>
          <a:bodyPr wrap="none" rtlCol="0">
            <a:spAutoFit/>
          </a:bodyPr>
          <a:lstStyle/>
          <a:p>
            <a:pPr algn="l"/>
            <a:r>
              <a:rPr lang="en-US" sz="1200" dirty="0" smtClean="0">
                <a:latin typeface="Trebuchet MS" pitchFamily="34" charset="0"/>
              </a:rPr>
              <a:t>Trulia.com</a:t>
            </a:r>
          </a:p>
          <a:p>
            <a:pPr algn="l"/>
            <a:r>
              <a:rPr lang="en-US" sz="1200" dirty="0" smtClean="0">
                <a:latin typeface="Trebuchet MS" pitchFamily="34" charset="0"/>
              </a:rPr>
              <a:t>USAA</a:t>
            </a:r>
          </a:p>
          <a:p>
            <a:pPr algn="l"/>
            <a:r>
              <a:rPr lang="en-US" sz="1200" dirty="0" smtClean="0">
                <a:latin typeface="Trebuchet MS" pitchFamily="34" charset="0"/>
              </a:rPr>
              <a:t>Yahoo Real Estate</a:t>
            </a:r>
          </a:p>
          <a:p>
            <a:pPr algn="l"/>
            <a:r>
              <a:rPr lang="en-US" sz="1200" dirty="0" smtClean="0">
                <a:latin typeface="Trebuchet MS" pitchFamily="34" charset="0"/>
              </a:rPr>
              <a:t>Zillow.com</a:t>
            </a:r>
          </a:p>
          <a:p>
            <a:endParaRPr lang="en-US" sz="800" dirty="0"/>
          </a:p>
        </p:txBody>
      </p:sp>
      <p:sp>
        <p:nvSpPr>
          <p:cNvPr id="14" name="Title 1"/>
          <p:cNvSpPr txBox="1">
            <a:spLocks/>
          </p:cNvSpPr>
          <p:nvPr/>
        </p:nvSpPr>
        <p:spPr>
          <a:xfrm>
            <a:off x="558867" y="684385"/>
            <a:ext cx="7703389"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000" b="0" i="0" u="none" strike="noStrike" kern="0" cap="none" spc="0" normalizeH="0" baseline="0" noProof="0" smtClean="0">
                <a:ln>
                  <a:noFill/>
                </a:ln>
                <a:solidFill>
                  <a:srgbClr val="000000"/>
                </a:solidFill>
                <a:effectLst/>
                <a:uLnTx/>
                <a:uFillTx/>
                <a:latin typeface="Trebuchet MS"/>
                <a:ea typeface="+mj-ea"/>
                <a:cs typeface="Trebuchet MS"/>
              </a:rPr>
              <a:t>Since We Listed Your House</a:t>
            </a:r>
            <a:endParaRPr kumimoji="0" lang="en-US" sz="3000" b="0" i="0" u="none" strike="noStrike" kern="0" cap="none" spc="0" normalizeH="0" baseline="0" noProof="0" dirty="0">
              <a:ln>
                <a:noFill/>
              </a:ln>
              <a:solidFill>
                <a:srgbClr val="000000"/>
              </a:solidFill>
              <a:effectLst/>
              <a:uLnTx/>
              <a:uFillTx/>
              <a:latin typeface="Trebuchet MS"/>
              <a:ea typeface="+mj-ea"/>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nSpc>
                <a:spcPct val="100000"/>
              </a:lnSpc>
              <a:spcBef>
                <a:spcPts val="300"/>
              </a:spcBef>
              <a:spcAft>
                <a:spcPts val="300"/>
              </a:spcAft>
              <a:buNone/>
            </a:pPr>
            <a:r>
              <a:rPr lang="en-US" dirty="0" smtClean="0">
                <a:solidFill>
                  <a:schemeClr val="accent6">
                    <a:lumMod val="10000"/>
                  </a:schemeClr>
                </a:solidFill>
              </a:rPr>
              <a:t>Mailings:</a:t>
            </a:r>
          </a:p>
          <a:p>
            <a:pPr>
              <a:lnSpc>
                <a:spcPct val="100000"/>
              </a:lnSpc>
              <a:spcBef>
                <a:spcPts val="300"/>
              </a:spcBef>
              <a:spcAft>
                <a:spcPts val="300"/>
              </a:spcAft>
            </a:pPr>
            <a:r>
              <a:rPr lang="en-US" sz="1800" dirty="0" smtClean="0">
                <a:solidFill>
                  <a:schemeClr val="accent6">
                    <a:lumMod val="10000"/>
                  </a:schemeClr>
                </a:solidFill>
              </a:rPr>
              <a:t>Postcard notifications to xx neighbors announcing the listing of your house</a:t>
            </a:r>
          </a:p>
          <a:p>
            <a:pPr>
              <a:lnSpc>
                <a:spcPct val="100000"/>
              </a:lnSpc>
              <a:spcBef>
                <a:spcPts val="1200"/>
              </a:spcBef>
              <a:spcAft>
                <a:spcPts val="300"/>
              </a:spcAft>
              <a:buNone/>
            </a:pPr>
            <a:r>
              <a:rPr lang="en-US" sz="1800" dirty="0" err="1" smtClean="0">
                <a:solidFill>
                  <a:schemeClr val="accent6">
                    <a:lumMod val="10000"/>
                  </a:schemeClr>
                </a:solidFill>
              </a:rPr>
              <a:t>eMails</a:t>
            </a:r>
            <a:r>
              <a:rPr lang="en-US" sz="1800" dirty="0" smtClean="0">
                <a:solidFill>
                  <a:schemeClr val="accent6">
                    <a:lumMod val="10000"/>
                  </a:schemeClr>
                </a:solidFill>
              </a:rPr>
              <a:t>:</a:t>
            </a:r>
          </a:p>
          <a:p>
            <a:pPr>
              <a:lnSpc>
                <a:spcPct val="100000"/>
              </a:lnSpc>
              <a:spcBef>
                <a:spcPts val="300"/>
              </a:spcBef>
              <a:spcAft>
                <a:spcPts val="300"/>
              </a:spcAft>
            </a:pPr>
            <a:r>
              <a:rPr lang="en-US" sz="1800" dirty="0" err="1" smtClean="0">
                <a:solidFill>
                  <a:schemeClr val="accent6">
                    <a:lumMod val="10000"/>
                  </a:schemeClr>
                </a:solidFill>
                <a:latin typeface="Trebuchet MS" pitchFamily="34" charset="0"/>
              </a:rPr>
              <a:t>eCard</a:t>
            </a:r>
            <a:r>
              <a:rPr lang="en-US" sz="1800" dirty="0" smtClean="0">
                <a:solidFill>
                  <a:schemeClr val="accent6">
                    <a:lumMod val="10000"/>
                  </a:schemeClr>
                </a:solidFill>
                <a:latin typeface="Trebuchet MS" pitchFamily="34" charset="0"/>
              </a:rPr>
              <a:t> notification to xx agents announcing the listing of your house</a:t>
            </a:r>
          </a:p>
          <a:p>
            <a:pPr marL="0" indent="-237744">
              <a:lnSpc>
                <a:spcPct val="100000"/>
              </a:lnSpc>
              <a:spcBef>
                <a:spcPts val="1200"/>
              </a:spcBef>
              <a:spcAft>
                <a:spcPts val="300"/>
              </a:spcAft>
              <a:buNone/>
            </a:pPr>
            <a:r>
              <a:rPr lang="en-US" sz="1800" dirty="0" smtClean="0">
                <a:solidFill>
                  <a:schemeClr val="accent6">
                    <a:lumMod val="10000"/>
                  </a:schemeClr>
                </a:solidFill>
                <a:latin typeface="Trebuchet MS" pitchFamily="34" charset="0"/>
              </a:rPr>
              <a:t>Social Media:</a:t>
            </a:r>
            <a:br>
              <a:rPr lang="en-US" sz="1800" dirty="0" smtClean="0">
                <a:solidFill>
                  <a:schemeClr val="accent6">
                    <a:lumMod val="10000"/>
                  </a:schemeClr>
                </a:solidFill>
                <a:latin typeface="Trebuchet MS" pitchFamily="34" charset="0"/>
              </a:rPr>
            </a:br>
            <a:r>
              <a:rPr lang="en-US" sz="1800" dirty="0" smtClean="0">
                <a:solidFill>
                  <a:schemeClr val="accent6">
                    <a:lumMod val="10000"/>
                  </a:schemeClr>
                </a:solidFill>
                <a:latin typeface="Trebuchet MS" pitchFamily="34" charset="0"/>
              </a:rPr>
              <a:t>Posts or Tweets to Sphere of Influence</a:t>
            </a:r>
          </a:p>
          <a:p>
            <a:pPr>
              <a:lnSpc>
                <a:spcPct val="100000"/>
              </a:lnSpc>
              <a:spcBef>
                <a:spcPts val="1200"/>
              </a:spcBef>
              <a:spcAft>
                <a:spcPts val="300"/>
              </a:spcAft>
              <a:buNone/>
            </a:pPr>
            <a:r>
              <a:rPr lang="en-US" sz="1800" dirty="0" smtClean="0">
                <a:solidFill>
                  <a:schemeClr val="accent6">
                    <a:lumMod val="10000"/>
                  </a:schemeClr>
                </a:solidFill>
                <a:latin typeface="Trebuchet MS" pitchFamily="34" charset="0"/>
              </a:rPr>
              <a:t>Other Marketing Efforts:</a:t>
            </a:r>
          </a:p>
          <a:p>
            <a:pPr>
              <a:lnSpc>
                <a:spcPct val="100000"/>
              </a:lnSpc>
              <a:spcBef>
                <a:spcPts val="300"/>
              </a:spcBef>
              <a:spcAft>
                <a:spcPts val="300"/>
              </a:spcAft>
            </a:pPr>
            <a:r>
              <a:rPr lang="en-US" sz="1800" dirty="0" smtClean="0">
                <a:solidFill>
                  <a:schemeClr val="accent6">
                    <a:lumMod val="10000"/>
                  </a:schemeClr>
                </a:solidFill>
                <a:latin typeface="Trebuchet MS" pitchFamily="34" charset="0"/>
              </a:rPr>
              <a:t>Caravan showcasing your house to xx agents</a:t>
            </a:r>
            <a:br>
              <a:rPr lang="en-US" sz="1800" dirty="0" smtClean="0">
                <a:solidFill>
                  <a:schemeClr val="accent6">
                    <a:lumMod val="10000"/>
                  </a:schemeClr>
                </a:solidFill>
                <a:latin typeface="Trebuchet MS" pitchFamily="34" charset="0"/>
              </a:rPr>
            </a:br>
            <a:endParaRPr lang="en-US" sz="1800" dirty="0" smtClean="0">
              <a:solidFill>
                <a:schemeClr val="accent6">
                  <a:lumMod val="10000"/>
                </a:schemeClr>
              </a:solidFill>
              <a:latin typeface="Trebuchet MS" pitchFamily="34" charset="0"/>
            </a:endParaRPr>
          </a:p>
          <a:p>
            <a:pPr>
              <a:lnSpc>
                <a:spcPct val="100000"/>
              </a:lnSpc>
              <a:spcBef>
                <a:spcPts val="300"/>
              </a:spcBef>
              <a:spcAft>
                <a:spcPts val="300"/>
              </a:spcAft>
            </a:pPr>
            <a:endParaRPr lang="en-US" sz="1800" dirty="0">
              <a:solidFill>
                <a:schemeClr val="accent6">
                  <a:lumMod val="10000"/>
                </a:schemeClr>
              </a:solidFill>
            </a:endParaRPr>
          </a:p>
        </p:txBody>
      </p:sp>
      <p:sp>
        <p:nvSpPr>
          <p:cNvPr id="4" name="Rectangle 18"/>
          <p:cNvSpPr>
            <a:spLocks noChangeArrowheads="1"/>
          </p:cNvSpPr>
          <p:nvPr/>
        </p:nvSpPr>
        <p:spPr bwMode="auto">
          <a:xfrm>
            <a:off x="6878661" y="4400977"/>
            <a:ext cx="2073275" cy="1323975"/>
          </a:xfrm>
          <a:prstGeom prst="rect">
            <a:avLst/>
          </a:prstGeom>
          <a:noFill/>
          <a:ln w="9525">
            <a:noFill/>
            <a:miter lim="800000"/>
            <a:headEnd/>
            <a:tailEnd/>
          </a:ln>
        </p:spPr>
        <p:txBody>
          <a:bodyPr>
            <a:spAutoFit/>
          </a:bodyPr>
          <a:lstStyle/>
          <a:p>
            <a:pPr eaLnBrk="0" hangingPunct="0"/>
            <a:r>
              <a:rPr lang="en-US" sz="1600" dirty="0">
                <a:solidFill>
                  <a:srgbClr val="FF0000"/>
                </a:solidFill>
                <a:latin typeface="Palatino Linotype" pitchFamily="18" charset="0"/>
              </a:rPr>
              <a:t>This slide will allow you to customize the page with your direct mail and other marketing efforts.</a:t>
            </a:r>
          </a:p>
        </p:txBody>
      </p:sp>
      <p:sp>
        <p:nvSpPr>
          <p:cNvPr id="6" name="5-Point Star 5"/>
          <p:cNvSpPr/>
          <p:nvPr/>
        </p:nvSpPr>
        <p:spPr bwMode="auto">
          <a:xfrm>
            <a:off x="6223379" y="4694830"/>
            <a:ext cx="586854" cy="586854"/>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9" name="TextBox 8"/>
          <p:cNvSpPr txBox="1"/>
          <p:nvPr/>
        </p:nvSpPr>
        <p:spPr>
          <a:xfrm>
            <a:off x="7565570" y="6490548"/>
            <a:ext cx="1001485" cy="400110"/>
          </a:xfrm>
          <a:prstGeom prst="rect">
            <a:avLst/>
          </a:prstGeom>
          <a:noFill/>
        </p:spPr>
        <p:txBody>
          <a:bodyPr wrap="square" rtlCol="0">
            <a:spAutoFit/>
          </a:bodyPr>
          <a:lstStyle/>
          <a:p>
            <a:pPr algn="ctr"/>
            <a:r>
              <a:rPr lang="en-US" sz="1000" b="0" dirty="0" smtClean="0">
                <a:solidFill>
                  <a:schemeClr val="bg1"/>
                </a:solidFill>
                <a:latin typeface="Trebuchet MS" pitchFamily="34" charset="0"/>
              </a:rPr>
              <a:t>Add Your </a:t>
            </a:r>
          </a:p>
          <a:p>
            <a:pPr algn="ctr"/>
            <a:r>
              <a:rPr lang="en-US" sz="1000" b="0" dirty="0" smtClean="0">
                <a:solidFill>
                  <a:schemeClr val="bg1"/>
                </a:solidFill>
                <a:latin typeface="Trebuchet MS" pitchFamily="34" charset="0"/>
              </a:rPr>
              <a:t>Company DBA</a:t>
            </a:r>
            <a:endParaRPr lang="en-US" sz="1000" b="0" dirty="0">
              <a:solidFill>
                <a:schemeClr val="bg1"/>
              </a:solidFill>
              <a:latin typeface="Trebuchet MS" pitchFamily="34" charset="0"/>
            </a:endParaRPr>
          </a:p>
        </p:txBody>
      </p:sp>
      <p:sp>
        <p:nvSpPr>
          <p:cNvPr id="11" name="Title 1"/>
          <p:cNvSpPr>
            <a:spLocks noGrp="1"/>
          </p:cNvSpPr>
          <p:nvPr>
            <p:ph type="title"/>
          </p:nvPr>
        </p:nvSpPr>
        <p:spPr>
          <a:xfrm>
            <a:off x="558867" y="684385"/>
            <a:ext cx="7703389" cy="1143000"/>
          </a:xfrm>
        </p:spPr>
        <p:txBody>
          <a:bodyPr/>
          <a:lstStyle/>
          <a:p>
            <a:r>
              <a:rPr lang="en-US" sz="3000" dirty="0" smtClean="0"/>
              <a:t>Since We Listed Your House</a:t>
            </a:r>
            <a:endParaRPr lang="en-US" sz="3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645025" y="1630649"/>
            <a:ext cx="4041775" cy="639762"/>
          </a:xfrm>
        </p:spPr>
        <p:txBody>
          <a:bodyPr anchor="ctr"/>
          <a:lstStyle/>
          <a:p>
            <a:pPr>
              <a:lnSpc>
                <a:spcPct val="100000"/>
              </a:lnSpc>
              <a:spcBef>
                <a:spcPts val="600"/>
              </a:spcBef>
              <a:spcAft>
                <a:spcPts val="600"/>
              </a:spcAft>
            </a:pPr>
            <a:r>
              <a:rPr lang="en-US" dirty="0" smtClean="0"/>
              <a:t>Virtual Visits:</a:t>
            </a:r>
            <a:endParaRPr lang="en-US" dirty="0"/>
          </a:p>
        </p:txBody>
      </p:sp>
      <p:sp>
        <p:nvSpPr>
          <p:cNvPr id="6" name="Content Placeholder 5"/>
          <p:cNvSpPr>
            <a:spLocks noGrp="1"/>
          </p:cNvSpPr>
          <p:nvPr>
            <p:ph sz="half" idx="2"/>
          </p:nvPr>
        </p:nvSpPr>
        <p:spPr>
          <a:xfrm>
            <a:off x="4645025" y="2311355"/>
            <a:ext cx="4041775" cy="3951288"/>
          </a:xfrm>
        </p:spPr>
        <p:txBody>
          <a:bodyPr/>
          <a:lstStyle/>
          <a:p>
            <a:r>
              <a:rPr lang="en-US" dirty="0" smtClean="0"/>
              <a:t>xx virtual </a:t>
            </a:r>
            <a:r>
              <a:rPr lang="en-US" dirty="0" smtClean="0"/>
              <a:t>visits </a:t>
            </a:r>
            <a:r>
              <a:rPr lang="en-US" dirty="0" smtClean="0"/>
              <a:t>on</a:t>
            </a:r>
          </a:p>
          <a:p>
            <a:pPr lvl="1"/>
            <a:r>
              <a:rPr lang="en-US" dirty="0" smtClean="0">
                <a:hlinkClick r:id="rId2"/>
              </a:rPr>
              <a:t>www.coldwellbanker.com</a:t>
            </a:r>
            <a:endParaRPr lang="en-US" dirty="0" smtClean="0"/>
          </a:p>
          <a:p>
            <a:r>
              <a:rPr lang="en-US" dirty="0" smtClean="0"/>
              <a:t>xx virtual </a:t>
            </a:r>
            <a:r>
              <a:rPr lang="en-US" dirty="0" smtClean="0"/>
              <a:t>visits </a:t>
            </a:r>
            <a:r>
              <a:rPr lang="en-US" dirty="0" smtClean="0"/>
              <a:t>on</a:t>
            </a:r>
          </a:p>
          <a:p>
            <a:pPr lvl="1"/>
            <a:r>
              <a:rPr lang="en-US" dirty="0" smtClean="0"/>
              <a:t>&lt;insert local website URL&gt;</a:t>
            </a:r>
          </a:p>
          <a:p>
            <a:r>
              <a:rPr lang="en-US" dirty="0" smtClean="0"/>
              <a:t>xx virtual </a:t>
            </a:r>
            <a:r>
              <a:rPr lang="en-US" dirty="0" smtClean="0"/>
              <a:t>visits </a:t>
            </a:r>
            <a:r>
              <a:rPr lang="en-US" dirty="0" smtClean="0"/>
              <a:t>on</a:t>
            </a:r>
          </a:p>
          <a:p>
            <a:pPr lvl="1"/>
            <a:r>
              <a:rPr lang="en-US" dirty="0" smtClean="0"/>
              <a:t>&lt;insert company website URL&gt;</a:t>
            </a:r>
          </a:p>
        </p:txBody>
      </p:sp>
      <p:sp>
        <p:nvSpPr>
          <p:cNvPr id="15" name="Rectangle 18"/>
          <p:cNvSpPr>
            <a:spLocks noChangeArrowheads="1"/>
          </p:cNvSpPr>
          <p:nvPr/>
        </p:nvSpPr>
        <p:spPr bwMode="auto">
          <a:xfrm>
            <a:off x="6367463" y="0"/>
            <a:ext cx="2776537" cy="1077913"/>
          </a:xfrm>
          <a:prstGeom prst="rect">
            <a:avLst/>
          </a:prstGeom>
          <a:noFill/>
          <a:ln w="9525">
            <a:noFill/>
            <a:miter lim="800000"/>
            <a:headEnd/>
            <a:tailEnd/>
          </a:ln>
        </p:spPr>
        <p:txBody>
          <a:bodyPr>
            <a:spAutoFit/>
          </a:bodyPr>
          <a:lstStyle/>
          <a:p>
            <a:pPr algn="l" eaLnBrk="0" hangingPunct="0"/>
            <a:r>
              <a:rPr lang="en-US" sz="1600" dirty="0">
                <a:solidFill>
                  <a:srgbClr val="FF0000"/>
                </a:solidFill>
                <a:latin typeface="Palatino Linotype" pitchFamily="18" charset="0"/>
              </a:rPr>
              <a:t>This slide will allow you to customize the page with your leads activity and results.</a:t>
            </a:r>
          </a:p>
        </p:txBody>
      </p:sp>
      <p:sp>
        <p:nvSpPr>
          <p:cNvPr id="17" name="5-Point Star 16"/>
          <p:cNvSpPr/>
          <p:nvPr/>
        </p:nvSpPr>
        <p:spPr bwMode="auto">
          <a:xfrm>
            <a:off x="5745708" y="163773"/>
            <a:ext cx="586854" cy="586854"/>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2" name="TextBox 11"/>
          <p:cNvSpPr txBox="1"/>
          <p:nvPr/>
        </p:nvSpPr>
        <p:spPr>
          <a:xfrm>
            <a:off x="7565570" y="6490548"/>
            <a:ext cx="1001485" cy="400110"/>
          </a:xfrm>
          <a:prstGeom prst="rect">
            <a:avLst/>
          </a:prstGeom>
          <a:noFill/>
        </p:spPr>
        <p:txBody>
          <a:bodyPr wrap="square" rtlCol="0">
            <a:spAutoFit/>
          </a:bodyPr>
          <a:lstStyle/>
          <a:p>
            <a:pPr algn="ctr"/>
            <a:r>
              <a:rPr lang="en-US" sz="1000" b="0" dirty="0" smtClean="0">
                <a:solidFill>
                  <a:schemeClr val="bg1"/>
                </a:solidFill>
                <a:latin typeface="Trebuchet MS" pitchFamily="34" charset="0"/>
              </a:rPr>
              <a:t>Add Your </a:t>
            </a:r>
          </a:p>
          <a:p>
            <a:pPr algn="ctr"/>
            <a:r>
              <a:rPr lang="en-US" sz="1000" b="0" dirty="0" smtClean="0">
                <a:solidFill>
                  <a:schemeClr val="bg1"/>
                </a:solidFill>
                <a:latin typeface="Trebuchet MS" pitchFamily="34" charset="0"/>
              </a:rPr>
              <a:t>Company DBA</a:t>
            </a:r>
            <a:endParaRPr lang="en-US" sz="1000" b="0" dirty="0">
              <a:solidFill>
                <a:schemeClr val="bg1"/>
              </a:solidFill>
              <a:latin typeface="Trebuchet MS" pitchFamily="34" charset="0"/>
            </a:endParaRPr>
          </a:p>
        </p:txBody>
      </p:sp>
      <p:sp>
        <p:nvSpPr>
          <p:cNvPr id="14" name="Title 1"/>
          <p:cNvSpPr>
            <a:spLocks noGrp="1"/>
          </p:cNvSpPr>
          <p:nvPr>
            <p:ph type="title"/>
          </p:nvPr>
        </p:nvSpPr>
        <p:spPr>
          <a:xfrm>
            <a:off x="558867" y="684385"/>
            <a:ext cx="7703389" cy="1143000"/>
          </a:xfrm>
        </p:spPr>
        <p:txBody>
          <a:bodyPr/>
          <a:lstStyle/>
          <a:p>
            <a:r>
              <a:rPr lang="en-US" sz="3000" dirty="0" smtClean="0"/>
              <a:t>Since We Listed Your House</a:t>
            </a:r>
            <a:endParaRPr lang="en-US" sz="3000" dirty="0"/>
          </a:p>
        </p:txBody>
      </p:sp>
      <p:pic>
        <p:nvPicPr>
          <p:cNvPr id="16" name="Picture 15" descr="CB_HP_Highres.jpg"/>
          <p:cNvPicPr>
            <a:picLocks noChangeAspect="1"/>
          </p:cNvPicPr>
          <p:nvPr/>
        </p:nvPicPr>
        <p:blipFill>
          <a:blip r:embed="rId3" cstate="screen"/>
          <a:stretch>
            <a:fillRect/>
          </a:stretch>
        </p:blipFill>
        <p:spPr>
          <a:xfrm>
            <a:off x="489857" y="1589313"/>
            <a:ext cx="2883102" cy="2044119"/>
          </a:xfrm>
          <a:prstGeom prst="rect">
            <a:avLst/>
          </a:prstGeom>
          <a:ln>
            <a:solidFill>
              <a:schemeClr val="accent1"/>
            </a:solidFill>
          </a:ln>
        </p:spPr>
      </p:pic>
      <p:pic>
        <p:nvPicPr>
          <p:cNvPr id="18" name="Picture 17" descr="CB_SitePhones.png"/>
          <p:cNvPicPr>
            <a:picLocks noChangeAspect="1"/>
          </p:cNvPicPr>
          <p:nvPr/>
        </p:nvPicPr>
        <p:blipFill>
          <a:blip r:embed="rId4" cstate="screen"/>
          <a:stretch>
            <a:fillRect/>
          </a:stretch>
        </p:blipFill>
        <p:spPr>
          <a:xfrm>
            <a:off x="893882" y="3907492"/>
            <a:ext cx="2132345" cy="18277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3916907" y="1738790"/>
            <a:ext cx="5227093" cy="3780430"/>
          </a:xfrm>
        </p:spPr>
        <p:txBody>
          <a:bodyPr/>
          <a:lstStyle/>
          <a:p>
            <a:r>
              <a:rPr lang="en-US" sz="2000" dirty="0" smtClean="0">
                <a:solidFill>
                  <a:schemeClr val="accent6">
                    <a:lumMod val="10000"/>
                  </a:schemeClr>
                </a:solidFill>
              </a:rPr>
              <a:t>Internet Leads:</a:t>
            </a:r>
          </a:p>
          <a:p>
            <a:pPr lvl="1"/>
            <a:r>
              <a:rPr lang="en-US" sz="1800" dirty="0" smtClean="0">
                <a:solidFill>
                  <a:srgbClr val="FF0000"/>
                </a:solidFill>
              </a:rPr>
              <a:t>X</a:t>
            </a:r>
            <a:r>
              <a:rPr lang="en-US" sz="1800" dirty="0" smtClean="0">
                <a:solidFill>
                  <a:schemeClr val="accent6">
                    <a:lumMod val="10000"/>
                  </a:schemeClr>
                </a:solidFill>
              </a:rPr>
              <a:t> Internet leads received from all websites</a:t>
            </a:r>
          </a:p>
          <a:p>
            <a:r>
              <a:rPr lang="en-US" sz="2000" dirty="0" smtClean="0">
                <a:solidFill>
                  <a:schemeClr val="accent6">
                    <a:lumMod val="10000"/>
                  </a:schemeClr>
                </a:solidFill>
              </a:rPr>
              <a:t>Showings:</a:t>
            </a:r>
          </a:p>
          <a:p>
            <a:pPr lvl="1"/>
            <a:r>
              <a:rPr lang="en-US" sz="1800" dirty="0" smtClean="0">
                <a:solidFill>
                  <a:schemeClr val="accent6">
                    <a:lumMod val="10000"/>
                  </a:schemeClr>
                </a:solidFill>
              </a:rPr>
              <a:t>We physically showed your house </a:t>
            </a:r>
            <a:r>
              <a:rPr lang="en-US" sz="1800" dirty="0" smtClean="0">
                <a:solidFill>
                  <a:srgbClr val="FF0000"/>
                </a:solidFill>
              </a:rPr>
              <a:t>X</a:t>
            </a:r>
            <a:r>
              <a:rPr lang="en-US" sz="1800" dirty="0" smtClean="0">
                <a:solidFill>
                  <a:schemeClr val="accent6">
                    <a:lumMod val="10000"/>
                  </a:schemeClr>
                </a:solidFill>
              </a:rPr>
              <a:t> times</a:t>
            </a:r>
          </a:p>
          <a:p>
            <a:r>
              <a:rPr lang="en-US" sz="2000" dirty="0" smtClean="0">
                <a:solidFill>
                  <a:schemeClr val="accent6">
                    <a:lumMod val="10000"/>
                  </a:schemeClr>
                </a:solidFill>
              </a:rPr>
              <a:t>Offers:</a:t>
            </a:r>
          </a:p>
          <a:p>
            <a:pPr lvl="1"/>
            <a:r>
              <a:rPr lang="en-US" sz="1800" dirty="0" smtClean="0">
                <a:solidFill>
                  <a:schemeClr val="accent6">
                    <a:lumMod val="10000"/>
                  </a:schemeClr>
                </a:solidFill>
              </a:rPr>
              <a:t>We received </a:t>
            </a:r>
            <a:r>
              <a:rPr lang="en-US" sz="1800" dirty="0" smtClean="0">
                <a:solidFill>
                  <a:srgbClr val="FF0000"/>
                </a:solidFill>
              </a:rPr>
              <a:t>X</a:t>
            </a:r>
            <a:r>
              <a:rPr lang="en-US" sz="1800" dirty="0" smtClean="0">
                <a:solidFill>
                  <a:schemeClr val="accent6">
                    <a:lumMod val="10000"/>
                  </a:schemeClr>
                </a:solidFill>
              </a:rPr>
              <a:t> offers on your house</a:t>
            </a:r>
          </a:p>
        </p:txBody>
      </p:sp>
      <p:sp>
        <p:nvSpPr>
          <p:cNvPr id="17" name="5-Point Star 16"/>
          <p:cNvSpPr/>
          <p:nvPr/>
        </p:nvSpPr>
        <p:spPr bwMode="auto">
          <a:xfrm>
            <a:off x="5718412" y="177421"/>
            <a:ext cx="586854" cy="586854"/>
          </a:xfrm>
          <a:prstGeom prst="star5">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0" name="Rectangle 18"/>
          <p:cNvSpPr>
            <a:spLocks noChangeArrowheads="1"/>
          </p:cNvSpPr>
          <p:nvPr/>
        </p:nvSpPr>
        <p:spPr bwMode="auto">
          <a:xfrm>
            <a:off x="6367463" y="0"/>
            <a:ext cx="2776537" cy="1077913"/>
          </a:xfrm>
          <a:prstGeom prst="rect">
            <a:avLst/>
          </a:prstGeom>
          <a:noFill/>
          <a:ln w="9525">
            <a:noFill/>
            <a:miter lim="800000"/>
            <a:headEnd/>
            <a:tailEnd/>
          </a:ln>
        </p:spPr>
        <p:txBody>
          <a:bodyPr>
            <a:spAutoFit/>
          </a:bodyPr>
          <a:lstStyle/>
          <a:p>
            <a:pPr algn="l" eaLnBrk="0" hangingPunct="0"/>
            <a:r>
              <a:rPr lang="en-US" sz="1600" dirty="0">
                <a:solidFill>
                  <a:srgbClr val="FF0000"/>
                </a:solidFill>
                <a:latin typeface="Palatino Linotype" pitchFamily="18" charset="0"/>
              </a:rPr>
              <a:t>This slide will allow you to customize the page with your leads activity and results.</a:t>
            </a:r>
          </a:p>
        </p:txBody>
      </p:sp>
      <p:sp>
        <p:nvSpPr>
          <p:cNvPr id="8" name="TextBox 7"/>
          <p:cNvSpPr txBox="1"/>
          <p:nvPr/>
        </p:nvSpPr>
        <p:spPr>
          <a:xfrm>
            <a:off x="7565570" y="6490548"/>
            <a:ext cx="1001485" cy="400110"/>
          </a:xfrm>
          <a:prstGeom prst="rect">
            <a:avLst/>
          </a:prstGeom>
          <a:noFill/>
        </p:spPr>
        <p:txBody>
          <a:bodyPr wrap="square" rtlCol="0">
            <a:spAutoFit/>
          </a:bodyPr>
          <a:lstStyle/>
          <a:p>
            <a:pPr algn="ctr"/>
            <a:r>
              <a:rPr lang="en-US" sz="1000" b="0" dirty="0" smtClean="0">
                <a:solidFill>
                  <a:schemeClr val="bg1"/>
                </a:solidFill>
                <a:latin typeface="Trebuchet MS" pitchFamily="34" charset="0"/>
              </a:rPr>
              <a:t>Add Your </a:t>
            </a:r>
          </a:p>
          <a:p>
            <a:pPr algn="ctr"/>
            <a:r>
              <a:rPr lang="en-US" sz="1000" b="0" dirty="0" smtClean="0">
                <a:solidFill>
                  <a:schemeClr val="bg1"/>
                </a:solidFill>
                <a:latin typeface="Trebuchet MS" pitchFamily="34" charset="0"/>
              </a:rPr>
              <a:t>Company DBA</a:t>
            </a:r>
            <a:endParaRPr lang="en-US" sz="1000" b="0" dirty="0">
              <a:solidFill>
                <a:schemeClr val="bg1"/>
              </a:solidFill>
              <a:latin typeface="Trebuchet MS" pitchFamily="34" charset="0"/>
            </a:endParaRPr>
          </a:p>
        </p:txBody>
      </p:sp>
      <p:sp>
        <p:nvSpPr>
          <p:cNvPr id="11" name="Title 1"/>
          <p:cNvSpPr>
            <a:spLocks noGrp="1"/>
          </p:cNvSpPr>
          <p:nvPr>
            <p:ph type="title"/>
          </p:nvPr>
        </p:nvSpPr>
        <p:spPr>
          <a:xfrm>
            <a:off x="558867" y="684385"/>
            <a:ext cx="7703389" cy="1143000"/>
          </a:xfrm>
        </p:spPr>
        <p:txBody>
          <a:bodyPr/>
          <a:lstStyle/>
          <a:p>
            <a:r>
              <a:rPr lang="en-US" sz="3000" dirty="0" smtClean="0"/>
              <a:t>Since We Listed Your House</a:t>
            </a:r>
            <a:endParaRPr lang="en-US" sz="3000" dirty="0"/>
          </a:p>
        </p:txBody>
      </p:sp>
      <p:pic>
        <p:nvPicPr>
          <p:cNvPr id="12" name="Picture 11" descr="Male Agent.jpeg"/>
          <p:cNvPicPr>
            <a:picLocks noChangeAspect="1"/>
          </p:cNvPicPr>
          <p:nvPr/>
        </p:nvPicPr>
        <p:blipFill>
          <a:blip r:embed="rId2" cstate="screen"/>
          <a:srcRect/>
          <a:stretch>
            <a:fillRect/>
          </a:stretch>
        </p:blipFill>
        <p:spPr>
          <a:xfrm>
            <a:off x="500742" y="1524000"/>
            <a:ext cx="3350538" cy="4013852"/>
          </a:xfrm>
          <a:prstGeom prst="rect">
            <a:avLst/>
          </a:prstGeom>
        </p:spPr>
      </p:pic>
    </p:spTree>
  </p:cSld>
  <p:clrMapOvr>
    <a:masterClrMapping/>
  </p:clrMapOvr>
</p:sld>
</file>

<file path=ppt/theme/theme1.xml><?xml version="1.0" encoding="utf-8"?>
<a:theme xmlns:a="http://schemas.openxmlformats.org/drawingml/2006/main" name="2013 Template for Customization">
  <a:themeElements>
    <a:clrScheme name="ColdwellBanker">
      <a:dk1>
        <a:srgbClr val="002B7F"/>
      </a:dk1>
      <a:lt1>
        <a:srgbClr val="FFFFFF"/>
      </a:lt1>
      <a:dk2>
        <a:srgbClr val="FFFFFF"/>
      </a:dk2>
      <a:lt2>
        <a:srgbClr val="FFFFFF"/>
      </a:lt2>
      <a:accent1>
        <a:srgbClr val="002B7F"/>
      </a:accent1>
      <a:accent2>
        <a:srgbClr val="004ADE"/>
      </a:accent2>
      <a:accent3>
        <a:srgbClr val="3F7FFF"/>
      </a:accent3>
      <a:accent4>
        <a:srgbClr val="7DA8FF"/>
      </a:accent4>
      <a:accent5>
        <a:srgbClr val="7DA8FF"/>
      </a:accent5>
      <a:accent6>
        <a:srgbClr val="B9D0FF"/>
      </a:accent6>
      <a:hlink>
        <a:srgbClr val="2794FA"/>
      </a:hlink>
      <a:folHlink>
        <a:srgbClr val="B9D0FF"/>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37424A"/>
        </a:dk1>
        <a:lt1>
          <a:srgbClr val="FFFFFF"/>
        </a:lt1>
        <a:dk2>
          <a:srgbClr val="1C2F67"/>
        </a:dk2>
        <a:lt2>
          <a:srgbClr val="00A5D9"/>
        </a:lt2>
        <a:accent1>
          <a:srgbClr val="0099CC"/>
        </a:accent1>
        <a:accent2>
          <a:srgbClr val="ED2939"/>
        </a:accent2>
        <a:accent3>
          <a:srgbClr val="ABADB8"/>
        </a:accent3>
        <a:accent4>
          <a:srgbClr val="DADADA"/>
        </a:accent4>
        <a:accent5>
          <a:srgbClr val="AACAE2"/>
        </a:accent5>
        <a:accent6>
          <a:srgbClr val="D72433"/>
        </a:accent6>
        <a:hlink>
          <a:srgbClr val="69BE28"/>
        </a:hlink>
        <a:folHlink>
          <a:srgbClr val="6639B7"/>
        </a:folHlink>
      </a:clrScheme>
      <a:clrMap bg1="dk2" tx1="lt1" bg2="dk1" tx2="lt2" accent1="accent1" accent2="accent2" accent3="accent3" accent4="accent4" accent5="accent5" accent6="accent6" hlink="hlink" folHlink="folHlink"/>
    </a:extraClrScheme>
    <a:extraClrScheme>
      <a:clrScheme name="Blank Presentation 14">
        <a:dk1>
          <a:srgbClr val="37424A"/>
        </a:dk1>
        <a:lt1>
          <a:srgbClr val="FFFFFF"/>
        </a:lt1>
        <a:dk2>
          <a:srgbClr val="1C2F67"/>
        </a:dk2>
        <a:lt2>
          <a:srgbClr val="00A5D9"/>
        </a:lt2>
        <a:accent1>
          <a:srgbClr val="0066CC"/>
        </a:accent1>
        <a:accent2>
          <a:srgbClr val="E33631"/>
        </a:accent2>
        <a:accent3>
          <a:srgbClr val="ABADB8"/>
        </a:accent3>
        <a:accent4>
          <a:srgbClr val="DADADA"/>
        </a:accent4>
        <a:accent5>
          <a:srgbClr val="AAB8E2"/>
        </a:accent5>
        <a:accent6>
          <a:srgbClr val="CE302B"/>
        </a:accent6>
        <a:hlink>
          <a:srgbClr val="69BE28"/>
        </a:hlink>
        <a:folHlink>
          <a:srgbClr val="6639B7"/>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2013 Template for Customization</Template>
  <TotalTime>1666</TotalTime>
  <Words>762</Words>
  <Application>Microsoft Office PowerPoint</Application>
  <PresentationFormat>On-screen Show (4:3)</PresentationFormat>
  <Paragraphs>147</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2013 Template for Customization</vt:lpstr>
      <vt:lpstr>Slide 0</vt:lpstr>
      <vt:lpstr>Slide 1</vt:lpstr>
      <vt:lpstr>Marketing exposure…</vt:lpstr>
      <vt:lpstr>Since We Listed Your House…</vt:lpstr>
      <vt:lpstr>Since We Listed Your House</vt:lpstr>
      <vt:lpstr>Slide 5</vt:lpstr>
      <vt:lpstr>Since We Listed Your House</vt:lpstr>
      <vt:lpstr>Since We Listed Your House</vt:lpstr>
      <vt:lpstr>Since We Listed Your House</vt:lpstr>
      <vt:lpstr>Local market conditions</vt:lpstr>
      <vt:lpstr>Since We Listed Your House</vt:lpstr>
      <vt:lpstr>Since We Listed Your House</vt:lpstr>
      <vt:lpstr>Since We Listed Your House</vt:lpstr>
      <vt:lpstr>You Need to Know</vt:lpstr>
      <vt:lpstr>Slide 14</vt:lpstr>
      <vt:lpstr>Slide 15</vt:lpstr>
      <vt:lpstr>Slide 16</vt:lpstr>
    </vt:vector>
  </TitlesOfParts>
  <Company>RFG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0</dc:title>
  <dc:creator>hoffmdar</dc:creator>
  <cp:lastModifiedBy>sklarsan</cp:lastModifiedBy>
  <cp:revision>22</cp:revision>
  <dcterms:created xsi:type="dcterms:W3CDTF">2012-04-03T11:38:54Z</dcterms:created>
  <dcterms:modified xsi:type="dcterms:W3CDTF">2013-03-01T05:22:24Z</dcterms:modified>
</cp:coreProperties>
</file>