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349" r:id="rId4"/>
    <p:sldId id="353" r:id="rId5"/>
    <p:sldId id="259" r:id="rId6"/>
    <p:sldId id="298" r:id="rId7"/>
    <p:sldId id="354" r:id="rId8"/>
    <p:sldId id="314" r:id="rId9"/>
    <p:sldId id="310" r:id="rId10"/>
    <p:sldId id="315" r:id="rId11"/>
    <p:sldId id="313" r:id="rId12"/>
    <p:sldId id="329" r:id="rId13"/>
    <p:sldId id="3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5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DA1A32-608F-4870-B9EC-CDE9C3F551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22521" y="0"/>
            <a:ext cx="6569479" cy="6858000"/>
          </a:xfrm>
          <a:custGeom>
            <a:avLst/>
            <a:gdLst>
              <a:gd name="connsiteX0" fmla="*/ 3702233 w 9854218"/>
              <a:gd name="connsiteY0" fmla="*/ 10176083 h 10287000"/>
              <a:gd name="connsiteX1" fmla="*/ 3789992 w 9854218"/>
              <a:gd name="connsiteY1" fmla="*/ 10255622 h 10287000"/>
              <a:gd name="connsiteX2" fmla="*/ 3816186 w 9854218"/>
              <a:gd name="connsiteY2" fmla="*/ 10287000 h 10287000"/>
              <a:gd name="connsiteX3" fmla="*/ 3772988 w 9854218"/>
              <a:gd name="connsiteY3" fmla="*/ 10287000 h 10287000"/>
              <a:gd name="connsiteX4" fmla="*/ 3756533 w 9854218"/>
              <a:gd name="connsiteY4" fmla="*/ 10269543 h 10287000"/>
              <a:gd name="connsiteX5" fmla="*/ 3678386 w 9854218"/>
              <a:gd name="connsiteY5" fmla="*/ 10176729 h 10287000"/>
              <a:gd name="connsiteX6" fmla="*/ 3702233 w 9854218"/>
              <a:gd name="connsiteY6" fmla="*/ 10176083 h 10287000"/>
              <a:gd name="connsiteX7" fmla="*/ 3705923 w 9854218"/>
              <a:gd name="connsiteY7" fmla="*/ 10030618 h 10287000"/>
              <a:gd name="connsiteX8" fmla="*/ 3847970 w 9854218"/>
              <a:gd name="connsiteY8" fmla="*/ 10176154 h 10287000"/>
              <a:gd name="connsiteX9" fmla="*/ 3959456 w 9854218"/>
              <a:gd name="connsiteY9" fmla="*/ 10287000 h 10287000"/>
              <a:gd name="connsiteX10" fmla="*/ 3904190 w 9854218"/>
              <a:gd name="connsiteY10" fmla="*/ 10287000 h 10287000"/>
              <a:gd name="connsiteX11" fmla="*/ 3902490 w 9854218"/>
              <a:gd name="connsiteY11" fmla="*/ 10285437 h 10287000"/>
              <a:gd name="connsiteX12" fmla="*/ 3829493 w 9854218"/>
              <a:gd name="connsiteY12" fmla="*/ 10224459 h 10287000"/>
              <a:gd name="connsiteX13" fmla="*/ 3705923 w 9854218"/>
              <a:gd name="connsiteY13" fmla="*/ 10030618 h 10287000"/>
              <a:gd name="connsiteX14" fmla="*/ 1244332 w 9854218"/>
              <a:gd name="connsiteY14" fmla="*/ 9732028 h 10287000"/>
              <a:gd name="connsiteX15" fmla="*/ 1244333 w 9854218"/>
              <a:gd name="connsiteY15" fmla="*/ 9742350 h 10287000"/>
              <a:gd name="connsiteX16" fmla="*/ 1244333 w 9854218"/>
              <a:gd name="connsiteY16" fmla="*/ 9752674 h 10287000"/>
              <a:gd name="connsiteX17" fmla="*/ 1234499 w 9854218"/>
              <a:gd name="connsiteY17" fmla="*/ 9744334 h 10287000"/>
              <a:gd name="connsiteX18" fmla="*/ 1234001 w 9854218"/>
              <a:gd name="connsiteY18" fmla="*/ 9742350 h 10287000"/>
              <a:gd name="connsiteX19" fmla="*/ 1244332 w 9854218"/>
              <a:gd name="connsiteY19" fmla="*/ 9732028 h 10287000"/>
              <a:gd name="connsiteX20" fmla="*/ 3569508 w 9854218"/>
              <a:gd name="connsiteY20" fmla="*/ 9650436 h 10287000"/>
              <a:gd name="connsiteX21" fmla="*/ 3581998 w 9854218"/>
              <a:gd name="connsiteY21" fmla="*/ 9662421 h 10287000"/>
              <a:gd name="connsiteX22" fmla="*/ 3570923 w 9854218"/>
              <a:gd name="connsiteY22" fmla="*/ 9656094 h 10287000"/>
              <a:gd name="connsiteX23" fmla="*/ 3568812 w 9854218"/>
              <a:gd name="connsiteY23" fmla="*/ 9649767 h 10287000"/>
              <a:gd name="connsiteX24" fmla="*/ 3569340 w 9854218"/>
              <a:gd name="connsiteY24" fmla="*/ 9649768 h 10287000"/>
              <a:gd name="connsiteX25" fmla="*/ 3569508 w 9854218"/>
              <a:gd name="connsiteY25" fmla="*/ 9650436 h 10287000"/>
              <a:gd name="connsiteX26" fmla="*/ 3733836 w 9854218"/>
              <a:gd name="connsiteY26" fmla="*/ 9636734 h 10287000"/>
              <a:gd name="connsiteX27" fmla="*/ 3746490 w 9854218"/>
              <a:gd name="connsiteY27" fmla="*/ 9649767 h 10287000"/>
              <a:gd name="connsiteX28" fmla="*/ 3733838 w 9854218"/>
              <a:gd name="connsiteY28" fmla="*/ 9637113 h 10287000"/>
              <a:gd name="connsiteX29" fmla="*/ 3494952 w 9854218"/>
              <a:gd name="connsiteY29" fmla="*/ 9551220 h 10287000"/>
              <a:gd name="connsiteX30" fmla="*/ 3496187 w 9854218"/>
              <a:gd name="connsiteY30" fmla="*/ 9552490 h 10287000"/>
              <a:gd name="connsiteX31" fmla="*/ 3504850 w 9854218"/>
              <a:gd name="connsiteY31" fmla="*/ 9560888 h 10287000"/>
              <a:gd name="connsiteX32" fmla="*/ 3499745 w 9854218"/>
              <a:gd name="connsiteY32" fmla="*/ 9559612 h 10287000"/>
              <a:gd name="connsiteX33" fmla="*/ 3455460 w 9854218"/>
              <a:gd name="connsiteY33" fmla="*/ 9510579 h 10287000"/>
              <a:gd name="connsiteX34" fmla="*/ 3480766 w 9854218"/>
              <a:gd name="connsiteY34" fmla="*/ 9535886 h 10287000"/>
              <a:gd name="connsiteX35" fmla="*/ 3493421 w 9854218"/>
              <a:gd name="connsiteY35" fmla="*/ 9548540 h 10287000"/>
              <a:gd name="connsiteX36" fmla="*/ 3494952 w 9854218"/>
              <a:gd name="connsiteY36" fmla="*/ 9551220 h 10287000"/>
              <a:gd name="connsiteX37" fmla="*/ 3392190 w 9854218"/>
              <a:gd name="connsiteY37" fmla="*/ 9409350 h 10287000"/>
              <a:gd name="connsiteX38" fmla="*/ 3404846 w 9854218"/>
              <a:gd name="connsiteY38" fmla="*/ 9409350 h 10287000"/>
              <a:gd name="connsiteX39" fmla="*/ 3417497 w 9854218"/>
              <a:gd name="connsiteY39" fmla="*/ 9409350 h 10287000"/>
              <a:gd name="connsiteX40" fmla="*/ 3797105 w 9854218"/>
              <a:gd name="connsiteY40" fmla="*/ 9738340 h 10287000"/>
              <a:gd name="connsiteX41" fmla="*/ 3809762 w 9854218"/>
              <a:gd name="connsiteY41" fmla="*/ 9738340 h 10287000"/>
              <a:gd name="connsiteX42" fmla="*/ 3835066 w 9854218"/>
              <a:gd name="connsiteY42" fmla="*/ 9776301 h 10287000"/>
              <a:gd name="connsiteX43" fmla="*/ 3873026 w 9854218"/>
              <a:gd name="connsiteY43" fmla="*/ 9801610 h 10287000"/>
              <a:gd name="connsiteX44" fmla="*/ 3910990 w 9854218"/>
              <a:gd name="connsiteY44" fmla="*/ 9839571 h 10287000"/>
              <a:gd name="connsiteX45" fmla="*/ 3936296 w 9854218"/>
              <a:gd name="connsiteY45" fmla="*/ 9852222 h 10287000"/>
              <a:gd name="connsiteX46" fmla="*/ 3961601 w 9854218"/>
              <a:gd name="connsiteY46" fmla="*/ 9877532 h 10287000"/>
              <a:gd name="connsiteX47" fmla="*/ 3999564 w 9854218"/>
              <a:gd name="connsiteY47" fmla="*/ 9902836 h 10287000"/>
              <a:gd name="connsiteX48" fmla="*/ 4113444 w 9854218"/>
              <a:gd name="connsiteY48" fmla="*/ 10004066 h 10287000"/>
              <a:gd name="connsiteX49" fmla="*/ 4176716 w 9854218"/>
              <a:gd name="connsiteY49" fmla="*/ 10054680 h 10287000"/>
              <a:gd name="connsiteX50" fmla="*/ 4239982 w 9854218"/>
              <a:gd name="connsiteY50" fmla="*/ 10105293 h 10287000"/>
              <a:gd name="connsiteX51" fmla="*/ 4341209 w 9854218"/>
              <a:gd name="connsiteY51" fmla="*/ 10181214 h 10287000"/>
              <a:gd name="connsiteX52" fmla="*/ 4328555 w 9854218"/>
              <a:gd name="connsiteY52" fmla="*/ 10143254 h 10287000"/>
              <a:gd name="connsiteX53" fmla="*/ 4328555 w 9854218"/>
              <a:gd name="connsiteY53" fmla="*/ 10155908 h 10287000"/>
              <a:gd name="connsiteX54" fmla="*/ 4391824 w 9854218"/>
              <a:gd name="connsiteY54" fmla="*/ 10181214 h 10287000"/>
              <a:gd name="connsiteX55" fmla="*/ 4391824 w 9854218"/>
              <a:gd name="connsiteY55" fmla="*/ 10168562 h 10287000"/>
              <a:gd name="connsiteX56" fmla="*/ 4404478 w 9854218"/>
              <a:gd name="connsiteY56" fmla="*/ 10168562 h 10287000"/>
              <a:gd name="connsiteX57" fmla="*/ 4404476 w 9854218"/>
              <a:gd name="connsiteY57" fmla="*/ 10181214 h 10287000"/>
              <a:gd name="connsiteX58" fmla="*/ 4417134 w 9854218"/>
              <a:gd name="connsiteY58" fmla="*/ 10193868 h 10287000"/>
              <a:gd name="connsiteX59" fmla="*/ 4504126 w 9854218"/>
              <a:gd name="connsiteY59" fmla="*/ 10246062 h 10287000"/>
              <a:gd name="connsiteX60" fmla="*/ 4555560 w 9854218"/>
              <a:gd name="connsiteY60" fmla="*/ 10287000 h 10287000"/>
              <a:gd name="connsiteX61" fmla="*/ 4347497 w 9854218"/>
              <a:gd name="connsiteY61" fmla="*/ 10287000 h 10287000"/>
              <a:gd name="connsiteX62" fmla="*/ 4341209 w 9854218"/>
              <a:gd name="connsiteY62" fmla="*/ 10282443 h 10287000"/>
              <a:gd name="connsiteX63" fmla="*/ 4088141 w 9854218"/>
              <a:gd name="connsiteY63" fmla="*/ 10105290 h 10287000"/>
              <a:gd name="connsiteX64" fmla="*/ 4088136 w 9854218"/>
              <a:gd name="connsiteY64" fmla="*/ 10092639 h 10287000"/>
              <a:gd name="connsiteX65" fmla="*/ 3974256 w 9854218"/>
              <a:gd name="connsiteY65" fmla="*/ 10004066 h 10287000"/>
              <a:gd name="connsiteX66" fmla="*/ 3974255 w 9854218"/>
              <a:gd name="connsiteY66" fmla="*/ 9991412 h 10287000"/>
              <a:gd name="connsiteX67" fmla="*/ 3974255 w 9854218"/>
              <a:gd name="connsiteY67" fmla="*/ 9978758 h 10287000"/>
              <a:gd name="connsiteX68" fmla="*/ 3961601 w 9854218"/>
              <a:gd name="connsiteY68" fmla="*/ 9966108 h 10287000"/>
              <a:gd name="connsiteX69" fmla="*/ 3948950 w 9854218"/>
              <a:gd name="connsiteY69" fmla="*/ 9953451 h 10287000"/>
              <a:gd name="connsiteX70" fmla="*/ 3936296 w 9854218"/>
              <a:gd name="connsiteY70" fmla="*/ 9953451 h 10287000"/>
              <a:gd name="connsiteX71" fmla="*/ 3948952 w 9854218"/>
              <a:gd name="connsiteY71" fmla="*/ 9966104 h 10287000"/>
              <a:gd name="connsiteX72" fmla="*/ 3961601 w 9854218"/>
              <a:gd name="connsiteY72" fmla="*/ 9978758 h 10287000"/>
              <a:gd name="connsiteX73" fmla="*/ 3948950 w 9854218"/>
              <a:gd name="connsiteY73" fmla="*/ 9991412 h 10287000"/>
              <a:gd name="connsiteX74" fmla="*/ 3835066 w 9854218"/>
              <a:gd name="connsiteY74" fmla="*/ 9890182 h 10287000"/>
              <a:gd name="connsiteX75" fmla="*/ 3822413 w 9854218"/>
              <a:gd name="connsiteY75" fmla="*/ 9877532 h 10287000"/>
              <a:gd name="connsiteX76" fmla="*/ 3822416 w 9854218"/>
              <a:gd name="connsiteY76" fmla="*/ 9864876 h 10287000"/>
              <a:gd name="connsiteX77" fmla="*/ 3784448 w 9854218"/>
              <a:gd name="connsiteY77" fmla="*/ 9826916 h 10287000"/>
              <a:gd name="connsiteX78" fmla="*/ 3771798 w 9854218"/>
              <a:gd name="connsiteY78" fmla="*/ 9814262 h 10287000"/>
              <a:gd name="connsiteX79" fmla="*/ 3759143 w 9854218"/>
              <a:gd name="connsiteY79" fmla="*/ 9788956 h 10287000"/>
              <a:gd name="connsiteX80" fmla="*/ 3733834 w 9854218"/>
              <a:gd name="connsiteY80" fmla="*/ 9763647 h 10287000"/>
              <a:gd name="connsiteX81" fmla="*/ 3721186 w 9854218"/>
              <a:gd name="connsiteY81" fmla="*/ 9763647 h 10287000"/>
              <a:gd name="connsiteX82" fmla="*/ 3721187 w 9854218"/>
              <a:gd name="connsiteY82" fmla="*/ 9750996 h 10287000"/>
              <a:gd name="connsiteX83" fmla="*/ 3708530 w 9854218"/>
              <a:gd name="connsiteY83" fmla="*/ 9750996 h 10287000"/>
              <a:gd name="connsiteX84" fmla="*/ 3670571 w 9854218"/>
              <a:gd name="connsiteY84" fmla="*/ 9713032 h 10287000"/>
              <a:gd name="connsiteX85" fmla="*/ 3683226 w 9854218"/>
              <a:gd name="connsiteY85" fmla="*/ 9713036 h 10287000"/>
              <a:gd name="connsiteX86" fmla="*/ 3556684 w 9854218"/>
              <a:gd name="connsiteY86" fmla="*/ 9573846 h 10287000"/>
              <a:gd name="connsiteX87" fmla="*/ 3534545 w 9854218"/>
              <a:gd name="connsiteY87" fmla="*/ 9589662 h 10287000"/>
              <a:gd name="connsiteX88" fmla="*/ 3531419 w 9854218"/>
              <a:gd name="connsiteY88" fmla="*/ 9586632 h 10287000"/>
              <a:gd name="connsiteX89" fmla="*/ 3531382 w 9854218"/>
              <a:gd name="connsiteY89" fmla="*/ 9586500 h 10287000"/>
              <a:gd name="connsiteX90" fmla="*/ 3531150 w 9854218"/>
              <a:gd name="connsiteY90" fmla="*/ 9586378 h 10287000"/>
              <a:gd name="connsiteX91" fmla="*/ 3504850 w 9854218"/>
              <a:gd name="connsiteY91" fmla="*/ 9560888 h 10287000"/>
              <a:gd name="connsiteX92" fmla="*/ 3506069 w 9854218"/>
              <a:gd name="connsiteY92" fmla="*/ 9561192 h 10287000"/>
              <a:gd name="connsiteX93" fmla="*/ 3518723 w 9854218"/>
              <a:gd name="connsiteY93" fmla="*/ 9573846 h 10287000"/>
              <a:gd name="connsiteX94" fmla="*/ 3531383 w 9854218"/>
              <a:gd name="connsiteY94" fmla="*/ 9573843 h 10287000"/>
              <a:gd name="connsiteX95" fmla="*/ 3531382 w 9854218"/>
              <a:gd name="connsiteY95" fmla="*/ 9561192 h 10287000"/>
              <a:gd name="connsiteX96" fmla="*/ 3468112 w 9854218"/>
              <a:gd name="connsiteY96" fmla="*/ 9497925 h 10287000"/>
              <a:gd name="connsiteX97" fmla="*/ 3468112 w 9854218"/>
              <a:gd name="connsiteY97" fmla="*/ 9485268 h 10287000"/>
              <a:gd name="connsiteX98" fmla="*/ 3442808 w 9854218"/>
              <a:gd name="connsiteY98" fmla="*/ 9459964 h 10287000"/>
              <a:gd name="connsiteX99" fmla="*/ 3417497 w 9854218"/>
              <a:gd name="connsiteY99" fmla="*/ 9434658 h 10287000"/>
              <a:gd name="connsiteX100" fmla="*/ 3012584 w 9854218"/>
              <a:gd name="connsiteY100" fmla="*/ 9257510 h 10287000"/>
              <a:gd name="connsiteX101" fmla="*/ 3022073 w 9854218"/>
              <a:gd name="connsiteY101" fmla="*/ 9268580 h 10287000"/>
              <a:gd name="connsiteX102" fmla="*/ 3019736 w 9854218"/>
              <a:gd name="connsiteY102" fmla="*/ 9268968 h 10287000"/>
              <a:gd name="connsiteX103" fmla="*/ 2847455 w 9854218"/>
              <a:gd name="connsiteY103" fmla="*/ 8968533 h 10287000"/>
              <a:gd name="connsiteX104" fmla="*/ 2865802 w 9854218"/>
              <a:gd name="connsiteY104" fmla="*/ 8997360 h 10287000"/>
              <a:gd name="connsiteX105" fmla="*/ 2872247 w 9854218"/>
              <a:gd name="connsiteY105" fmla="*/ 9005182 h 10287000"/>
              <a:gd name="connsiteX106" fmla="*/ 2871814 w 9854218"/>
              <a:gd name="connsiteY106" fmla="*/ 9000681 h 10287000"/>
              <a:gd name="connsiteX107" fmla="*/ 2879723 w 9854218"/>
              <a:gd name="connsiteY107" fmla="*/ 8999692 h 10287000"/>
              <a:gd name="connsiteX108" fmla="*/ 2882327 w 9854218"/>
              <a:gd name="connsiteY108" fmla="*/ 9000148 h 10287000"/>
              <a:gd name="connsiteX109" fmla="*/ 2884188 w 9854218"/>
              <a:gd name="connsiteY109" fmla="*/ 8997712 h 10287000"/>
              <a:gd name="connsiteX110" fmla="*/ 2885808 w 9854218"/>
              <a:gd name="connsiteY110" fmla="*/ 9000758 h 10287000"/>
              <a:gd name="connsiteX111" fmla="*/ 2887631 w 9854218"/>
              <a:gd name="connsiteY111" fmla="*/ 9001077 h 10287000"/>
              <a:gd name="connsiteX112" fmla="*/ 2886047 w 9854218"/>
              <a:gd name="connsiteY112" fmla="*/ 8991786 h 10287000"/>
              <a:gd name="connsiteX113" fmla="*/ 2850458 w 9854218"/>
              <a:gd name="connsiteY113" fmla="*/ 8972210 h 10287000"/>
              <a:gd name="connsiteX114" fmla="*/ 1261949 w 9854218"/>
              <a:gd name="connsiteY114" fmla="*/ 8958783 h 10287000"/>
              <a:gd name="connsiteX115" fmla="*/ 1262372 w 9854218"/>
              <a:gd name="connsiteY115" fmla="*/ 8959339 h 10287000"/>
              <a:gd name="connsiteX116" fmla="*/ 1268305 w 9854218"/>
              <a:gd name="connsiteY116" fmla="*/ 8971461 h 10287000"/>
              <a:gd name="connsiteX117" fmla="*/ 1119280 w 9854218"/>
              <a:gd name="connsiteY117" fmla="*/ 8584360 h 10287000"/>
              <a:gd name="connsiteX118" fmla="*/ 1121074 w 9854218"/>
              <a:gd name="connsiteY118" fmla="*/ 8598870 h 10287000"/>
              <a:gd name="connsiteX119" fmla="*/ 1126753 w 9854218"/>
              <a:gd name="connsiteY119" fmla="*/ 8617364 h 10287000"/>
              <a:gd name="connsiteX120" fmla="*/ 1143751 w 9854218"/>
              <a:gd name="connsiteY120" fmla="*/ 8637490 h 10287000"/>
              <a:gd name="connsiteX121" fmla="*/ 1153022 w 9854218"/>
              <a:gd name="connsiteY121" fmla="*/ 8652268 h 10287000"/>
              <a:gd name="connsiteX122" fmla="*/ 993608 w 9854218"/>
              <a:gd name="connsiteY122" fmla="*/ 8563178 h 10287000"/>
              <a:gd name="connsiteX123" fmla="*/ 1001044 w 9854218"/>
              <a:gd name="connsiteY123" fmla="*/ 8596624 h 10287000"/>
              <a:gd name="connsiteX124" fmla="*/ 978638 w 9854218"/>
              <a:gd name="connsiteY124" fmla="*/ 8602694 h 10287000"/>
              <a:gd name="connsiteX125" fmla="*/ 1150966 w 9854218"/>
              <a:gd name="connsiteY125" fmla="*/ 8955356 h 10287000"/>
              <a:gd name="connsiteX126" fmla="*/ 1276850 w 9854218"/>
              <a:gd name="connsiteY126" fmla="*/ 9118520 h 10287000"/>
              <a:gd name="connsiteX127" fmla="*/ 1396570 w 9854218"/>
              <a:gd name="connsiteY127" fmla="*/ 9312225 h 10287000"/>
              <a:gd name="connsiteX128" fmla="*/ 1368209 w 9854218"/>
              <a:gd name="connsiteY128" fmla="*/ 9242926 h 10287000"/>
              <a:gd name="connsiteX129" fmla="*/ 1398731 w 9854218"/>
              <a:gd name="connsiteY129" fmla="*/ 9249092 h 10287000"/>
              <a:gd name="connsiteX130" fmla="*/ 1424824 w 9854218"/>
              <a:gd name="connsiteY130" fmla="*/ 9291942 h 10287000"/>
              <a:gd name="connsiteX131" fmla="*/ 1437577 w 9854218"/>
              <a:gd name="connsiteY131" fmla="*/ 9308271 h 10287000"/>
              <a:gd name="connsiteX132" fmla="*/ 1426300 w 9854218"/>
              <a:gd name="connsiteY132" fmla="*/ 9285122 h 10287000"/>
              <a:gd name="connsiteX133" fmla="*/ 1398241 w 9854218"/>
              <a:gd name="connsiteY133" fmla="*/ 9227676 h 10287000"/>
              <a:gd name="connsiteX134" fmla="*/ 1399595 w 9854218"/>
              <a:gd name="connsiteY134" fmla="*/ 9228166 h 10287000"/>
              <a:gd name="connsiteX135" fmla="*/ 1358393 w 9854218"/>
              <a:gd name="connsiteY135" fmla="*/ 9155026 h 10287000"/>
              <a:gd name="connsiteX136" fmla="*/ 1318568 w 9854218"/>
              <a:gd name="connsiteY136" fmla="*/ 9121743 h 10287000"/>
              <a:gd name="connsiteX137" fmla="*/ 1090468 w 9854218"/>
              <a:gd name="connsiteY137" fmla="*/ 8795770 h 10287000"/>
              <a:gd name="connsiteX138" fmla="*/ 1049606 w 9854218"/>
              <a:gd name="connsiteY138" fmla="*/ 8674704 h 10287000"/>
              <a:gd name="connsiteX139" fmla="*/ 978416 w 9854218"/>
              <a:gd name="connsiteY139" fmla="*/ 8451138 h 10287000"/>
              <a:gd name="connsiteX140" fmla="*/ 1037843 w 9854218"/>
              <a:gd name="connsiteY140" fmla="*/ 8567380 h 10287000"/>
              <a:gd name="connsiteX141" fmla="*/ 1119851 w 9854218"/>
              <a:gd name="connsiteY141" fmla="*/ 8712051 h 10287000"/>
              <a:gd name="connsiteX142" fmla="*/ 1205537 w 9854218"/>
              <a:gd name="connsiteY142" fmla="*/ 8846256 h 10287000"/>
              <a:gd name="connsiteX143" fmla="*/ 1261949 w 9854218"/>
              <a:gd name="connsiteY143" fmla="*/ 8958783 h 10287000"/>
              <a:gd name="connsiteX144" fmla="*/ 1258343 w 9854218"/>
              <a:gd name="connsiteY144" fmla="*/ 8954042 h 10287000"/>
              <a:gd name="connsiteX145" fmla="*/ 1262950 w 9854218"/>
              <a:gd name="connsiteY145" fmla="*/ 8994056 h 10287000"/>
              <a:gd name="connsiteX146" fmla="*/ 1312042 w 9854218"/>
              <a:gd name="connsiteY146" fmla="*/ 9048618 h 10287000"/>
              <a:gd name="connsiteX147" fmla="*/ 1391452 w 9854218"/>
              <a:gd name="connsiteY147" fmla="*/ 9183502 h 10287000"/>
              <a:gd name="connsiteX148" fmla="*/ 1424497 w 9854218"/>
              <a:gd name="connsiteY148" fmla="*/ 9237166 h 10287000"/>
              <a:gd name="connsiteX149" fmla="*/ 1429220 w 9854218"/>
              <a:gd name="connsiteY149" fmla="*/ 9238874 h 10287000"/>
              <a:gd name="connsiteX150" fmla="*/ 1434265 w 9854218"/>
              <a:gd name="connsiteY150" fmla="*/ 9245505 h 10287000"/>
              <a:gd name="connsiteX151" fmla="*/ 1456580 w 9854218"/>
              <a:gd name="connsiteY151" fmla="*/ 9264154 h 10287000"/>
              <a:gd name="connsiteX152" fmla="*/ 1488438 w 9854218"/>
              <a:gd name="connsiteY152" fmla="*/ 9290780 h 10287000"/>
              <a:gd name="connsiteX153" fmla="*/ 1565340 w 9854218"/>
              <a:gd name="connsiteY153" fmla="*/ 9409190 h 10287000"/>
              <a:gd name="connsiteX154" fmla="*/ 1632974 w 9854218"/>
              <a:gd name="connsiteY154" fmla="*/ 9506312 h 10287000"/>
              <a:gd name="connsiteX155" fmla="*/ 1626314 w 9854218"/>
              <a:gd name="connsiteY155" fmla="*/ 9514282 h 10287000"/>
              <a:gd name="connsiteX156" fmla="*/ 1611659 w 9854218"/>
              <a:gd name="connsiteY156" fmla="*/ 9502036 h 10287000"/>
              <a:gd name="connsiteX157" fmla="*/ 1622706 w 9854218"/>
              <a:gd name="connsiteY157" fmla="*/ 9517170 h 10287000"/>
              <a:gd name="connsiteX158" fmla="*/ 1722140 w 9854218"/>
              <a:gd name="connsiteY158" fmla="*/ 9649444 h 10287000"/>
              <a:gd name="connsiteX159" fmla="*/ 1730402 w 9854218"/>
              <a:gd name="connsiteY159" fmla="*/ 9674248 h 10287000"/>
              <a:gd name="connsiteX160" fmla="*/ 1740784 w 9854218"/>
              <a:gd name="connsiteY160" fmla="*/ 9674248 h 10287000"/>
              <a:gd name="connsiteX161" fmla="*/ 1722140 w 9854218"/>
              <a:gd name="connsiteY161" fmla="*/ 9649444 h 10287000"/>
              <a:gd name="connsiteX162" fmla="*/ 1720020 w 9854218"/>
              <a:gd name="connsiteY162" fmla="*/ 9643092 h 10287000"/>
              <a:gd name="connsiteX163" fmla="*/ 1740782 w 9854218"/>
              <a:gd name="connsiteY163" fmla="*/ 9653476 h 10287000"/>
              <a:gd name="connsiteX164" fmla="*/ 1751162 w 9854218"/>
              <a:gd name="connsiteY164" fmla="*/ 9653476 h 10287000"/>
              <a:gd name="connsiteX165" fmla="*/ 1657852 w 9854218"/>
              <a:gd name="connsiteY165" fmla="*/ 9494422 h 10287000"/>
              <a:gd name="connsiteX166" fmla="*/ 1559534 w 9854218"/>
              <a:gd name="connsiteY166" fmla="*/ 9346986 h 10287000"/>
              <a:gd name="connsiteX167" fmla="*/ 1533182 w 9854218"/>
              <a:gd name="connsiteY167" fmla="*/ 9310760 h 10287000"/>
              <a:gd name="connsiteX168" fmla="*/ 1529318 w 9854218"/>
              <a:gd name="connsiteY168" fmla="*/ 9301674 h 10287000"/>
              <a:gd name="connsiteX169" fmla="*/ 1470966 w 9854218"/>
              <a:gd name="connsiteY169" fmla="*/ 9214168 h 10287000"/>
              <a:gd name="connsiteX170" fmla="*/ 1207861 w 9854218"/>
              <a:gd name="connsiteY170" fmla="*/ 8762176 h 10287000"/>
              <a:gd name="connsiteX171" fmla="*/ 1204783 w 9854218"/>
              <a:gd name="connsiteY171" fmla="*/ 8758706 h 10287000"/>
              <a:gd name="connsiteX172" fmla="*/ 1182371 w 9854218"/>
              <a:gd name="connsiteY172" fmla="*/ 8745052 h 10287000"/>
              <a:gd name="connsiteX173" fmla="*/ 1016593 w 9854218"/>
              <a:gd name="connsiteY173" fmla="*/ 8501824 h 10287000"/>
              <a:gd name="connsiteX174" fmla="*/ 490171 w 9854218"/>
              <a:gd name="connsiteY174" fmla="*/ 8276537 h 10287000"/>
              <a:gd name="connsiteX175" fmla="*/ 583148 w 9854218"/>
              <a:gd name="connsiteY175" fmla="*/ 8524276 h 10287000"/>
              <a:gd name="connsiteX176" fmla="*/ 676129 w 9854218"/>
              <a:gd name="connsiteY176" fmla="*/ 8689440 h 10287000"/>
              <a:gd name="connsiteX177" fmla="*/ 676130 w 9854218"/>
              <a:gd name="connsiteY177" fmla="*/ 8699764 h 10287000"/>
              <a:gd name="connsiteX178" fmla="*/ 686459 w 9854218"/>
              <a:gd name="connsiteY178" fmla="*/ 8710083 h 10287000"/>
              <a:gd name="connsiteX179" fmla="*/ 676129 w 9854218"/>
              <a:gd name="connsiteY179" fmla="*/ 8720408 h 10287000"/>
              <a:gd name="connsiteX180" fmla="*/ 670654 w 9854218"/>
              <a:gd name="connsiteY180" fmla="*/ 8717283 h 10287000"/>
              <a:gd name="connsiteX181" fmla="*/ 665797 w 9854218"/>
              <a:gd name="connsiteY181" fmla="*/ 8710086 h 10287000"/>
              <a:gd name="connsiteX182" fmla="*/ 667090 w 9854218"/>
              <a:gd name="connsiteY182" fmla="*/ 8715248 h 10287000"/>
              <a:gd name="connsiteX183" fmla="*/ 670654 w 9854218"/>
              <a:gd name="connsiteY183" fmla="*/ 8717283 h 10287000"/>
              <a:gd name="connsiteX184" fmla="*/ 689203 w 9854218"/>
              <a:gd name="connsiteY184" fmla="*/ 8744763 h 10287000"/>
              <a:gd name="connsiteX185" fmla="*/ 769109 w 9854218"/>
              <a:gd name="connsiteY185" fmla="*/ 8885571 h 10287000"/>
              <a:gd name="connsiteX186" fmla="*/ 779438 w 9854218"/>
              <a:gd name="connsiteY186" fmla="*/ 8906216 h 10287000"/>
              <a:gd name="connsiteX187" fmla="*/ 789766 w 9854218"/>
              <a:gd name="connsiteY187" fmla="*/ 8916537 h 10287000"/>
              <a:gd name="connsiteX188" fmla="*/ 779437 w 9854218"/>
              <a:gd name="connsiteY188" fmla="*/ 8937183 h 10287000"/>
              <a:gd name="connsiteX189" fmla="*/ 820763 w 9854218"/>
              <a:gd name="connsiteY189" fmla="*/ 8988798 h 10287000"/>
              <a:gd name="connsiteX190" fmla="*/ 1027381 w 9854218"/>
              <a:gd name="connsiteY190" fmla="*/ 9401702 h 10287000"/>
              <a:gd name="connsiteX191" fmla="*/ 1017050 w 9854218"/>
              <a:gd name="connsiteY191" fmla="*/ 9387624 h 10287000"/>
              <a:gd name="connsiteX192" fmla="*/ 1017052 w 9854218"/>
              <a:gd name="connsiteY192" fmla="*/ 9381058 h 10287000"/>
              <a:gd name="connsiteX193" fmla="*/ 1006720 w 9854218"/>
              <a:gd name="connsiteY193" fmla="*/ 9370732 h 10287000"/>
              <a:gd name="connsiteX194" fmla="*/ 1013176 w 9854218"/>
              <a:gd name="connsiteY194" fmla="*/ 9382348 h 10287000"/>
              <a:gd name="connsiteX195" fmla="*/ 1017050 w 9854218"/>
              <a:gd name="connsiteY195" fmla="*/ 9387624 h 10287000"/>
              <a:gd name="connsiteX196" fmla="*/ 1017052 w 9854218"/>
              <a:gd name="connsiteY196" fmla="*/ 9391383 h 10287000"/>
              <a:gd name="connsiteX197" fmla="*/ 1027381 w 9854218"/>
              <a:gd name="connsiteY197" fmla="*/ 9412026 h 10287000"/>
              <a:gd name="connsiteX198" fmla="*/ 1017050 w 9854218"/>
              <a:gd name="connsiteY198" fmla="*/ 9412023 h 10287000"/>
              <a:gd name="connsiteX199" fmla="*/ 1008526 w 9854218"/>
              <a:gd name="connsiteY199" fmla="*/ 9402288 h 10287000"/>
              <a:gd name="connsiteX200" fmla="*/ 1006721 w 9854218"/>
              <a:gd name="connsiteY200" fmla="*/ 9391380 h 10287000"/>
              <a:gd name="connsiteX201" fmla="*/ 1008011 w 9854218"/>
              <a:gd name="connsiteY201" fmla="*/ 9401702 h 10287000"/>
              <a:gd name="connsiteX202" fmla="*/ 1008526 w 9854218"/>
              <a:gd name="connsiteY202" fmla="*/ 9402288 h 10287000"/>
              <a:gd name="connsiteX203" fmla="*/ 1010108 w 9854218"/>
              <a:gd name="connsiteY203" fmla="*/ 9411862 h 10287000"/>
              <a:gd name="connsiteX204" fmla="*/ 1037713 w 9854218"/>
              <a:gd name="connsiteY204" fmla="*/ 9494604 h 10287000"/>
              <a:gd name="connsiteX205" fmla="*/ 1037713 w 9854218"/>
              <a:gd name="connsiteY205" fmla="*/ 9484281 h 10287000"/>
              <a:gd name="connsiteX206" fmla="*/ 1048045 w 9854218"/>
              <a:gd name="connsiteY206" fmla="*/ 9504932 h 10287000"/>
              <a:gd name="connsiteX207" fmla="*/ 1058374 w 9854218"/>
              <a:gd name="connsiteY207" fmla="*/ 9515253 h 10287000"/>
              <a:gd name="connsiteX208" fmla="*/ 1192031 w 9854218"/>
              <a:gd name="connsiteY208" fmla="*/ 9708318 h 10287000"/>
              <a:gd name="connsiteX209" fmla="*/ 1234499 w 9854218"/>
              <a:gd name="connsiteY209" fmla="*/ 9744334 h 10287000"/>
              <a:gd name="connsiteX210" fmla="*/ 1235294 w 9854218"/>
              <a:gd name="connsiteY210" fmla="*/ 9747512 h 10287000"/>
              <a:gd name="connsiteX211" fmla="*/ 1244333 w 9854218"/>
              <a:gd name="connsiteY211" fmla="*/ 9752674 h 10287000"/>
              <a:gd name="connsiteX212" fmla="*/ 1254664 w 9854218"/>
              <a:gd name="connsiteY212" fmla="*/ 9762996 h 10287000"/>
              <a:gd name="connsiteX213" fmla="*/ 1306319 w 9854218"/>
              <a:gd name="connsiteY213" fmla="*/ 9814608 h 10287000"/>
              <a:gd name="connsiteX214" fmla="*/ 1285657 w 9854218"/>
              <a:gd name="connsiteY214" fmla="*/ 9804284 h 10287000"/>
              <a:gd name="connsiteX215" fmla="*/ 1285658 w 9854218"/>
              <a:gd name="connsiteY215" fmla="*/ 9814605 h 10287000"/>
              <a:gd name="connsiteX216" fmla="*/ 1285658 w 9854218"/>
              <a:gd name="connsiteY216" fmla="*/ 9824930 h 10287000"/>
              <a:gd name="connsiteX217" fmla="*/ 1275326 w 9854218"/>
              <a:gd name="connsiteY217" fmla="*/ 9814608 h 10287000"/>
              <a:gd name="connsiteX218" fmla="*/ 1316651 w 9854218"/>
              <a:gd name="connsiteY218" fmla="*/ 9886866 h 10287000"/>
              <a:gd name="connsiteX219" fmla="*/ 1316650 w 9854218"/>
              <a:gd name="connsiteY219" fmla="*/ 9876544 h 10287000"/>
              <a:gd name="connsiteX220" fmla="*/ 1306318 w 9854218"/>
              <a:gd name="connsiteY220" fmla="*/ 9866220 h 10287000"/>
              <a:gd name="connsiteX221" fmla="*/ 1306319 w 9854218"/>
              <a:gd name="connsiteY221" fmla="*/ 9855898 h 10287000"/>
              <a:gd name="connsiteX222" fmla="*/ 1326982 w 9854218"/>
              <a:gd name="connsiteY222" fmla="*/ 9876542 h 10287000"/>
              <a:gd name="connsiteX223" fmla="*/ 1337312 w 9854218"/>
              <a:gd name="connsiteY223" fmla="*/ 9886866 h 10287000"/>
              <a:gd name="connsiteX224" fmla="*/ 1430291 w 9854218"/>
              <a:gd name="connsiteY224" fmla="*/ 9959126 h 10287000"/>
              <a:gd name="connsiteX225" fmla="*/ 1502608 w 9854218"/>
              <a:gd name="connsiteY225" fmla="*/ 10082998 h 10287000"/>
              <a:gd name="connsiteX226" fmla="*/ 1512938 w 9854218"/>
              <a:gd name="connsiteY226" fmla="*/ 10082996 h 10287000"/>
              <a:gd name="connsiteX227" fmla="*/ 1523272 w 9854218"/>
              <a:gd name="connsiteY227" fmla="*/ 10103638 h 10287000"/>
              <a:gd name="connsiteX228" fmla="*/ 1533602 w 9854218"/>
              <a:gd name="connsiteY228" fmla="*/ 10103642 h 10287000"/>
              <a:gd name="connsiteX229" fmla="*/ 1533600 w 9854218"/>
              <a:gd name="connsiteY229" fmla="*/ 10113968 h 10287000"/>
              <a:gd name="connsiteX230" fmla="*/ 1585256 w 9854218"/>
              <a:gd name="connsiteY230" fmla="*/ 10175902 h 10287000"/>
              <a:gd name="connsiteX231" fmla="*/ 1554262 w 9854218"/>
              <a:gd name="connsiteY231" fmla="*/ 10165578 h 10287000"/>
              <a:gd name="connsiteX232" fmla="*/ 1554263 w 9854218"/>
              <a:gd name="connsiteY232" fmla="*/ 10175902 h 10287000"/>
              <a:gd name="connsiteX233" fmla="*/ 1543931 w 9854218"/>
              <a:gd name="connsiteY233" fmla="*/ 10165578 h 10287000"/>
              <a:gd name="connsiteX234" fmla="*/ 1533600 w 9854218"/>
              <a:gd name="connsiteY234" fmla="*/ 10165576 h 10287000"/>
              <a:gd name="connsiteX235" fmla="*/ 1605917 w 9854218"/>
              <a:gd name="connsiteY235" fmla="*/ 10248159 h 10287000"/>
              <a:gd name="connsiteX236" fmla="*/ 1626580 w 9854218"/>
              <a:gd name="connsiteY236" fmla="*/ 10227514 h 10287000"/>
              <a:gd name="connsiteX237" fmla="*/ 1705960 w 9854218"/>
              <a:gd name="connsiteY237" fmla="*/ 10287000 h 10287000"/>
              <a:gd name="connsiteX238" fmla="*/ 1582592 w 9854218"/>
              <a:gd name="connsiteY238" fmla="*/ 10287000 h 10287000"/>
              <a:gd name="connsiteX239" fmla="*/ 1543931 w 9854218"/>
              <a:gd name="connsiteY239" fmla="*/ 10237834 h 10287000"/>
              <a:gd name="connsiteX240" fmla="*/ 1430290 w 9854218"/>
              <a:gd name="connsiteY240" fmla="*/ 10093320 h 10287000"/>
              <a:gd name="connsiteX241" fmla="*/ 1275326 w 9854218"/>
              <a:gd name="connsiteY241" fmla="*/ 9897192 h 10287000"/>
              <a:gd name="connsiteX242" fmla="*/ 1151353 w 9854218"/>
              <a:gd name="connsiteY242" fmla="*/ 9690735 h 10287000"/>
              <a:gd name="connsiteX243" fmla="*/ 1048043 w 9854218"/>
              <a:gd name="connsiteY243" fmla="*/ 9525574 h 10287000"/>
              <a:gd name="connsiteX244" fmla="*/ 1037713 w 9854218"/>
              <a:gd name="connsiteY244" fmla="*/ 9515253 h 10287000"/>
              <a:gd name="connsiteX245" fmla="*/ 1027381 w 9854218"/>
              <a:gd name="connsiteY245" fmla="*/ 9494606 h 10287000"/>
              <a:gd name="connsiteX246" fmla="*/ 800101 w 9854218"/>
              <a:gd name="connsiteY246" fmla="*/ 9071380 h 10287000"/>
              <a:gd name="connsiteX247" fmla="*/ 769108 w 9854218"/>
              <a:gd name="connsiteY247" fmla="*/ 9102346 h 10287000"/>
              <a:gd name="connsiteX248" fmla="*/ 717451 w 9854218"/>
              <a:gd name="connsiteY248" fmla="*/ 9050732 h 10287000"/>
              <a:gd name="connsiteX249" fmla="*/ 727783 w 9854218"/>
              <a:gd name="connsiteY249" fmla="*/ 9071378 h 10287000"/>
              <a:gd name="connsiteX250" fmla="*/ 738113 w 9854218"/>
              <a:gd name="connsiteY250" fmla="*/ 9092025 h 10287000"/>
              <a:gd name="connsiteX251" fmla="*/ 727783 w 9854218"/>
              <a:gd name="connsiteY251" fmla="*/ 9081700 h 10287000"/>
              <a:gd name="connsiteX252" fmla="*/ 717451 w 9854218"/>
              <a:gd name="connsiteY252" fmla="*/ 9061056 h 10287000"/>
              <a:gd name="connsiteX253" fmla="*/ 707120 w 9854218"/>
              <a:gd name="connsiteY253" fmla="*/ 9050734 h 10287000"/>
              <a:gd name="connsiteX254" fmla="*/ 676127 w 9854218"/>
              <a:gd name="connsiteY254" fmla="*/ 8999120 h 10287000"/>
              <a:gd name="connsiteX255" fmla="*/ 676127 w 9854218"/>
              <a:gd name="connsiteY255" fmla="*/ 8988798 h 10287000"/>
              <a:gd name="connsiteX256" fmla="*/ 676127 w 9854218"/>
              <a:gd name="connsiteY256" fmla="*/ 8978474 h 10287000"/>
              <a:gd name="connsiteX257" fmla="*/ 683875 w 9854218"/>
              <a:gd name="connsiteY257" fmla="*/ 8978474 h 10287000"/>
              <a:gd name="connsiteX258" fmla="*/ 686458 w 9854218"/>
              <a:gd name="connsiteY258" fmla="*/ 8988795 h 10287000"/>
              <a:gd name="connsiteX259" fmla="*/ 686458 w 9854218"/>
              <a:gd name="connsiteY259" fmla="*/ 8978476 h 10287000"/>
              <a:gd name="connsiteX260" fmla="*/ 683875 w 9854218"/>
              <a:gd name="connsiteY260" fmla="*/ 8978474 h 10287000"/>
              <a:gd name="connsiteX261" fmla="*/ 681293 w 9854218"/>
              <a:gd name="connsiteY261" fmla="*/ 8968152 h 10287000"/>
              <a:gd name="connsiteX262" fmla="*/ 676127 w 9854218"/>
              <a:gd name="connsiteY262" fmla="*/ 8947508 h 10287000"/>
              <a:gd name="connsiteX263" fmla="*/ 727783 w 9854218"/>
              <a:gd name="connsiteY263" fmla="*/ 8978476 h 10287000"/>
              <a:gd name="connsiteX264" fmla="*/ 707120 w 9854218"/>
              <a:gd name="connsiteY264" fmla="*/ 8895896 h 10287000"/>
              <a:gd name="connsiteX265" fmla="*/ 717451 w 9854218"/>
              <a:gd name="connsiteY265" fmla="*/ 8885571 h 10287000"/>
              <a:gd name="connsiteX266" fmla="*/ 707120 w 9854218"/>
              <a:gd name="connsiteY266" fmla="*/ 8885571 h 10287000"/>
              <a:gd name="connsiteX267" fmla="*/ 707120 w 9854218"/>
              <a:gd name="connsiteY267" fmla="*/ 8875250 h 10287000"/>
              <a:gd name="connsiteX268" fmla="*/ 707122 w 9854218"/>
              <a:gd name="connsiteY268" fmla="*/ 8864925 h 10287000"/>
              <a:gd name="connsiteX269" fmla="*/ 707123 w 9854218"/>
              <a:gd name="connsiteY269" fmla="*/ 8854604 h 10287000"/>
              <a:gd name="connsiteX270" fmla="*/ 645137 w 9854218"/>
              <a:gd name="connsiteY270" fmla="*/ 8699764 h 10287000"/>
              <a:gd name="connsiteX271" fmla="*/ 655465 w 9854218"/>
              <a:gd name="connsiteY271" fmla="*/ 8699762 h 10287000"/>
              <a:gd name="connsiteX272" fmla="*/ 645136 w 9854218"/>
              <a:gd name="connsiteY272" fmla="*/ 8689440 h 10287000"/>
              <a:gd name="connsiteX273" fmla="*/ 624473 w 9854218"/>
              <a:gd name="connsiteY273" fmla="*/ 8658474 h 10287000"/>
              <a:gd name="connsiteX274" fmla="*/ 634804 w 9854218"/>
              <a:gd name="connsiteY274" fmla="*/ 8648150 h 10287000"/>
              <a:gd name="connsiteX275" fmla="*/ 541826 w 9854218"/>
              <a:gd name="connsiteY275" fmla="*/ 8493312 h 10287000"/>
              <a:gd name="connsiteX276" fmla="*/ 490171 w 9854218"/>
              <a:gd name="connsiteY276" fmla="*/ 8276537 h 10287000"/>
              <a:gd name="connsiteX277" fmla="*/ 806632 w 9854218"/>
              <a:gd name="connsiteY277" fmla="*/ 8255612 h 10287000"/>
              <a:gd name="connsiteX278" fmla="*/ 850907 w 9854218"/>
              <a:gd name="connsiteY278" fmla="*/ 8343801 h 10287000"/>
              <a:gd name="connsiteX279" fmla="*/ 935992 w 9854218"/>
              <a:gd name="connsiteY279" fmla="*/ 8551696 h 10287000"/>
              <a:gd name="connsiteX280" fmla="*/ 969526 w 9854218"/>
              <a:gd name="connsiteY280" fmla="*/ 8533143 h 10287000"/>
              <a:gd name="connsiteX281" fmla="*/ 976687 w 9854218"/>
              <a:gd name="connsiteY281" fmla="*/ 8531121 h 10287000"/>
              <a:gd name="connsiteX282" fmla="*/ 917057 w 9854218"/>
              <a:gd name="connsiteY282" fmla="*/ 8420546 h 10287000"/>
              <a:gd name="connsiteX283" fmla="*/ 844099 w 9854218"/>
              <a:gd name="connsiteY283" fmla="*/ 8265042 h 10287000"/>
              <a:gd name="connsiteX284" fmla="*/ 808037 w 9854218"/>
              <a:gd name="connsiteY284" fmla="*/ 8255841 h 10287000"/>
              <a:gd name="connsiteX285" fmla="*/ 2503470 w 9854218"/>
              <a:gd name="connsiteY285" fmla="*/ 8056143 h 10287000"/>
              <a:gd name="connsiteX286" fmla="*/ 2519093 w 9854218"/>
              <a:gd name="connsiteY286" fmla="*/ 8080730 h 10287000"/>
              <a:gd name="connsiteX287" fmla="*/ 2503277 w 9854218"/>
              <a:gd name="connsiteY287" fmla="*/ 8057009 h 10287000"/>
              <a:gd name="connsiteX288" fmla="*/ 2503470 w 9854218"/>
              <a:gd name="connsiteY288" fmla="*/ 8056143 h 10287000"/>
              <a:gd name="connsiteX289" fmla="*/ 764668 w 9854218"/>
              <a:gd name="connsiteY289" fmla="*/ 8009342 h 10287000"/>
              <a:gd name="connsiteX290" fmla="*/ 763417 w 9854218"/>
              <a:gd name="connsiteY290" fmla="*/ 8021661 h 10287000"/>
              <a:gd name="connsiteX291" fmla="*/ 834965 w 9854218"/>
              <a:gd name="connsiteY291" fmla="*/ 8162667 h 10287000"/>
              <a:gd name="connsiteX292" fmla="*/ 931577 w 9854218"/>
              <a:gd name="connsiteY292" fmla="*/ 8419358 h 10287000"/>
              <a:gd name="connsiteX293" fmla="*/ 948700 w 9854218"/>
              <a:gd name="connsiteY293" fmla="*/ 8415056 h 10287000"/>
              <a:gd name="connsiteX294" fmla="*/ 953120 w 9854218"/>
              <a:gd name="connsiteY294" fmla="*/ 8415668 h 10287000"/>
              <a:gd name="connsiteX295" fmla="*/ 913409 w 9854218"/>
              <a:gd name="connsiteY295" fmla="*/ 8298012 h 10287000"/>
              <a:gd name="connsiteX296" fmla="*/ 780862 w 9854218"/>
              <a:gd name="connsiteY296" fmla="*/ 8043854 h 10287000"/>
              <a:gd name="connsiteX297" fmla="*/ 2215406 w 9854218"/>
              <a:gd name="connsiteY297" fmla="*/ 7954197 h 10287000"/>
              <a:gd name="connsiteX298" fmla="*/ 2228060 w 9854218"/>
              <a:gd name="connsiteY298" fmla="*/ 7966851 h 10287000"/>
              <a:gd name="connsiteX299" fmla="*/ 2215406 w 9854218"/>
              <a:gd name="connsiteY299" fmla="*/ 7954197 h 10287000"/>
              <a:gd name="connsiteX300" fmla="*/ 3442472 w 9854218"/>
              <a:gd name="connsiteY300" fmla="*/ 7922889 h 10287000"/>
              <a:gd name="connsiteX301" fmla="*/ 3452306 w 9854218"/>
              <a:gd name="connsiteY301" fmla="*/ 7931229 h 10287000"/>
              <a:gd name="connsiteX302" fmla="*/ 3443267 w 9854218"/>
              <a:gd name="connsiteY302" fmla="*/ 7926066 h 10287000"/>
              <a:gd name="connsiteX303" fmla="*/ 633680 w 9854218"/>
              <a:gd name="connsiteY303" fmla="*/ 7810980 h 10287000"/>
              <a:gd name="connsiteX304" fmla="*/ 657178 w 9854218"/>
              <a:gd name="connsiteY304" fmla="*/ 7880034 h 10287000"/>
              <a:gd name="connsiteX305" fmla="*/ 662339 w 9854218"/>
              <a:gd name="connsiteY305" fmla="*/ 7894485 h 10287000"/>
              <a:gd name="connsiteX306" fmla="*/ 663355 w 9854218"/>
              <a:gd name="connsiteY306" fmla="*/ 7877766 h 10287000"/>
              <a:gd name="connsiteX307" fmla="*/ 662722 w 9854218"/>
              <a:gd name="connsiteY307" fmla="*/ 7877663 h 10287000"/>
              <a:gd name="connsiteX308" fmla="*/ 2312033 w 9854218"/>
              <a:gd name="connsiteY308" fmla="*/ 7793150 h 10287000"/>
              <a:gd name="connsiteX309" fmla="*/ 2329289 w 9854218"/>
              <a:gd name="connsiteY309" fmla="*/ 7802352 h 10287000"/>
              <a:gd name="connsiteX310" fmla="*/ 2329290 w 9854218"/>
              <a:gd name="connsiteY310" fmla="*/ 7827662 h 10287000"/>
              <a:gd name="connsiteX311" fmla="*/ 2316635 w 9854218"/>
              <a:gd name="connsiteY311" fmla="*/ 7815006 h 10287000"/>
              <a:gd name="connsiteX312" fmla="*/ 2316636 w 9854218"/>
              <a:gd name="connsiteY312" fmla="*/ 7802355 h 10287000"/>
              <a:gd name="connsiteX313" fmla="*/ 2296450 w 9854218"/>
              <a:gd name="connsiteY313" fmla="*/ 7769516 h 10287000"/>
              <a:gd name="connsiteX314" fmla="*/ 2303980 w 9854218"/>
              <a:gd name="connsiteY314" fmla="*/ 7777047 h 10287000"/>
              <a:gd name="connsiteX315" fmla="*/ 2312033 w 9854218"/>
              <a:gd name="connsiteY315" fmla="*/ 7793150 h 10287000"/>
              <a:gd name="connsiteX316" fmla="*/ 2308530 w 9854218"/>
              <a:gd name="connsiteY316" fmla="*/ 7791284 h 10287000"/>
              <a:gd name="connsiteX317" fmla="*/ 2276478 w 9854218"/>
              <a:gd name="connsiteY317" fmla="*/ 7726433 h 10287000"/>
              <a:gd name="connsiteX318" fmla="*/ 2286584 w 9854218"/>
              <a:gd name="connsiteY318" fmla="*/ 7751738 h 10287000"/>
              <a:gd name="connsiteX319" fmla="*/ 2296450 w 9854218"/>
              <a:gd name="connsiteY319" fmla="*/ 7769516 h 10287000"/>
              <a:gd name="connsiteX320" fmla="*/ 2291328 w 9854218"/>
              <a:gd name="connsiteY320" fmla="*/ 7764395 h 10287000"/>
              <a:gd name="connsiteX321" fmla="*/ 2266022 w 9854218"/>
              <a:gd name="connsiteY321" fmla="*/ 7726434 h 10287000"/>
              <a:gd name="connsiteX322" fmla="*/ 2268472 w 9854218"/>
              <a:gd name="connsiteY322" fmla="*/ 7706363 h 10287000"/>
              <a:gd name="connsiteX323" fmla="*/ 2278674 w 9854218"/>
              <a:gd name="connsiteY323" fmla="*/ 7726434 h 10287000"/>
              <a:gd name="connsiteX324" fmla="*/ 2276478 w 9854218"/>
              <a:gd name="connsiteY324" fmla="*/ 7726433 h 10287000"/>
              <a:gd name="connsiteX325" fmla="*/ 3206446 w 9854218"/>
              <a:gd name="connsiteY325" fmla="*/ 7625214 h 10287000"/>
              <a:gd name="connsiteX326" fmla="*/ 3235355 w 9854218"/>
              <a:gd name="connsiteY326" fmla="*/ 7673157 h 10287000"/>
              <a:gd name="connsiteX327" fmla="*/ 3245688 w 9854218"/>
              <a:gd name="connsiteY327" fmla="*/ 7693805 h 10287000"/>
              <a:gd name="connsiteX328" fmla="*/ 3256018 w 9854218"/>
              <a:gd name="connsiteY328" fmla="*/ 7704129 h 10287000"/>
              <a:gd name="connsiteX329" fmla="*/ 3359327 w 9854218"/>
              <a:gd name="connsiteY329" fmla="*/ 7869293 h 10287000"/>
              <a:gd name="connsiteX330" fmla="*/ 3483299 w 9854218"/>
              <a:gd name="connsiteY330" fmla="*/ 8075745 h 10287000"/>
              <a:gd name="connsiteX331" fmla="*/ 3638266 w 9854218"/>
              <a:gd name="connsiteY331" fmla="*/ 8271875 h 10287000"/>
              <a:gd name="connsiteX332" fmla="*/ 3778586 w 9854218"/>
              <a:gd name="connsiteY332" fmla="*/ 8450318 h 10287000"/>
              <a:gd name="connsiteX333" fmla="*/ 3799856 w 9854218"/>
              <a:gd name="connsiteY333" fmla="*/ 8410686 h 10287000"/>
              <a:gd name="connsiteX334" fmla="*/ 3796932 w 9854218"/>
              <a:gd name="connsiteY334" fmla="*/ 8407347 h 10287000"/>
              <a:gd name="connsiteX335" fmla="*/ 3739514 w 9854218"/>
              <a:gd name="connsiteY335" fmla="*/ 8350320 h 10287000"/>
              <a:gd name="connsiteX336" fmla="*/ 3695316 w 9854218"/>
              <a:gd name="connsiteY336" fmla="*/ 8279910 h 10287000"/>
              <a:gd name="connsiteX337" fmla="*/ 3694056 w 9854218"/>
              <a:gd name="connsiteY337" fmla="*/ 8227773 h 10287000"/>
              <a:gd name="connsiteX338" fmla="*/ 3682170 w 9854218"/>
              <a:gd name="connsiteY338" fmla="*/ 8203487 h 10287000"/>
              <a:gd name="connsiteX339" fmla="*/ 3638266 w 9854218"/>
              <a:gd name="connsiteY339" fmla="*/ 8137679 h 10287000"/>
              <a:gd name="connsiteX340" fmla="*/ 3545285 w 9854218"/>
              <a:gd name="connsiteY340" fmla="*/ 8065419 h 10287000"/>
              <a:gd name="connsiteX341" fmla="*/ 3534954 w 9854218"/>
              <a:gd name="connsiteY341" fmla="*/ 8055099 h 10287000"/>
              <a:gd name="connsiteX342" fmla="*/ 3514292 w 9854218"/>
              <a:gd name="connsiteY342" fmla="*/ 8034456 h 10287000"/>
              <a:gd name="connsiteX343" fmla="*/ 3514294 w 9854218"/>
              <a:gd name="connsiteY343" fmla="*/ 8044778 h 10287000"/>
              <a:gd name="connsiteX344" fmla="*/ 3524627 w 9854218"/>
              <a:gd name="connsiteY344" fmla="*/ 8055099 h 10287000"/>
              <a:gd name="connsiteX345" fmla="*/ 3524626 w 9854218"/>
              <a:gd name="connsiteY345" fmla="*/ 8065421 h 10287000"/>
              <a:gd name="connsiteX346" fmla="*/ 3483299 w 9854218"/>
              <a:gd name="connsiteY346" fmla="*/ 7993160 h 10287000"/>
              <a:gd name="connsiteX347" fmla="*/ 3493632 w 9854218"/>
              <a:gd name="connsiteY347" fmla="*/ 8003487 h 10287000"/>
              <a:gd name="connsiteX348" fmla="*/ 3493634 w 9854218"/>
              <a:gd name="connsiteY348" fmla="*/ 7993163 h 10287000"/>
              <a:gd name="connsiteX349" fmla="*/ 3493632 w 9854218"/>
              <a:gd name="connsiteY349" fmla="*/ 7982841 h 10287000"/>
              <a:gd name="connsiteX350" fmla="*/ 3514292 w 9854218"/>
              <a:gd name="connsiteY350" fmla="*/ 7993163 h 10287000"/>
              <a:gd name="connsiteX351" fmla="*/ 3462640 w 9854218"/>
              <a:gd name="connsiteY351" fmla="*/ 7941551 h 10287000"/>
              <a:gd name="connsiteX352" fmla="*/ 3452306 w 9854218"/>
              <a:gd name="connsiteY352" fmla="*/ 7931229 h 10287000"/>
              <a:gd name="connsiteX353" fmla="*/ 3452306 w 9854218"/>
              <a:gd name="connsiteY353" fmla="*/ 7920905 h 10287000"/>
              <a:gd name="connsiteX354" fmla="*/ 3452306 w 9854218"/>
              <a:gd name="connsiteY354" fmla="*/ 7910582 h 10287000"/>
              <a:gd name="connsiteX355" fmla="*/ 3441976 w 9854218"/>
              <a:gd name="connsiteY355" fmla="*/ 7920905 h 10287000"/>
              <a:gd name="connsiteX356" fmla="*/ 3442472 w 9854218"/>
              <a:gd name="connsiteY356" fmla="*/ 7922889 h 10287000"/>
              <a:gd name="connsiteX357" fmla="*/ 3400006 w 9854218"/>
              <a:gd name="connsiteY357" fmla="*/ 7886874 h 10287000"/>
              <a:gd name="connsiteX358" fmla="*/ 3266348 w 9854218"/>
              <a:gd name="connsiteY358" fmla="*/ 7693805 h 10287000"/>
              <a:gd name="connsiteX359" fmla="*/ 3256018 w 9854218"/>
              <a:gd name="connsiteY359" fmla="*/ 7683485 h 10287000"/>
              <a:gd name="connsiteX360" fmla="*/ 3245690 w 9854218"/>
              <a:gd name="connsiteY360" fmla="*/ 7662839 h 10287000"/>
              <a:gd name="connsiteX361" fmla="*/ 3245688 w 9854218"/>
              <a:gd name="connsiteY361" fmla="*/ 7673162 h 10287000"/>
              <a:gd name="connsiteX362" fmla="*/ 3233204 w 9854218"/>
              <a:gd name="connsiteY362" fmla="*/ 7637403 h 10287000"/>
              <a:gd name="connsiteX363" fmla="*/ 3217256 w 9854218"/>
              <a:gd name="connsiteY363" fmla="*/ 7536666 h 10287000"/>
              <a:gd name="connsiteX364" fmla="*/ 3221402 w 9854218"/>
              <a:gd name="connsiteY364" fmla="*/ 7555992 h 10287000"/>
              <a:gd name="connsiteX365" fmla="*/ 3225024 w 9854218"/>
              <a:gd name="connsiteY365" fmla="*/ 7559613 h 10287000"/>
              <a:gd name="connsiteX366" fmla="*/ 3225026 w 9854218"/>
              <a:gd name="connsiteY366" fmla="*/ 7566182 h 10287000"/>
              <a:gd name="connsiteX367" fmla="*/ 3222992 w 9854218"/>
              <a:gd name="connsiteY367" fmla="*/ 7563411 h 10287000"/>
              <a:gd name="connsiteX368" fmla="*/ 3228820 w 9854218"/>
              <a:gd name="connsiteY368" fmla="*/ 7590581 h 10287000"/>
              <a:gd name="connsiteX369" fmla="*/ 3235356 w 9854218"/>
              <a:gd name="connsiteY369" fmla="*/ 7590581 h 10287000"/>
              <a:gd name="connsiteX370" fmla="*/ 3225026 w 9854218"/>
              <a:gd name="connsiteY370" fmla="*/ 7569936 h 10287000"/>
              <a:gd name="connsiteX371" fmla="*/ 3225026 w 9854218"/>
              <a:gd name="connsiteY371" fmla="*/ 7566182 h 10287000"/>
              <a:gd name="connsiteX372" fmla="*/ 3235356 w 9854218"/>
              <a:gd name="connsiteY372" fmla="*/ 7580259 h 10287000"/>
              <a:gd name="connsiteX373" fmla="*/ 576853 w 9854218"/>
              <a:gd name="connsiteY373" fmla="*/ 7500311 h 10287000"/>
              <a:gd name="connsiteX374" fmla="*/ 576661 w 9854218"/>
              <a:gd name="connsiteY374" fmla="*/ 7505700 h 10287000"/>
              <a:gd name="connsiteX375" fmla="*/ 577664 w 9854218"/>
              <a:gd name="connsiteY375" fmla="*/ 7506488 h 10287000"/>
              <a:gd name="connsiteX376" fmla="*/ 580756 w 9854218"/>
              <a:gd name="connsiteY376" fmla="*/ 7503573 h 10287000"/>
              <a:gd name="connsiteX377" fmla="*/ 3058964 w 9854218"/>
              <a:gd name="connsiteY377" fmla="*/ 7357428 h 10287000"/>
              <a:gd name="connsiteX378" fmla="*/ 3110093 w 9854218"/>
              <a:gd name="connsiteY378" fmla="*/ 7465419 h 10287000"/>
              <a:gd name="connsiteX379" fmla="*/ 3147628 w 9854218"/>
              <a:gd name="connsiteY379" fmla="*/ 7527669 h 10287000"/>
              <a:gd name="connsiteX380" fmla="*/ 1935281 w 9854218"/>
              <a:gd name="connsiteY380" fmla="*/ 7216802 h 10287000"/>
              <a:gd name="connsiteX381" fmla="*/ 1937030 w 9854218"/>
              <a:gd name="connsiteY381" fmla="*/ 7220294 h 10287000"/>
              <a:gd name="connsiteX382" fmla="*/ 1937028 w 9854218"/>
              <a:gd name="connsiteY382" fmla="*/ 7232948 h 10287000"/>
              <a:gd name="connsiteX383" fmla="*/ 1937028 w 9854218"/>
              <a:gd name="connsiteY383" fmla="*/ 7245597 h 10287000"/>
              <a:gd name="connsiteX384" fmla="*/ 1935281 w 9854218"/>
              <a:gd name="connsiteY384" fmla="*/ 7216802 h 10287000"/>
              <a:gd name="connsiteX385" fmla="*/ 2891850 w 9854218"/>
              <a:gd name="connsiteY385" fmla="*/ 7157030 h 10287000"/>
              <a:gd name="connsiteX386" fmla="*/ 2894432 w 9854218"/>
              <a:gd name="connsiteY386" fmla="*/ 7157030 h 10287000"/>
              <a:gd name="connsiteX387" fmla="*/ 2894429 w 9854218"/>
              <a:gd name="connsiteY387" fmla="*/ 7167353 h 10287000"/>
              <a:gd name="connsiteX388" fmla="*/ 404158 w 9854218"/>
              <a:gd name="connsiteY388" fmla="*/ 7137999 h 10287000"/>
              <a:gd name="connsiteX389" fmla="*/ 401374 w 9854218"/>
              <a:gd name="connsiteY389" fmla="*/ 7139007 h 10287000"/>
              <a:gd name="connsiteX390" fmla="*/ 408661 w 9854218"/>
              <a:gd name="connsiteY390" fmla="*/ 7178088 h 10287000"/>
              <a:gd name="connsiteX391" fmla="*/ 412363 w 9854218"/>
              <a:gd name="connsiteY391" fmla="*/ 7181183 h 10287000"/>
              <a:gd name="connsiteX392" fmla="*/ 2918046 w 9854218"/>
              <a:gd name="connsiteY392" fmla="*/ 7071500 h 10287000"/>
              <a:gd name="connsiteX393" fmla="*/ 2915096 w 9854218"/>
              <a:gd name="connsiteY393" fmla="*/ 7074452 h 10287000"/>
              <a:gd name="connsiteX394" fmla="*/ 2935756 w 9854218"/>
              <a:gd name="connsiteY394" fmla="*/ 7157030 h 10287000"/>
              <a:gd name="connsiteX395" fmla="*/ 2884102 w 9854218"/>
              <a:gd name="connsiteY395" fmla="*/ 7126059 h 10287000"/>
              <a:gd name="connsiteX396" fmla="*/ 2889268 w 9854218"/>
              <a:gd name="connsiteY396" fmla="*/ 7146705 h 10287000"/>
              <a:gd name="connsiteX397" fmla="*/ 2891850 w 9854218"/>
              <a:gd name="connsiteY397" fmla="*/ 7157030 h 10287000"/>
              <a:gd name="connsiteX398" fmla="*/ 2884104 w 9854218"/>
              <a:gd name="connsiteY398" fmla="*/ 7157030 h 10287000"/>
              <a:gd name="connsiteX399" fmla="*/ 2884104 w 9854218"/>
              <a:gd name="connsiteY399" fmla="*/ 7167354 h 10287000"/>
              <a:gd name="connsiteX400" fmla="*/ 2884104 w 9854218"/>
              <a:gd name="connsiteY400" fmla="*/ 7177674 h 10287000"/>
              <a:gd name="connsiteX401" fmla="*/ 2915096 w 9854218"/>
              <a:gd name="connsiteY401" fmla="*/ 7229289 h 10287000"/>
              <a:gd name="connsiteX402" fmla="*/ 2925425 w 9854218"/>
              <a:gd name="connsiteY402" fmla="*/ 7239612 h 10287000"/>
              <a:gd name="connsiteX403" fmla="*/ 2935756 w 9854218"/>
              <a:gd name="connsiteY403" fmla="*/ 7260254 h 10287000"/>
              <a:gd name="connsiteX404" fmla="*/ 2946089 w 9854218"/>
              <a:gd name="connsiteY404" fmla="*/ 7270578 h 10287000"/>
              <a:gd name="connsiteX405" fmla="*/ 2935752 w 9854218"/>
              <a:gd name="connsiteY405" fmla="*/ 7249928 h 10287000"/>
              <a:gd name="connsiteX406" fmla="*/ 2925425 w 9854218"/>
              <a:gd name="connsiteY406" fmla="*/ 7229289 h 10287000"/>
              <a:gd name="connsiteX407" fmla="*/ 2977079 w 9854218"/>
              <a:gd name="connsiteY407" fmla="*/ 7280901 h 10287000"/>
              <a:gd name="connsiteX408" fmla="*/ 2984831 w 9854218"/>
              <a:gd name="connsiteY408" fmla="*/ 7257674 h 10287000"/>
              <a:gd name="connsiteX409" fmla="*/ 3003734 w 9854218"/>
              <a:gd name="connsiteY409" fmla="*/ 7251377 h 10287000"/>
              <a:gd name="connsiteX410" fmla="*/ 2942093 w 9854218"/>
              <a:gd name="connsiteY410" fmla="*/ 7133019 h 10287000"/>
              <a:gd name="connsiteX411" fmla="*/ 2915093 w 9854218"/>
              <a:gd name="connsiteY411" fmla="*/ 7063944 h 10287000"/>
              <a:gd name="connsiteX412" fmla="*/ 2915093 w 9854218"/>
              <a:gd name="connsiteY412" fmla="*/ 7064126 h 10287000"/>
              <a:gd name="connsiteX413" fmla="*/ 2915164 w 9854218"/>
              <a:gd name="connsiteY413" fmla="*/ 7064126 h 10287000"/>
              <a:gd name="connsiteX414" fmla="*/ 2915093 w 9854218"/>
              <a:gd name="connsiteY414" fmla="*/ 7063944 h 10287000"/>
              <a:gd name="connsiteX415" fmla="*/ 2849382 w 9854218"/>
              <a:gd name="connsiteY415" fmla="*/ 6895821 h 10287000"/>
              <a:gd name="connsiteX416" fmla="*/ 2848265 w 9854218"/>
              <a:gd name="connsiteY416" fmla="*/ 6901058 h 10287000"/>
              <a:gd name="connsiteX417" fmla="*/ 2860859 w 9854218"/>
              <a:gd name="connsiteY417" fmla="*/ 6936381 h 10287000"/>
              <a:gd name="connsiteX418" fmla="*/ 2875322 w 9854218"/>
              <a:gd name="connsiteY418" fmla="*/ 6962196 h 10287000"/>
              <a:gd name="connsiteX419" fmla="*/ 385241 w 9854218"/>
              <a:gd name="connsiteY419" fmla="*/ 6674598 h 10287000"/>
              <a:gd name="connsiteX420" fmla="*/ 385633 w 9854218"/>
              <a:gd name="connsiteY420" fmla="*/ 6679001 h 10287000"/>
              <a:gd name="connsiteX421" fmla="*/ 390691 w 9854218"/>
              <a:gd name="connsiteY421" fmla="*/ 6735674 h 10287000"/>
              <a:gd name="connsiteX422" fmla="*/ 520061 w 9854218"/>
              <a:gd name="connsiteY422" fmla="*/ 7276901 h 10287000"/>
              <a:gd name="connsiteX423" fmla="*/ 526588 w 9854218"/>
              <a:gd name="connsiteY423" fmla="*/ 7350027 h 10287000"/>
              <a:gd name="connsiteX424" fmla="*/ 553093 w 9854218"/>
              <a:gd name="connsiteY424" fmla="*/ 7399248 h 10287000"/>
              <a:gd name="connsiteX425" fmla="*/ 566546 w 9854218"/>
              <a:gd name="connsiteY425" fmla="*/ 7302215 h 10287000"/>
              <a:gd name="connsiteX426" fmla="*/ 616675 w 9854218"/>
              <a:gd name="connsiteY426" fmla="*/ 7533593 h 10287000"/>
              <a:gd name="connsiteX427" fmla="*/ 614161 w 9854218"/>
              <a:gd name="connsiteY427" fmla="*/ 7546719 h 10287000"/>
              <a:gd name="connsiteX428" fmla="*/ 609307 w 9854218"/>
              <a:gd name="connsiteY428" fmla="*/ 7540304 h 10287000"/>
              <a:gd name="connsiteX429" fmla="*/ 620531 w 9854218"/>
              <a:gd name="connsiteY429" fmla="*/ 7570017 h 10287000"/>
              <a:gd name="connsiteX430" fmla="*/ 648503 w 9854218"/>
              <a:gd name="connsiteY430" fmla="*/ 7635690 h 10287000"/>
              <a:gd name="connsiteX431" fmla="*/ 627220 w 9854218"/>
              <a:gd name="connsiteY431" fmla="*/ 7644969 h 10287000"/>
              <a:gd name="connsiteX432" fmla="*/ 698768 w 9854218"/>
              <a:gd name="connsiteY432" fmla="*/ 7785975 h 10287000"/>
              <a:gd name="connsiteX433" fmla="*/ 705985 w 9854218"/>
              <a:gd name="connsiteY433" fmla="*/ 7842338 h 10287000"/>
              <a:gd name="connsiteX434" fmla="*/ 719231 w 9854218"/>
              <a:gd name="connsiteY434" fmla="*/ 7878117 h 10287000"/>
              <a:gd name="connsiteX435" fmla="*/ 727777 w 9854218"/>
              <a:gd name="connsiteY435" fmla="*/ 7870068 h 10287000"/>
              <a:gd name="connsiteX436" fmla="*/ 784700 w 9854218"/>
              <a:gd name="connsiteY436" fmla="*/ 8012382 h 10287000"/>
              <a:gd name="connsiteX437" fmla="*/ 781397 w 9854218"/>
              <a:gd name="connsiteY437" fmla="*/ 8012736 h 10287000"/>
              <a:gd name="connsiteX438" fmla="*/ 795380 w 9854218"/>
              <a:gd name="connsiteY438" fmla="*/ 8042666 h 10287000"/>
              <a:gd name="connsiteX439" fmla="*/ 824632 w 9854218"/>
              <a:gd name="connsiteY439" fmla="*/ 8040041 h 10287000"/>
              <a:gd name="connsiteX440" fmla="*/ 983654 w 9854218"/>
              <a:gd name="connsiteY440" fmla="*/ 8335359 h 10287000"/>
              <a:gd name="connsiteX441" fmla="*/ 1037300 w 9854218"/>
              <a:gd name="connsiteY441" fmla="*/ 8419382 h 10287000"/>
              <a:gd name="connsiteX442" fmla="*/ 972338 w 9854218"/>
              <a:gd name="connsiteY442" fmla="*/ 8288648 h 10287000"/>
              <a:gd name="connsiteX443" fmla="*/ 580660 w 9854218"/>
              <a:gd name="connsiteY443" fmla="*/ 7306610 h 10287000"/>
              <a:gd name="connsiteX444" fmla="*/ 452429 w 9854218"/>
              <a:gd name="connsiteY444" fmla="*/ 6916037 h 10287000"/>
              <a:gd name="connsiteX445" fmla="*/ 2698146 w 9854218"/>
              <a:gd name="connsiteY445" fmla="*/ 6455090 h 10287000"/>
              <a:gd name="connsiteX446" fmla="*/ 2749798 w 9854218"/>
              <a:gd name="connsiteY446" fmla="*/ 6671862 h 10287000"/>
              <a:gd name="connsiteX447" fmla="*/ 2796288 w 9854218"/>
              <a:gd name="connsiteY447" fmla="*/ 6776381 h 10287000"/>
              <a:gd name="connsiteX448" fmla="*/ 2807396 w 9854218"/>
              <a:gd name="connsiteY448" fmla="*/ 6788406 h 10287000"/>
              <a:gd name="connsiteX449" fmla="*/ 2758038 w 9854218"/>
              <a:gd name="connsiteY449" fmla="*/ 6662120 h 10287000"/>
              <a:gd name="connsiteX450" fmla="*/ 2702070 w 9854218"/>
              <a:gd name="connsiteY450" fmla="*/ 6463778 h 10287000"/>
              <a:gd name="connsiteX451" fmla="*/ 1578806 w 9854218"/>
              <a:gd name="connsiteY451" fmla="*/ 6051324 h 10287000"/>
              <a:gd name="connsiteX452" fmla="*/ 1578095 w 9854218"/>
              <a:gd name="connsiteY452" fmla="*/ 6052265 h 10287000"/>
              <a:gd name="connsiteX453" fmla="*/ 1579340 w 9854218"/>
              <a:gd name="connsiteY453" fmla="*/ 6053457 h 10287000"/>
              <a:gd name="connsiteX454" fmla="*/ 3157676 w 9854218"/>
              <a:gd name="connsiteY454" fmla="*/ 5831444 h 10287000"/>
              <a:gd name="connsiteX455" fmla="*/ 3167154 w 9854218"/>
              <a:gd name="connsiteY455" fmla="*/ 5897463 h 10287000"/>
              <a:gd name="connsiteX456" fmla="*/ 3179536 w 9854218"/>
              <a:gd name="connsiteY456" fmla="*/ 5918415 h 10287000"/>
              <a:gd name="connsiteX457" fmla="*/ 3183389 w 9854218"/>
              <a:gd name="connsiteY457" fmla="*/ 5926548 h 10287000"/>
              <a:gd name="connsiteX458" fmla="*/ 1608035 w 9854218"/>
              <a:gd name="connsiteY458" fmla="*/ 5790446 h 10287000"/>
              <a:gd name="connsiteX459" fmla="*/ 1608806 w 9854218"/>
              <a:gd name="connsiteY459" fmla="*/ 5802330 h 10287000"/>
              <a:gd name="connsiteX460" fmla="*/ 1608036 w 9854218"/>
              <a:gd name="connsiteY460" fmla="*/ 5803103 h 10287000"/>
              <a:gd name="connsiteX461" fmla="*/ 1620094 w 9854218"/>
              <a:gd name="connsiteY461" fmla="*/ 5777793 h 10287000"/>
              <a:gd name="connsiteX462" fmla="*/ 1620690 w 9854218"/>
              <a:gd name="connsiteY462" fmla="*/ 5777793 h 10287000"/>
              <a:gd name="connsiteX463" fmla="*/ 1620689 w 9854218"/>
              <a:gd name="connsiteY463" fmla="*/ 5790449 h 10287000"/>
              <a:gd name="connsiteX464" fmla="*/ 1620094 w 9854218"/>
              <a:gd name="connsiteY464" fmla="*/ 5777793 h 10287000"/>
              <a:gd name="connsiteX465" fmla="*/ 987599 w 9854218"/>
              <a:gd name="connsiteY465" fmla="*/ 5658741 h 10287000"/>
              <a:gd name="connsiteX466" fmla="*/ 986690 w 9854218"/>
              <a:gd name="connsiteY466" fmla="*/ 5662070 h 10287000"/>
              <a:gd name="connsiteX467" fmla="*/ 988007 w 9854218"/>
              <a:gd name="connsiteY467" fmla="*/ 5663910 h 10287000"/>
              <a:gd name="connsiteX468" fmla="*/ 179521 w 9854218"/>
              <a:gd name="connsiteY468" fmla="*/ 5654276 h 10287000"/>
              <a:gd name="connsiteX469" fmla="*/ 170569 w 9854218"/>
              <a:gd name="connsiteY469" fmla="*/ 5666250 h 10287000"/>
              <a:gd name="connsiteX470" fmla="*/ 203464 w 9854218"/>
              <a:gd name="connsiteY470" fmla="*/ 5869691 h 10287000"/>
              <a:gd name="connsiteX471" fmla="*/ 224344 w 9854218"/>
              <a:gd name="connsiteY471" fmla="*/ 6103695 h 10287000"/>
              <a:gd name="connsiteX472" fmla="*/ 211024 w 9854218"/>
              <a:gd name="connsiteY472" fmla="*/ 6119633 h 10287000"/>
              <a:gd name="connsiteX473" fmla="*/ 245357 w 9854218"/>
              <a:gd name="connsiteY473" fmla="*/ 6256604 h 10287000"/>
              <a:gd name="connsiteX474" fmla="*/ 254494 w 9854218"/>
              <a:gd name="connsiteY474" fmla="*/ 6358982 h 10287000"/>
              <a:gd name="connsiteX475" fmla="*/ 266614 w 9854218"/>
              <a:gd name="connsiteY475" fmla="*/ 6397541 h 10287000"/>
              <a:gd name="connsiteX476" fmla="*/ 260396 w 9854218"/>
              <a:gd name="connsiteY476" fmla="*/ 6349323 h 10287000"/>
              <a:gd name="connsiteX477" fmla="*/ 238729 w 9854218"/>
              <a:gd name="connsiteY477" fmla="*/ 6189101 h 10287000"/>
              <a:gd name="connsiteX478" fmla="*/ 245522 w 9854218"/>
              <a:gd name="connsiteY478" fmla="*/ 6100037 h 10287000"/>
              <a:gd name="connsiteX479" fmla="*/ 221948 w 9854218"/>
              <a:gd name="connsiteY479" fmla="*/ 5887466 h 10287000"/>
              <a:gd name="connsiteX480" fmla="*/ 214630 w 9854218"/>
              <a:gd name="connsiteY480" fmla="*/ 5676320 h 10287000"/>
              <a:gd name="connsiteX481" fmla="*/ 200849 w 9854218"/>
              <a:gd name="connsiteY481" fmla="*/ 5668716 h 10287000"/>
              <a:gd name="connsiteX482" fmla="*/ 179521 w 9854218"/>
              <a:gd name="connsiteY482" fmla="*/ 5654276 h 10287000"/>
              <a:gd name="connsiteX483" fmla="*/ 207314 w 9854218"/>
              <a:gd name="connsiteY483" fmla="*/ 5516166 h 10287000"/>
              <a:gd name="connsiteX484" fmla="*/ 207958 w 9854218"/>
              <a:gd name="connsiteY484" fmla="*/ 5528946 h 10287000"/>
              <a:gd name="connsiteX485" fmla="*/ 211150 w 9854218"/>
              <a:gd name="connsiteY485" fmla="*/ 5547980 h 10287000"/>
              <a:gd name="connsiteX486" fmla="*/ 210569 w 9854218"/>
              <a:gd name="connsiteY486" fmla="*/ 5526123 h 10287000"/>
              <a:gd name="connsiteX487" fmla="*/ 192424 w 9854218"/>
              <a:gd name="connsiteY487" fmla="*/ 5257115 h 10287000"/>
              <a:gd name="connsiteX488" fmla="*/ 193628 w 9854218"/>
              <a:gd name="connsiteY488" fmla="*/ 5272157 h 10287000"/>
              <a:gd name="connsiteX489" fmla="*/ 191896 w 9854218"/>
              <a:gd name="connsiteY489" fmla="*/ 5279469 h 10287000"/>
              <a:gd name="connsiteX490" fmla="*/ 193616 w 9854218"/>
              <a:gd name="connsiteY490" fmla="*/ 5297948 h 10287000"/>
              <a:gd name="connsiteX491" fmla="*/ 196162 w 9854218"/>
              <a:gd name="connsiteY491" fmla="*/ 5303711 h 10287000"/>
              <a:gd name="connsiteX492" fmla="*/ 193628 w 9854218"/>
              <a:gd name="connsiteY492" fmla="*/ 5272157 h 10287000"/>
              <a:gd name="connsiteX493" fmla="*/ 193729 w 9854218"/>
              <a:gd name="connsiteY493" fmla="*/ 5271741 h 10287000"/>
              <a:gd name="connsiteX494" fmla="*/ 192424 w 9854218"/>
              <a:gd name="connsiteY494" fmla="*/ 5257115 h 10287000"/>
              <a:gd name="connsiteX495" fmla="*/ 167189 w 9854218"/>
              <a:gd name="connsiteY495" fmla="*/ 5242794 h 10287000"/>
              <a:gd name="connsiteX496" fmla="*/ 169834 w 9854218"/>
              <a:gd name="connsiteY496" fmla="*/ 5251772 h 10287000"/>
              <a:gd name="connsiteX497" fmla="*/ 174181 w 9854218"/>
              <a:gd name="connsiteY497" fmla="*/ 5434740 h 10287000"/>
              <a:gd name="connsiteX498" fmla="*/ 175744 w 9854218"/>
              <a:gd name="connsiteY498" fmla="*/ 5481300 h 10287000"/>
              <a:gd name="connsiteX499" fmla="*/ 176030 w 9854218"/>
              <a:gd name="connsiteY499" fmla="*/ 5479637 h 10287000"/>
              <a:gd name="connsiteX500" fmla="*/ 181550 w 9854218"/>
              <a:gd name="connsiteY500" fmla="*/ 5458872 h 10287000"/>
              <a:gd name="connsiteX501" fmla="*/ 193984 w 9854218"/>
              <a:gd name="connsiteY501" fmla="*/ 5474340 h 10287000"/>
              <a:gd name="connsiteX502" fmla="*/ 201959 w 9854218"/>
              <a:gd name="connsiteY502" fmla="*/ 5477472 h 10287000"/>
              <a:gd name="connsiteX503" fmla="*/ 196402 w 9854218"/>
              <a:gd name="connsiteY503" fmla="*/ 5432868 h 10287000"/>
              <a:gd name="connsiteX504" fmla="*/ 176849 w 9854218"/>
              <a:gd name="connsiteY504" fmla="*/ 5308184 h 10287000"/>
              <a:gd name="connsiteX505" fmla="*/ 173353 w 9854218"/>
              <a:gd name="connsiteY505" fmla="*/ 5243462 h 10287000"/>
              <a:gd name="connsiteX506" fmla="*/ 1645996 w 9854218"/>
              <a:gd name="connsiteY506" fmla="*/ 5183081 h 10287000"/>
              <a:gd name="connsiteX507" fmla="*/ 1645996 w 9854218"/>
              <a:gd name="connsiteY507" fmla="*/ 5195732 h 10287000"/>
              <a:gd name="connsiteX508" fmla="*/ 1633342 w 9854218"/>
              <a:gd name="connsiteY508" fmla="*/ 5195732 h 10287000"/>
              <a:gd name="connsiteX509" fmla="*/ 1620689 w 9854218"/>
              <a:gd name="connsiteY509" fmla="*/ 5043891 h 10287000"/>
              <a:gd name="connsiteX510" fmla="*/ 1633343 w 9854218"/>
              <a:gd name="connsiteY510" fmla="*/ 5119812 h 10287000"/>
              <a:gd name="connsiteX511" fmla="*/ 1620690 w 9854218"/>
              <a:gd name="connsiteY511" fmla="*/ 5145120 h 10287000"/>
              <a:gd name="connsiteX512" fmla="*/ 1633342 w 9854218"/>
              <a:gd name="connsiteY512" fmla="*/ 5170424 h 10287000"/>
              <a:gd name="connsiteX513" fmla="*/ 1633343 w 9854218"/>
              <a:gd name="connsiteY513" fmla="*/ 5183081 h 10287000"/>
              <a:gd name="connsiteX514" fmla="*/ 1633342 w 9854218"/>
              <a:gd name="connsiteY514" fmla="*/ 5195732 h 10287000"/>
              <a:gd name="connsiteX515" fmla="*/ 1633342 w 9854218"/>
              <a:gd name="connsiteY515" fmla="*/ 5208387 h 10287000"/>
              <a:gd name="connsiteX516" fmla="*/ 1633343 w 9854218"/>
              <a:gd name="connsiteY516" fmla="*/ 5221041 h 10287000"/>
              <a:gd name="connsiteX517" fmla="*/ 1645996 w 9854218"/>
              <a:gd name="connsiteY517" fmla="*/ 5221038 h 10287000"/>
              <a:gd name="connsiteX518" fmla="*/ 1620689 w 9854218"/>
              <a:gd name="connsiteY518" fmla="*/ 5233692 h 10287000"/>
              <a:gd name="connsiteX519" fmla="*/ 1633343 w 9854218"/>
              <a:gd name="connsiteY519" fmla="*/ 5246346 h 10287000"/>
              <a:gd name="connsiteX520" fmla="*/ 1620689 w 9854218"/>
              <a:gd name="connsiteY520" fmla="*/ 5284307 h 10287000"/>
              <a:gd name="connsiteX521" fmla="*/ 1620694 w 9854218"/>
              <a:gd name="connsiteY521" fmla="*/ 5360228 h 10287000"/>
              <a:gd name="connsiteX522" fmla="*/ 1608036 w 9854218"/>
              <a:gd name="connsiteY522" fmla="*/ 5372882 h 10287000"/>
              <a:gd name="connsiteX523" fmla="*/ 1620689 w 9854218"/>
              <a:gd name="connsiteY523" fmla="*/ 5385533 h 10287000"/>
              <a:gd name="connsiteX524" fmla="*/ 1608035 w 9854218"/>
              <a:gd name="connsiteY524" fmla="*/ 5385537 h 10287000"/>
              <a:gd name="connsiteX525" fmla="*/ 1620689 w 9854218"/>
              <a:gd name="connsiteY525" fmla="*/ 5512071 h 10287000"/>
              <a:gd name="connsiteX526" fmla="*/ 1620690 w 9854218"/>
              <a:gd name="connsiteY526" fmla="*/ 5524721 h 10287000"/>
              <a:gd name="connsiteX527" fmla="*/ 1620689 w 9854218"/>
              <a:gd name="connsiteY527" fmla="*/ 5550032 h 10287000"/>
              <a:gd name="connsiteX528" fmla="*/ 1633342 w 9854218"/>
              <a:gd name="connsiteY528" fmla="*/ 5550032 h 10287000"/>
              <a:gd name="connsiteX529" fmla="*/ 1620689 w 9854218"/>
              <a:gd name="connsiteY529" fmla="*/ 5651259 h 10287000"/>
              <a:gd name="connsiteX530" fmla="*/ 1608035 w 9854218"/>
              <a:gd name="connsiteY530" fmla="*/ 5651259 h 10287000"/>
              <a:gd name="connsiteX531" fmla="*/ 1608035 w 9854218"/>
              <a:gd name="connsiteY531" fmla="*/ 5663913 h 10287000"/>
              <a:gd name="connsiteX532" fmla="*/ 1620689 w 9854218"/>
              <a:gd name="connsiteY532" fmla="*/ 5676567 h 10287000"/>
              <a:gd name="connsiteX533" fmla="*/ 1620689 w 9854218"/>
              <a:gd name="connsiteY533" fmla="*/ 5689218 h 10287000"/>
              <a:gd name="connsiteX534" fmla="*/ 1633342 w 9854218"/>
              <a:gd name="connsiteY534" fmla="*/ 5701869 h 10287000"/>
              <a:gd name="connsiteX535" fmla="*/ 1619108 w 9854218"/>
              <a:gd name="connsiteY535" fmla="*/ 5757035 h 10287000"/>
              <a:gd name="connsiteX536" fmla="*/ 1620094 w 9854218"/>
              <a:gd name="connsiteY536" fmla="*/ 5777793 h 10287000"/>
              <a:gd name="connsiteX537" fmla="*/ 1608035 w 9854218"/>
              <a:gd name="connsiteY537" fmla="*/ 5777793 h 10287000"/>
              <a:gd name="connsiteX538" fmla="*/ 1608036 w 9854218"/>
              <a:gd name="connsiteY538" fmla="*/ 5765139 h 10287000"/>
              <a:gd name="connsiteX539" fmla="*/ 1595382 w 9854218"/>
              <a:gd name="connsiteY539" fmla="*/ 5714528 h 10287000"/>
              <a:gd name="connsiteX540" fmla="*/ 1595386 w 9854218"/>
              <a:gd name="connsiteY540" fmla="*/ 5701874 h 10287000"/>
              <a:gd name="connsiteX541" fmla="*/ 1582726 w 9854218"/>
              <a:gd name="connsiteY541" fmla="*/ 5714528 h 10287000"/>
              <a:gd name="connsiteX542" fmla="*/ 1557422 w 9854218"/>
              <a:gd name="connsiteY542" fmla="*/ 5499417 h 10287000"/>
              <a:gd name="connsiteX543" fmla="*/ 1570076 w 9854218"/>
              <a:gd name="connsiteY543" fmla="*/ 5372882 h 10287000"/>
              <a:gd name="connsiteX544" fmla="*/ 1608035 w 9854218"/>
              <a:gd name="connsiteY544" fmla="*/ 5271653 h 10287000"/>
              <a:gd name="connsiteX545" fmla="*/ 1620689 w 9854218"/>
              <a:gd name="connsiteY545" fmla="*/ 5043891 h 10287000"/>
              <a:gd name="connsiteX546" fmla="*/ 139210 w 9854218"/>
              <a:gd name="connsiteY546" fmla="*/ 4996022 h 10287000"/>
              <a:gd name="connsiteX547" fmla="*/ 139087 w 9854218"/>
              <a:gd name="connsiteY547" fmla="*/ 5001062 h 10287000"/>
              <a:gd name="connsiteX548" fmla="*/ 127640 w 9854218"/>
              <a:gd name="connsiteY548" fmla="*/ 5102522 h 10287000"/>
              <a:gd name="connsiteX549" fmla="*/ 143042 w 9854218"/>
              <a:gd name="connsiteY549" fmla="*/ 5144790 h 10287000"/>
              <a:gd name="connsiteX550" fmla="*/ 144632 w 9854218"/>
              <a:gd name="connsiteY550" fmla="*/ 5154192 h 10287000"/>
              <a:gd name="connsiteX551" fmla="*/ 142862 w 9854218"/>
              <a:gd name="connsiteY551" fmla="*/ 5083734 h 10287000"/>
              <a:gd name="connsiteX552" fmla="*/ 142894 w 9854218"/>
              <a:gd name="connsiteY552" fmla="*/ 5017103 h 10287000"/>
              <a:gd name="connsiteX553" fmla="*/ 2966222 w 9854218"/>
              <a:gd name="connsiteY553" fmla="*/ 4796178 h 10287000"/>
              <a:gd name="connsiteX554" fmla="*/ 2947385 w 9854218"/>
              <a:gd name="connsiteY554" fmla="*/ 4848713 h 10287000"/>
              <a:gd name="connsiteX555" fmla="*/ 3017699 w 9854218"/>
              <a:gd name="connsiteY555" fmla="*/ 5700701 h 10287000"/>
              <a:gd name="connsiteX556" fmla="*/ 3017195 w 9854218"/>
              <a:gd name="connsiteY556" fmla="*/ 5858349 h 10287000"/>
              <a:gd name="connsiteX557" fmla="*/ 3016649 w 9854218"/>
              <a:gd name="connsiteY557" fmla="*/ 6072003 h 10287000"/>
              <a:gd name="connsiteX558" fmla="*/ 3109499 w 9854218"/>
              <a:gd name="connsiteY558" fmla="*/ 6487352 h 10287000"/>
              <a:gd name="connsiteX559" fmla="*/ 3193523 w 9854218"/>
              <a:gd name="connsiteY559" fmla="*/ 6763580 h 10287000"/>
              <a:gd name="connsiteX560" fmla="*/ 3215621 w 9854218"/>
              <a:gd name="connsiteY560" fmla="*/ 6797463 h 10287000"/>
              <a:gd name="connsiteX561" fmla="*/ 3303474 w 9854218"/>
              <a:gd name="connsiteY561" fmla="*/ 6938549 h 10287000"/>
              <a:gd name="connsiteX562" fmla="*/ 3273834 w 9854218"/>
              <a:gd name="connsiteY562" fmla="*/ 6927000 h 10287000"/>
              <a:gd name="connsiteX563" fmla="*/ 3415644 w 9854218"/>
              <a:gd name="connsiteY563" fmla="*/ 7264004 h 10287000"/>
              <a:gd name="connsiteX564" fmla="*/ 3440762 w 9854218"/>
              <a:gd name="connsiteY564" fmla="*/ 7265252 h 10287000"/>
              <a:gd name="connsiteX565" fmla="*/ 3497912 w 9854218"/>
              <a:gd name="connsiteY565" fmla="*/ 7381436 h 10287000"/>
              <a:gd name="connsiteX566" fmla="*/ 3572770 w 9854218"/>
              <a:gd name="connsiteY566" fmla="*/ 7495980 h 10287000"/>
              <a:gd name="connsiteX567" fmla="*/ 3594125 w 9854218"/>
              <a:gd name="connsiteY567" fmla="*/ 7572603 h 10287000"/>
              <a:gd name="connsiteX568" fmla="*/ 3644740 w 9854218"/>
              <a:gd name="connsiteY568" fmla="*/ 7617936 h 10287000"/>
              <a:gd name="connsiteX569" fmla="*/ 3749616 w 9854218"/>
              <a:gd name="connsiteY569" fmla="*/ 7786866 h 10287000"/>
              <a:gd name="connsiteX570" fmla="*/ 3817064 w 9854218"/>
              <a:gd name="connsiteY570" fmla="*/ 7898523 h 10287000"/>
              <a:gd name="connsiteX571" fmla="*/ 3812542 w 9854218"/>
              <a:gd name="connsiteY571" fmla="*/ 7888224 h 10287000"/>
              <a:gd name="connsiteX572" fmla="*/ 3810908 w 9854218"/>
              <a:gd name="connsiteY572" fmla="*/ 7870512 h 10287000"/>
              <a:gd name="connsiteX573" fmla="*/ 3822840 w 9854218"/>
              <a:gd name="connsiteY573" fmla="*/ 7883699 h 10287000"/>
              <a:gd name="connsiteX574" fmla="*/ 3833136 w 9854218"/>
              <a:gd name="connsiteY574" fmla="*/ 7879172 h 10287000"/>
              <a:gd name="connsiteX575" fmla="*/ 3839292 w 9854218"/>
              <a:gd name="connsiteY575" fmla="*/ 7907186 h 10287000"/>
              <a:gd name="connsiteX576" fmla="*/ 3843814 w 9854218"/>
              <a:gd name="connsiteY576" fmla="*/ 7917485 h 10287000"/>
              <a:gd name="connsiteX577" fmla="*/ 3845448 w 9854218"/>
              <a:gd name="connsiteY577" fmla="*/ 7935197 h 10287000"/>
              <a:gd name="connsiteX578" fmla="*/ 3826106 w 9854218"/>
              <a:gd name="connsiteY578" fmla="*/ 7919123 h 10287000"/>
              <a:gd name="connsiteX579" fmla="*/ 3821928 w 9854218"/>
              <a:gd name="connsiteY579" fmla="*/ 7917495 h 10287000"/>
              <a:gd name="connsiteX580" fmla="*/ 4217118 w 9854218"/>
              <a:gd name="connsiteY580" fmla="*/ 8397302 h 10287000"/>
              <a:gd name="connsiteX581" fmla="*/ 4226942 w 9854218"/>
              <a:gd name="connsiteY581" fmla="*/ 8401994 h 10287000"/>
              <a:gd name="connsiteX582" fmla="*/ 4264216 w 9854218"/>
              <a:gd name="connsiteY582" fmla="*/ 8443161 h 10287000"/>
              <a:gd name="connsiteX583" fmla="*/ 4315950 w 9854218"/>
              <a:gd name="connsiteY583" fmla="*/ 8494650 h 10287000"/>
              <a:gd name="connsiteX584" fmla="*/ 4779590 w 9854218"/>
              <a:gd name="connsiteY584" fmla="*/ 8921636 h 10287000"/>
              <a:gd name="connsiteX585" fmla="*/ 5003136 w 9854218"/>
              <a:gd name="connsiteY585" fmla="*/ 9083376 h 10287000"/>
              <a:gd name="connsiteX586" fmla="*/ 5015632 w 9854218"/>
              <a:gd name="connsiteY586" fmla="*/ 9083552 h 10287000"/>
              <a:gd name="connsiteX587" fmla="*/ 5042230 w 9854218"/>
              <a:gd name="connsiteY587" fmla="*/ 9085005 h 10287000"/>
              <a:gd name="connsiteX588" fmla="*/ 5052194 w 9854218"/>
              <a:gd name="connsiteY588" fmla="*/ 9080643 h 10287000"/>
              <a:gd name="connsiteX589" fmla="*/ 4898326 w 9854218"/>
              <a:gd name="connsiteY589" fmla="*/ 8953278 h 10287000"/>
              <a:gd name="connsiteX590" fmla="*/ 4893268 w 9854218"/>
              <a:gd name="connsiteY590" fmla="*/ 8949717 h 10287000"/>
              <a:gd name="connsiteX591" fmla="*/ 4882082 w 9854218"/>
              <a:gd name="connsiteY591" fmla="*/ 8939832 h 10287000"/>
              <a:gd name="connsiteX592" fmla="*/ 4873380 w 9854218"/>
              <a:gd name="connsiteY592" fmla="*/ 8932628 h 10287000"/>
              <a:gd name="connsiteX593" fmla="*/ 4870010 w 9854218"/>
              <a:gd name="connsiteY593" fmla="*/ 8929164 h 10287000"/>
              <a:gd name="connsiteX594" fmla="*/ 4733957 w 9854218"/>
              <a:gd name="connsiteY594" fmla="*/ 8808936 h 10287000"/>
              <a:gd name="connsiteX595" fmla="*/ 4433788 w 9854218"/>
              <a:gd name="connsiteY595" fmla="*/ 8512905 h 10287000"/>
              <a:gd name="connsiteX596" fmla="*/ 4384469 w 9854218"/>
              <a:gd name="connsiteY596" fmla="*/ 8459937 h 10287000"/>
              <a:gd name="connsiteX597" fmla="*/ 4349390 w 9854218"/>
              <a:gd name="connsiteY597" fmla="*/ 8394454 h 10287000"/>
              <a:gd name="connsiteX598" fmla="*/ 4290320 w 9854218"/>
              <a:gd name="connsiteY598" fmla="*/ 8320214 h 10287000"/>
              <a:gd name="connsiteX599" fmla="*/ 4225055 w 9854218"/>
              <a:gd name="connsiteY599" fmla="*/ 8236626 h 10287000"/>
              <a:gd name="connsiteX600" fmla="*/ 4219649 w 9854218"/>
              <a:gd name="connsiteY600" fmla="*/ 8259875 h 10287000"/>
              <a:gd name="connsiteX601" fmla="*/ 4133375 w 9854218"/>
              <a:gd name="connsiteY601" fmla="*/ 8174462 h 10287000"/>
              <a:gd name="connsiteX602" fmla="*/ 4052508 w 9854218"/>
              <a:gd name="connsiteY602" fmla="*/ 8065806 h 10287000"/>
              <a:gd name="connsiteX603" fmla="*/ 4006766 w 9854218"/>
              <a:gd name="connsiteY603" fmla="*/ 7981653 h 10287000"/>
              <a:gd name="connsiteX604" fmla="*/ 3989472 w 9854218"/>
              <a:gd name="connsiteY604" fmla="*/ 7985799 h 10287000"/>
              <a:gd name="connsiteX605" fmla="*/ 3868270 w 9854218"/>
              <a:gd name="connsiteY605" fmla="*/ 7769745 h 10287000"/>
              <a:gd name="connsiteX606" fmla="*/ 3743464 w 9854218"/>
              <a:gd name="connsiteY606" fmla="*/ 7569188 h 10287000"/>
              <a:gd name="connsiteX607" fmla="*/ 3735718 w 9854218"/>
              <a:gd name="connsiteY607" fmla="*/ 7567386 h 10287000"/>
              <a:gd name="connsiteX608" fmla="*/ 3737522 w 9854218"/>
              <a:gd name="connsiteY608" fmla="*/ 7559636 h 10287000"/>
              <a:gd name="connsiteX609" fmla="*/ 3725634 w 9854218"/>
              <a:gd name="connsiteY609" fmla="*/ 7540536 h 10287000"/>
              <a:gd name="connsiteX610" fmla="*/ 3733379 w 9854218"/>
              <a:gd name="connsiteY610" fmla="*/ 7542338 h 10287000"/>
              <a:gd name="connsiteX611" fmla="*/ 3736644 w 9854218"/>
              <a:gd name="connsiteY611" fmla="*/ 7543607 h 10287000"/>
              <a:gd name="connsiteX612" fmla="*/ 3739324 w 9854218"/>
              <a:gd name="connsiteY612" fmla="*/ 7551888 h 10287000"/>
              <a:gd name="connsiteX613" fmla="*/ 3739932 w 9854218"/>
              <a:gd name="connsiteY613" fmla="*/ 7544883 h 10287000"/>
              <a:gd name="connsiteX614" fmla="*/ 3736644 w 9854218"/>
              <a:gd name="connsiteY614" fmla="*/ 7543607 h 10287000"/>
              <a:gd name="connsiteX615" fmla="*/ 3732942 w 9854218"/>
              <a:gd name="connsiteY615" fmla="*/ 7532154 h 10287000"/>
              <a:gd name="connsiteX616" fmla="*/ 3715014 w 9854218"/>
              <a:gd name="connsiteY616" fmla="*/ 7480890 h 10287000"/>
              <a:gd name="connsiteX617" fmla="*/ 3862522 w 9854218"/>
              <a:gd name="connsiteY617" fmla="*/ 7654056 h 10287000"/>
              <a:gd name="connsiteX618" fmla="*/ 3831539 w 9854218"/>
              <a:gd name="connsiteY618" fmla="*/ 7646849 h 10287000"/>
              <a:gd name="connsiteX619" fmla="*/ 4019918 w 9854218"/>
              <a:gd name="connsiteY619" fmla="*/ 7960209 h 10287000"/>
              <a:gd name="connsiteX620" fmla="*/ 4044958 w 9854218"/>
              <a:gd name="connsiteY620" fmla="*/ 7957865 h 10287000"/>
              <a:gd name="connsiteX621" fmla="*/ 4118078 w 9854218"/>
              <a:gd name="connsiteY621" fmla="*/ 8064722 h 10287000"/>
              <a:gd name="connsiteX622" fmla="*/ 4208492 w 9854218"/>
              <a:gd name="connsiteY622" fmla="*/ 8167431 h 10287000"/>
              <a:gd name="connsiteX623" fmla="*/ 4240546 w 9854218"/>
              <a:gd name="connsiteY623" fmla="*/ 8240231 h 10287000"/>
              <a:gd name="connsiteX624" fmla="*/ 4297103 w 9854218"/>
              <a:gd name="connsiteY624" fmla="*/ 8277890 h 10287000"/>
              <a:gd name="connsiteX625" fmla="*/ 4347194 w 9854218"/>
              <a:gd name="connsiteY625" fmla="*/ 8347739 h 10287000"/>
              <a:gd name="connsiteX626" fmla="*/ 4351784 w 9854218"/>
              <a:gd name="connsiteY626" fmla="*/ 8352600 h 10287000"/>
              <a:gd name="connsiteX627" fmla="*/ 4361840 w 9854218"/>
              <a:gd name="connsiteY627" fmla="*/ 8340473 h 10287000"/>
              <a:gd name="connsiteX628" fmla="*/ 4268230 w 9854218"/>
              <a:gd name="connsiteY628" fmla="*/ 8210715 h 10287000"/>
              <a:gd name="connsiteX629" fmla="*/ 4380947 w 9854218"/>
              <a:gd name="connsiteY629" fmla="*/ 8337401 h 10287000"/>
              <a:gd name="connsiteX630" fmla="*/ 4391542 w 9854218"/>
              <a:gd name="connsiteY630" fmla="*/ 8337747 h 10287000"/>
              <a:gd name="connsiteX631" fmla="*/ 4408034 w 9854218"/>
              <a:gd name="connsiteY631" fmla="*/ 8361078 h 10287000"/>
              <a:gd name="connsiteX632" fmla="*/ 4635240 w 9854218"/>
              <a:gd name="connsiteY632" fmla="*/ 8586590 h 10287000"/>
              <a:gd name="connsiteX633" fmla="*/ 5039628 w 9854218"/>
              <a:gd name="connsiteY633" fmla="*/ 8963541 h 10287000"/>
              <a:gd name="connsiteX634" fmla="*/ 5454780 w 9854218"/>
              <a:gd name="connsiteY634" fmla="*/ 9255388 h 10287000"/>
              <a:gd name="connsiteX635" fmla="*/ 5905180 w 9854218"/>
              <a:gd name="connsiteY635" fmla="*/ 9536937 h 10287000"/>
              <a:gd name="connsiteX636" fmla="*/ 4854150 w 9854218"/>
              <a:gd name="connsiteY636" fmla="*/ 8681319 h 10287000"/>
              <a:gd name="connsiteX637" fmla="*/ 4576214 w 9854218"/>
              <a:gd name="connsiteY637" fmla="*/ 8371013 h 10287000"/>
              <a:gd name="connsiteX638" fmla="*/ 4394212 w 9854218"/>
              <a:gd name="connsiteY638" fmla="*/ 8183049 h 10287000"/>
              <a:gd name="connsiteX639" fmla="*/ 4349627 w 9854218"/>
              <a:gd name="connsiteY639" fmla="*/ 8105747 h 10287000"/>
              <a:gd name="connsiteX640" fmla="*/ 4344314 w 9854218"/>
              <a:gd name="connsiteY640" fmla="*/ 8098556 h 10287000"/>
              <a:gd name="connsiteX641" fmla="*/ 4243772 w 9854218"/>
              <a:gd name="connsiteY641" fmla="*/ 7987931 h 10287000"/>
              <a:gd name="connsiteX642" fmla="*/ 3267006 w 9854218"/>
              <a:gd name="connsiteY642" fmla="*/ 6235823 h 10287000"/>
              <a:gd name="connsiteX643" fmla="*/ 3211728 w 9854218"/>
              <a:gd name="connsiteY643" fmla="*/ 6031370 h 10287000"/>
              <a:gd name="connsiteX644" fmla="*/ 3206867 w 9854218"/>
              <a:gd name="connsiteY644" fmla="*/ 6033956 h 10287000"/>
              <a:gd name="connsiteX645" fmla="*/ 3199584 w 9854218"/>
              <a:gd name="connsiteY645" fmla="*/ 6028499 h 10287000"/>
              <a:gd name="connsiteX646" fmla="*/ 3192322 w 9854218"/>
              <a:gd name="connsiteY646" fmla="*/ 6019941 h 10287000"/>
              <a:gd name="connsiteX647" fmla="*/ 3227930 w 9854218"/>
              <a:gd name="connsiteY647" fmla="*/ 6178428 h 10287000"/>
              <a:gd name="connsiteX648" fmla="*/ 3224717 w 9854218"/>
              <a:gd name="connsiteY648" fmla="*/ 6218504 h 10287000"/>
              <a:gd name="connsiteX649" fmla="*/ 3221740 w 9854218"/>
              <a:gd name="connsiteY649" fmla="*/ 6219554 h 10287000"/>
              <a:gd name="connsiteX650" fmla="*/ 3233850 w 9854218"/>
              <a:gd name="connsiteY650" fmla="*/ 6276857 h 10287000"/>
              <a:gd name="connsiteX651" fmla="*/ 3262542 w 9854218"/>
              <a:gd name="connsiteY651" fmla="*/ 6371084 h 10287000"/>
              <a:gd name="connsiteX652" fmla="*/ 3286976 w 9854218"/>
              <a:gd name="connsiteY652" fmla="*/ 6377040 h 10287000"/>
              <a:gd name="connsiteX653" fmla="*/ 3321210 w 9854218"/>
              <a:gd name="connsiteY653" fmla="*/ 6501911 h 10287000"/>
              <a:gd name="connsiteX654" fmla="*/ 3373146 w 9854218"/>
              <a:gd name="connsiteY654" fmla="*/ 6628508 h 10287000"/>
              <a:gd name="connsiteX655" fmla="*/ 3379682 w 9854218"/>
              <a:gd name="connsiteY655" fmla="*/ 6707784 h 10287000"/>
              <a:gd name="connsiteX656" fmla="*/ 3420848 w 9854218"/>
              <a:gd name="connsiteY656" fmla="*/ 6761841 h 10287000"/>
              <a:gd name="connsiteX657" fmla="*/ 3492018 w 9854218"/>
              <a:gd name="connsiteY657" fmla="*/ 6947505 h 10287000"/>
              <a:gd name="connsiteX658" fmla="*/ 3537221 w 9854218"/>
              <a:gd name="connsiteY658" fmla="*/ 7069871 h 10287000"/>
              <a:gd name="connsiteX659" fmla="*/ 3534720 w 9854218"/>
              <a:gd name="connsiteY659" fmla="*/ 7058904 h 10287000"/>
              <a:gd name="connsiteX660" fmla="*/ 3536454 w 9854218"/>
              <a:gd name="connsiteY660" fmla="*/ 7041201 h 10287000"/>
              <a:gd name="connsiteX661" fmla="*/ 3545687 w 9854218"/>
              <a:gd name="connsiteY661" fmla="*/ 7056398 h 10287000"/>
              <a:gd name="connsiteX662" fmla="*/ 3556652 w 9854218"/>
              <a:gd name="connsiteY662" fmla="*/ 7053894 h 10287000"/>
              <a:gd name="connsiteX663" fmla="*/ 3557422 w 9854218"/>
              <a:gd name="connsiteY663" fmla="*/ 7082565 h 10287000"/>
              <a:gd name="connsiteX664" fmla="*/ 3559922 w 9854218"/>
              <a:gd name="connsiteY664" fmla="*/ 7093532 h 10287000"/>
              <a:gd name="connsiteX665" fmla="*/ 3558190 w 9854218"/>
              <a:gd name="connsiteY665" fmla="*/ 7111235 h 10287000"/>
              <a:gd name="connsiteX666" fmla="*/ 3542222 w 9854218"/>
              <a:gd name="connsiteY666" fmla="*/ 7091805 h 10287000"/>
              <a:gd name="connsiteX667" fmla="*/ 3516058 w 9854218"/>
              <a:gd name="connsiteY667" fmla="*/ 7103550 h 10287000"/>
              <a:gd name="connsiteX668" fmla="*/ 3433152 w 9854218"/>
              <a:gd name="connsiteY668" fmla="*/ 6891720 h 10287000"/>
              <a:gd name="connsiteX669" fmla="*/ 3366216 w 9854218"/>
              <a:gd name="connsiteY669" fmla="*/ 6699320 h 10287000"/>
              <a:gd name="connsiteX670" fmla="*/ 3353518 w 9854218"/>
              <a:gd name="connsiteY670" fmla="*/ 6719529 h 10287000"/>
              <a:gd name="connsiteX671" fmla="*/ 3299850 w 9854218"/>
              <a:gd name="connsiteY671" fmla="*/ 6610635 h 10287000"/>
              <a:gd name="connsiteX672" fmla="*/ 3258880 w 9854218"/>
              <a:gd name="connsiteY672" fmla="*/ 6481532 h 10287000"/>
              <a:gd name="connsiteX673" fmla="*/ 3243110 w 9854218"/>
              <a:gd name="connsiteY673" fmla="*/ 6387060 h 10287000"/>
              <a:gd name="connsiteX674" fmla="*/ 3225413 w 9854218"/>
              <a:gd name="connsiteY674" fmla="*/ 6385334 h 10287000"/>
              <a:gd name="connsiteX675" fmla="*/ 3193292 w 9854218"/>
              <a:gd name="connsiteY675" fmla="*/ 6257094 h 10287000"/>
              <a:gd name="connsiteX676" fmla="*/ 3186686 w 9854218"/>
              <a:gd name="connsiteY676" fmla="*/ 6225378 h 10287000"/>
              <a:gd name="connsiteX677" fmla="*/ 3176492 w 9854218"/>
              <a:gd name="connsiteY677" fmla="*/ 6225662 h 10287000"/>
              <a:gd name="connsiteX678" fmla="*/ 3162320 w 9854218"/>
              <a:gd name="connsiteY678" fmla="*/ 6199470 h 10287000"/>
              <a:gd name="connsiteX679" fmla="*/ 3154300 w 9854218"/>
              <a:gd name="connsiteY679" fmla="*/ 6149984 h 10287000"/>
              <a:gd name="connsiteX680" fmla="*/ 2993406 w 9854218"/>
              <a:gd name="connsiteY680" fmla="*/ 4859490 h 10287000"/>
              <a:gd name="connsiteX681" fmla="*/ 2966222 w 9854218"/>
              <a:gd name="connsiteY681" fmla="*/ 4796178 h 10287000"/>
              <a:gd name="connsiteX682" fmla="*/ 175099 w 9854218"/>
              <a:gd name="connsiteY682" fmla="*/ 4684419 h 10287000"/>
              <a:gd name="connsiteX683" fmla="*/ 171418 w 9854218"/>
              <a:gd name="connsiteY683" fmla="*/ 4693523 h 10287000"/>
              <a:gd name="connsiteX684" fmla="*/ 166832 w 9854218"/>
              <a:gd name="connsiteY684" fmla="*/ 4715702 h 10287000"/>
              <a:gd name="connsiteX685" fmla="*/ 154717 w 9854218"/>
              <a:gd name="connsiteY685" fmla="*/ 4696059 h 10287000"/>
              <a:gd name="connsiteX686" fmla="*/ 153653 w 9854218"/>
              <a:gd name="connsiteY686" fmla="*/ 4696379 h 10287000"/>
              <a:gd name="connsiteX687" fmla="*/ 162041 w 9854218"/>
              <a:gd name="connsiteY687" fmla="*/ 4772906 h 10287000"/>
              <a:gd name="connsiteX688" fmla="*/ 169337 w 9854218"/>
              <a:gd name="connsiteY688" fmla="*/ 4750575 h 10287000"/>
              <a:gd name="connsiteX689" fmla="*/ 174475 w 9854218"/>
              <a:gd name="connsiteY689" fmla="*/ 4695869 h 10287000"/>
              <a:gd name="connsiteX690" fmla="*/ 1004585 w 9854218"/>
              <a:gd name="connsiteY690" fmla="*/ 4636356 h 10287000"/>
              <a:gd name="connsiteX691" fmla="*/ 970019 w 9854218"/>
              <a:gd name="connsiteY691" fmla="*/ 4725380 h 10287000"/>
              <a:gd name="connsiteX692" fmla="*/ 965716 w 9854218"/>
              <a:gd name="connsiteY692" fmla="*/ 4750385 h 10287000"/>
              <a:gd name="connsiteX693" fmla="*/ 970034 w 9854218"/>
              <a:gd name="connsiteY693" fmla="*/ 4774376 h 10287000"/>
              <a:gd name="connsiteX694" fmla="*/ 965494 w 9854218"/>
              <a:gd name="connsiteY694" fmla="*/ 4831253 h 10287000"/>
              <a:gd name="connsiteX695" fmla="*/ 954268 w 9854218"/>
              <a:gd name="connsiteY695" fmla="*/ 4826603 h 10287000"/>
              <a:gd name="connsiteX696" fmla="*/ 953048 w 9854218"/>
              <a:gd name="connsiteY696" fmla="*/ 4824008 h 10287000"/>
              <a:gd name="connsiteX697" fmla="*/ 950050 w 9854218"/>
              <a:gd name="connsiteY697" fmla="*/ 4841435 h 10287000"/>
              <a:gd name="connsiteX698" fmla="*/ 943958 w 9854218"/>
              <a:gd name="connsiteY698" fmla="*/ 4841435 h 10287000"/>
              <a:gd name="connsiteX699" fmla="*/ 931352 w 9854218"/>
              <a:gd name="connsiteY699" fmla="*/ 4963230 h 10287000"/>
              <a:gd name="connsiteX700" fmla="*/ 929729 w 9854218"/>
              <a:gd name="connsiteY700" fmla="*/ 5122931 h 10287000"/>
              <a:gd name="connsiteX701" fmla="*/ 948533 w 9854218"/>
              <a:gd name="connsiteY701" fmla="*/ 5133290 h 10287000"/>
              <a:gd name="connsiteX702" fmla="*/ 948890 w 9854218"/>
              <a:gd name="connsiteY702" fmla="*/ 5243817 h 10287000"/>
              <a:gd name="connsiteX703" fmla="*/ 963448 w 9854218"/>
              <a:gd name="connsiteY703" fmla="*/ 5359716 h 10287000"/>
              <a:gd name="connsiteX704" fmla="*/ 951149 w 9854218"/>
              <a:gd name="connsiteY704" fmla="*/ 5426495 h 10287000"/>
              <a:gd name="connsiteX705" fmla="*/ 973013 w 9854218"/>
              <a:gd name="connsiteY705" fmla="*/ 5480220 h 10287000"/>
              <a:gd name="connsiteX706" fmla="*/ 974866 w 9854218"/>
              <a:gd name="connsiteY706" fmla="*/ 5553570 h 10287000"/>
              <a:gd name="connsiteX707" fmla="*/ 983561 w 9854218"/>
              <a:gd name="connsiteY707" fmla="*/ 5607579 h 10287000"/>
              <a:gd name="connsiteX708" fmla="*/ 983264 w 9854218"/>
              <a:gd name="connsiteY708" fmla="*/ 5603807 h 10287000"/>
              <a:gd name="connsiteX709" fmla="*/ 988007 w 9854218"/>
              <a:gd name="connsiteY709" fmla="*/ 5562681 h 10287000"/>
              <a:gd name="connsiteX710" fmla="*/ 1013318 w 9854218"/>
              <a:gd name="connsiteY710" fmla="*/ 5638604 h 10287000"/>
              <a:gd name="connsiteX711" fmla="*/ 1000663 w 9854218"/>
              <a:gd name="connsiteY711" fmla="*/ 5474109 h 10287000"/>
              <a:gd name="connsiteX712" fmla="*/ 1051279 w 9854218"/>
              <a:gd name="connsiteY712" fmla="*/ 5423496 h 10287000"/>
              <a:gd name="connsiteX713" fmla="*/ 1051136 w 9854218"/>
              <a:gd name="connsiteY713" fmla="*/ 5420049 h 10287000"/>
              <a:gd name="connsiteX714" fmla="*/ 1044272 w 9854218"/>
              <a:gd name="connsiteY714" fmla="*/ 5328966 h 10287000"/>
              <a:gd name="connsiteX715" fmla="*/ 1037272 w 9854218"/>
              <a:gd name="connsiteY715" fmla="*/ 5223147 h 10287000"/>
              <a:gd name="connsiteX716" fmla="*/ 1019735 w 9854218"/>
              <a:gd name="connsiteY716" fmla="*/ 5239334 h 10287000"/>
              <a:gd name="connsiteX717" fmla="*/ 996383 w 9854218"/>
              <a:gd name="connsiteY717" fmla="*/ 5120201 h 10287000"/>
              <a:gd name="connsiteX718" fmla="*/ 990572 w 9854218"/>
              <a:gd name="connsiteY718" fmla="*/ 4984880 h 10287000"/>
              <a:gd name="connsiteX719" fmla="*/ 1000037 w 9854218"/>
              <a:gd name="connsiteY719" fmla="*/ 4889568 h 10287000"/>
              <a:gd name="connsiteX720" fmla="*/ 983404 w 9854218"/>
              <a:gd name="connsiteY720" fmla="*/ 4883276 h 10287000"/>
              <a:gd name="connsiteX721" fmla="*/ 1004594 w 9854218"/>
              <a:gd name="connsiteY721" fmla="*/ 4636457 h 10287000"/>
              <a:gd name="connsiteX722" fmla="*/ 149099 w 9854218"/>
              <a:gd name="connsiteY722" fmla="*/ 4457675 h 10287000"/>
              <a:gd name="connsiteX723" fmla="*/ 143266 w 9854218"/>
              <a:gd name="connsiteY723" fmla="*/ 4491044 h 10287000"/>
              <a:gd name="connsiteX724" fmla="*/ 143735 w 9854218"/>
              <a:gd name="connsiteY724" fmla="*/ 4525754 h 10287000"/>
              <a:gd name="connsiteX725" fmla="*/ 149555 w 9854218"/>
              <a:gd name="connsiteY725" fmla="*/ 4628400 h 10287000"/>
              <a:gd name="connsiteX726" fmla="*/ 152983 w 9854218"/>
              <a:gd name="connsiteY726" fmla="*/ 4628075 h 10287000"/>
              <a:gd name="connsiteX727" fmla="*/ 169382 w 9854218"/>
              <a:gd name="connsiteY727" fmla="*/ 4644875 h 10287000"/>
              <a:gd name="connsiteX728" fmla="*/ 177158 w 9854218"/>
              <a:gd name="connsiteY728" fmla="*/ 4646628 h 10287000"/>
              <a:gd name="connsiteX729" fmla="*/ 178010 w 9854218"/>
              <a:gd name="connsiteY729" fmla="*/ 4630940 h 10287000"/>
              <a:gd name="connsiteX730" fmla="*/ 193639 w 9854218"/>
              <a:gd name="connsiteY730" fmla="*/ 4527261 h 10287000"/>
              <a:gd name="connsiteX731" fmla="*/ 183061 w 9854218"/>
              <a:gd name="connsiteY731" fmla="*/ 4491354 h 10287000"/>
              <a:gd name="connsiteX732" fmla="*/ 184220 w 9854218"/>
              <a:gd name="connsiteY732" fmla="*/ 4484595 h 10287000"/>
              <a:gd name="connsiteX733" fmla="*/ 164446 w 9854218"/>
              <a:gd name="connsiteY733" fmla="*/ 4477784 h 10287000"/>
              <a:gd name="connsiteX734" fmla="*/ 1160026 w 9854218"/>
              <a:gd name="connsiteY734" fmla="*/ 4212987 h 10287000"/>
              <a:gd name="connsiteX735" fmla="*/ 1147762 w 9854218"/>
              <a:gd name="connsiteY735" fmla="*/ 4244943 h 10287000"/>
              <a:gd name="connsiteX736" fmla="*/ 1127200 w 9854218"/>
              <a:gd name="connsiteY736" fmla="*/ 4297337 h 10287000"/>
              <a:gd name="connsiteX737" fmla="*/ 1101892 w 9854218"/>
              <a:gd name="connsiteY737" fmla="*/ 4525101 h 10287000"/>
              <a:gd name="connsiteX738" fmla="*/ 1089239 w 9854218"/>
              <a:gd name="connsiteY738" fmla="*/ 4474485 h 10287000"/>
              <a:gd name="connsiteX739" fmla="*/ 1066336 w 9854218"/>
              <a:gd name="connsiteY739" fmla="*/ 4519083 h 10287000"/>
              <a:gd name="connsiteX740" fmla="*/ 1064863 w 9854218"/>
              <a:gd name="connsiteY740" fmla="*/ 4537541 h 10287000"/>
              <a:gd name="connsiteX741" fmla="*/ 1057318 w 9854218"/>
              <a:gd name="connsiteY741" fmla="*/ 4539261 h 10287000"/>
              <a:gd name="connsiteX742" fmla="*/ 1056508 w 9854218"/>
              <a:gd name="connsiteY742" fmla="*/ 4538223 h 10287000"/>
              <a:gd name="connsiteX743" fmla="*/ 1047917 w 9854218"/>
              <a:gd name="connsiteY743" fmla="*/ 4554953 h 10287000"/>
              <a:gd name="connsiteX744" fmla="*/ 1037087 w 9854218"/>
              <a:gd name="connsiteY744" fmla="*/ 4575152 h 10287000"/>
              <a:gd name="connsiteX745" fmla="*/ 1033973 w 9854218"/>
              <a:gd name="connsiteY745" fmla="*/ 4605788 h 10287000"/>
              <a:gd name="connsiteX746" fmla="*/ 1022969 w 9854218"/>
              <a:gd name="connsiteY746" fmla="*/ 4879224 h 10287000"/>
              <a:gd name="connsiteX747" fmla="*/ 1044995 w 9854218"/>
              <a:gd name="connsiteY747" fmla="*/ 4891359 h 10287000"/>
              <a:gd name="connsiteX748" fmla="*/ 1045415 w 9854218"/>
              <a:gd name="connsiteY748" fmla="*/ 5020836 h 10287000"/>
              <a:gd name="connsiteX749" fmla="*/ 1045849 w 9854218"/>
              <a:gd name="connsiteY749" fmla="*/ 5079956 h 10287000"/>
              <a:gd name="connsiteX750" fmla="*/ 1053521 w 9854218"/>
              <a:gd name="connsiteY750" fmla="*/ 5115344 h 10287000"/>
              <a:gd name="connsiteX751" fmla="*/ 1054442 w 9854218"/>
              <a:gd name="connsiteY751" fmla="*/ 5115068 h 10287000"/>
              <a:gd name="connsiteX752" fmla="*/ 1051282 w 9854218"/>
              <a:gd name="connsiteY752" fmla="*/ 5081852 h 10287000"/>
              <a:gd name="connsiteX753" fmla="*/ 1101892 w 9854218"/>
              <a:gd name="connsiteY753" fmla="*/ 5119812 h 10287000"/>
              <a:gd name="connsiteX754" fmla="*/ 1228429 w 9854218"/>
              <a:gd name="connsiteY754" fmla="*/ 5448803 h 10287000"/>
              <a:gd name="connsiteX755" fmla="*/ 1223684 w 9854218"/>
              <a:gd name="connsiteY755" fmla="*/ 5338083 h 10287000"/>
              <a:gd name="connsiteX756" fmla="*/ 1227343 w 9854218"/>
              <a:gd name="connsiteY756" fmla="*/ 5267367 h 10287000"/>
              <a:gd name="connsiteX757" fmla="*/ 1220456 w 9854218"/>
              <a:gd name="connsiteY757" fmla="*/ 5226296 h 10287000"/>
              <a:gd name="connsiteX758" fmla="*/ 1216210 w 9854218"/>
              <a:gd name="connsiteY758" fmla="*/ 5121995 h 10287000"/>
              <a:gd name="connsiteX759" fmla="*/ 1201873 w 9854218"/>
              <a:gd name="connsiteY759" fmla="*/ 4918788 h 10287000"/>
              <a:gd name="connsiteX760" fmla="*/ 1184335 w 9854218"/>
              <a:gd name="connsiteY760" fmla="*/ 4934976 h 10287000"/>
              <a:gd name="connsiteX761" fmla="*/ 1160984 w 9854218"/>
              <a:gd name="connsiteY761" fmla="*/ 4815842 h 10287000"/>
              <a:gd name="connsiteX762" fmla="*/ 1155173 w 9854218"/>
              <a:gd name="connsiteY762" fmla="*/ 4680522 h 10287000"/>
              <a:gd name="connsiteX763" fmla="*/ 1164637 w 9854218"/>
              <a:gd name="connsiteY763" fmla="*/ 4585209 h 10287000"/>
              <a:gd name="connsiteX764" fmla="*/ 1148003 w 9854218"/>
              <a:gd name="connsiteY764" fmla="*/ 4578918 h 10287000"/>
              <a:gd name="connsiteX765" fmla="*/ 1169194 w 9854218"/>
              <a:gd name="connsiteY765" fmla="*/ 4332098 h 10287000"/>
              <a:gd name="connsiteX766" fmla="*/ 1158937 w 9854218"/>
              <a:gd name="connsiteY766" fmla="*/ 4219817 h 10287000"/>
              <a:gd name="connsiteX767" fmla="*/ 91588 w 9854218"/>
              <a:gd name="connsiteY767" fmla="*/ 4168734 h 10287000"/>
              <a:gd name="connsiteX768" fmla="*/ 83972 w 9854218"/>
              <a:gd name="connsiteY768" fmla="*/ 4316366 h 10287000"/>
              <a:gd name="connsiteX769" fmla="*/ 74405 w 9854218"/>
              <a:gd name="connsiteY769" fmla="*/ 4340697 h 10287000"/>
              <a:gd name="connsiteX770" fmla="*/ 82370 w 9854218"/>
              <a:gd name="connsiteY770" fmla="*/ 4347356 h 10287000"/>
              <a:gd name="connsiteX771" fmla="*/ 83972 w 9854218"/>
              <a:gd name="connsiteY771" fmla="*/ 4316366 h 10287000"/>
              <a:gd name="connsiteX772" fmla="*/ 86419 w 9854218"/>
              <a:gd name="connsiteY772" fmla="*/ 4310133 h 10287000"/>
              <a:gd name="connsiteX773" fmla="*/ 95689 w 9854218"/>
              <a:gd name="connsiteY773" fmla="*/ 4331417 h 10287000"/>
              <a:gd name="connsiteX774" fmla="*/ 100619 w 9854218"/>
              <a:gd name="connsiteY774" fmla="*/ 4335539 h 10287000"/>
              <a:gd name="connsiteX775" fmla="*/ 104017 w 9854218"/>
              <a:gd name="connsiteY775" fmla="*/ 4168869 h 10287000"/>
              <a:gd name="connsiteX776" fmla="*/ 93514 w 9854218"/>
              <a:gd name="connsiteY776" fmla="*/ 4171199 h 10287000"/>
              <a:gd name="connsiteX777" fmla="*/ 1747226 w 9854218"/>
              <a:gd name="connsiteY777" fmla="*/ 4145492 h 10287000"/>
              <a:gd name="connsiteX778" fmla="*/ 1747224 w 9854218"/>
              <a:gd name="connsiteY778" fmla="*/ 4196109 h 10287000"/>
              <a:gd name="connsiteX779" fmla="*/ 1734570 w 9854218"/>
              <a:gd name="connsiteY779" fmla="*/ 4221414 h 10287000"/>
              <a:gd name="connsiteX780" fmla="*/ 1734570 w 9854218"/>
              <a:gd name="connsiteY780" fmla="*/ 4208762 h 10287000"/>
              <a:gd name="connsiteX781" fmla="*/ 1734570 w 9854218"/>
              <a:gd name="connsiteY781" fmla="*/ 4196109 h 10287000"/>
              <a:gd name="connsiteX782" fmla="*/ 1734570 w 9854218"/>
              <a:gd name="connsiteY782" fmla="*/ 4183452 h 10287000"/>
              <a:gd name="connsiteX783" fmla="*/ 1747226 w 9854218"/>
              <a:gd name="connsiteY783" fmla="*/ 4145492 h 10287000"/>
              <a:gd name="connsiteX784" fmla="*/ 302197 w 9854218"/>
              <a:gd name="connsiteY784" fmla="*/ 4128171 h 10287000"/>
              <a:gd name="connsiteX785" fmla="*/ 270673 w 9854218"/>
              <a:gd name="connsiteY785" fmla="*/ 4206978 h 10287000"/>
              <a:gd name="connsiteX786" fmla="*/ 244402 w 9854218"/>
              <a:gd name="connsiteY786" fmla="*/ 4427628 h 10287000"/>
              <a:gd name="connsiteX787" fmla="*/ 233195 w 9854218"/>
              <a:gd name="connsiteY787" fmla="*/ 4459299 h 10287000"/>
              <a:gd name="connsiteX788" fmla="*/ 228695 w 9854218"/>
              <a:gd name="connsiteY788" fmla="*/ 4527801 h 10287000"/>
              <a:gd name="connsiteX789" fmla="*/ 220168 w 9854218"/>
              <a:gd name="connsiteY789" fmla="*/ 4693059 h 10287000"/>
              <a:gd name="connsiteX790" fmla="*/ 210602 w 9854218"/>
              <a:gd name="connsiteY790" fmla="*/ 4717389 h 10287000"/>
              <a:gd name="connsiteX791" fmla="*/ 218566 w 9854218"/>
              <a:gd name="connsiteY791" fmla="*/ 4724043 h 10287000"/>
              <a:gd name="connsiteX792" fmla="*/ 220168 w 9854218"/>
              <a:gd name="connsiteY792" fmla="*/ 4693059 h 10287000"/>
              <a:gd name="connsiteX793" fmla="*/ 222616 w 9854218"/>
              <a:gd name="connsiteY793" fmla="*/ 4686827 h 10287000"/>
              <a:gd name="connsiteX794" fmla="*/ 231886 w 9854218"/>
              <a:gd name="connsiteY794" fmla="*/ 4708109 h 10287000"/>
              <a:gd name="connsiteX795" fmla="*/ 239851 w 9854218"/>
              <a:gd name="connsiteY795" fmla="*/ 4714763 h 10287000"/>
              <a:gd name="connsiteX796" fmla="*/ 292363 w 9854218"/>
              <a:gd name="connsiteY796" fmla="*/ 4312007 h 10287000"/>
              <a:gd name="connsiteX797" fmla="*/ 323828 w 9854218"/>
              <a:gd name="connsiteY797" fmla="*/ 4208169 h 10287000"/>
              <a:gd name="connsiteX798" fmla="*/ 322393 w 9854218"/>
              <a:gd name="connsiteY798" fmla="*/ 4195155 h 10287000"/>
              <a:gd name="connsiteX799" fmla="*/ 302197 w 9854218"/>
              <a:gd name="connsiteY799" fmla="*/ 4128171 h 10287000"/>
              <a:gd name="connsiteX800" fmla="*/ 136856 w 9854218"/>
              <a:gd name="connsiteY800" fmla="*/ 4085625 h 10287000"/>
              <a:gd name="connsiteX801" fmla="*/ 122686 w 9854218"/>
              <a:gd name="connsiteY801" fmla="*/ 4126770 h 10287000"/>
              <a:gd name="connsiteX802" fmla="*/ 116063 w 9854218"/>
              <a:gd name="connsiteY802" fmla="*/ 4254851 h 10287000"/>
              <a:gd name="connsiteX803" fmla="*/ 115835 w 9854218"/>
              <a:gd name="connsiteY803" fmla="*/ 4265180 h 10287000"/>
              <a:gd name="connsiteX804" fmla="*/ 132179 w 9854218"/>
              <a:gd name="connsiteY804" fmla="*/ 4167393 h 10287000"/>
              <a:gd name="connsiteX805" fmla="*/ 132100 w 9854218"/>
              <a:gd name="connsiteY805" fmla="*/ 4159281 h 10287000"/>
              <a:gd name="connsiteX806" fmla="*/ 146296 w 9854218"/>
              <a:gd name="connsiteY806" fmla="*/ 3904146 h 10287000"/>
              <a:gd name="connsiteX807" fmla="*/ 139528 w 9854218"/>
              <a:gd name="connsiteY807" fmla="*/ 3914934 h 10287000"/>
              <a:gd name="connsiteX808" fmla="*/ 142351 w 9854218"/>
              <a:gd name="connsiteY808" fmla="*/ 3988856 h 10287000"/>
              <a:gd name="connsiteX809" fmla="*/ 142147 w 9854218"/>
              <a:gd name="connsiteY809" fmla="*/ 4003731 h 10287000"/>
              <a:gd name="connsiteX810" fmla="*/ 148504 w 9854218"/>
              <a:gd name="connsiteY810" fmla="*/ 3905261 h 10287000"/>
              <a:gd name="connsiteX811" fmla="*/ 166543 w 9854218"/>
              <a:gd name="connsiteY811" fmla="*/ 3359468 h 10287000"/>
              <a:gd name="connsiteX812" fmla="*/ 161255 w 9854218"/>
              <a:gd name="connsiteY812" fmla="*/ 3361278 h 10287000"/>
              <a:gd name="connsiteX813" fmla="*/ 150472 w 9854218"/>
              <a:gd name="connsiteY813" fmla="*/ 3399543 h 10287000"/>
              <a:gd name="connsiteX814" fmla="*/ 154664 w 9854218"/>
              <a:gd name="connsiteY814" fmla="*/ 3409040 h 10287000"/>
              <a:gd name="connsiteX815" fmla="*/ 159973 w 9854218"/>
              <a:gd name="connsiteY815" fmla="*/ 3395351 h 10287000"/>
              <a:gd name="connsiteX816" fmla="*/ 164165 w 9854218"/>
              <a:gd name="connsiteY816" fmla="*/ 3404847 h 10287000"/>
              <a:gd name="connsiteX817" fmla="*/ 168355 w 9854218"/>
              <a:gd name="connsiteY817" fmla="*/ 3414344 h 10287000"/>
              <a:gd name="connsiteX818" fmla="*/ 163045 w 9854218"/>
              <a:gd name="connsiteY818" fmla="*/ 3428033 h 10287000"/>
              <a:gd name="connsiteX819" fmla="*/ 153542 w 9854218"/>
              <a:gd name="connsiteY819" fmla="*/ 3432227 h 10287000"/>
              <a:gd name="connsiteX820" fmla="*/ 150184 w 9854218"/>
              <a:gd name="connsiteY820" fmla="*/ 3501785 h 10287000"/>
              <a:gd name="connsiteX821" fmla="*/ 145991 w 9854218"/>
              <a:gd name="connsiteY821" fmla="*/ 3492288 h 10287000"/>
              <a:gd name="connsiteX822" fmla="*/ 144872 w 9854218"/>
              <a:gd name="connsiteY822" fmla="*/ 3515475 h 10287000"/>
              <a:gd name="connsiteX823" fmla="*/ 139562 w 9854218"/>
              <a:gd name="connsiteY823" fmla="*/ 3529161 h 10287000"/>
              <a:gd name="connsiteX824" fmla="*/ 135371 w 9854218"/>
              <a:gd name="connsiteY824" fmla="*/ 3519663 h 10287000"/>
              <a:gd name="connsiteX825" fmla="*/ 131180 w 9854218"/>
              <a:gd name="connsiteY825" fmla="*/ 3510168 h 10287000"/>
              <a:gd name="connsiteX826" fmla="*/ 85049 w 9854218"/>
              <a:gd name="connsiteY826" fmla="*/ 3791483 h 10287000"/>
              <a:gd name="connsiteX827" fmla="*/ 153794 w 9854218"/>
              <a:gd name="connsiteY827" fmla="*/ 3715758 h 10287000"/>
              <a:gd name="connsiteX828" fmla="*/ 156463 w 9854218"/>
              <a:gd name="connsiteY828" fmla="*/ 3768831 h 10287000"/>
              <a:gd name="connsiteX829" fmla="*/ 166171 w 9854218"/>
              <a:gd name="connsiteY829" fmla="*/ 3765864 h 10287000"/>
              <a:gd name="connsiteX830" fmla="*/ 197119 w 9854218"/>
              <a:gd name="connsiteY830" fmla="*/ 3566031 h 10287000"/>
              <a:gd name="connsiteX831" fmla="*/ 236113 w 9854218"/>
              <a:gd name="connsiteY831" fmla="*/ 3380820 h 10287000"/>
              <a:gd name="connsiteX832" fmla="*/ 224242 w 9854218"/>
              <a:gd name="connsiteY832" fmla="*/ 3412373 h 10287000"/>
              <a:gd name="connsiteX833" fmla="*/ 203290 w 9854218"/>
              <a:gd name="connsiteY833" fmla="*/ 3364890 h 10287000"/>
              <a:gd name="connsiteX834" fmla="*/ 178976 w 9854218"/>
              <a:gd name="connsiteY834" fmla="*/ 3386964 h 10287000"/>
              <a:gd name="connsiteX835" fmla="*/ 166543 w 9854218"/>
              <a:gd name="connsiteY835" fmla="*/ 3359468 h 10287000"/>
              <a:gd name="connsiteX836" fmla="*/ 675232 w 9854218"/>
              <a:gd name="connsiteY836" fmla="*/ 2205345 h 10287000"/>
              <a:gd name="connsiteX837" fmla="*/ 598391 w 9854218"/>
              <a:gd name="connsiteY837" fmla="*/ 2271671 h 10287000"/>
              <a:gd name="connsiteX838" fmla="*/ 595514 w 9854218"/>
              <a:gd name="connsiteY838" fmla="*/ 2273613 h 10287000"/>
              <a:gd name="connsiteX839" fmla="*/ 593956 w 9854218"/>
              <a:gd name="connsiteY839" fmla="*/ 2282829 h 10287000"/>
              <a:gd name="connsiteX840" fmla="*/ 575621 w 9854218"/>
              <a:gd name="connsiteY840" fmla="*/ 2365005 h 10287000"/>
              <a:gd name="connsiteX841" fmla="*/ 513883 w 9854218"/>
              <a:gd name="connsiteY841" fmla="*/ 2537843 h 10287000"/>
              <a:gd name="connsiteX842" fmla="*/ 507934 w 9854218"/>
              <a:gd name="connsiteY842" fmla="*/ 2563505 h 10287000"/>
              <a:gd name="connsiteX843" fmla="*/ 533374 w 9854218"/>
              <a:gd name="connsiteY843" fmla="*/ 2578352 h 10287000"/>
              <a:gd name="connsiteX844" fmla="*/ 580660 w 9854218"/>
              <a:gd name="connsiteY844" fmla="*/ 2562593 h 10287000"/>
              <a:gd name="connsiteX845" fmla="*/ 675232 w 9854218"/>
              <a:gd name="connsiteY845" fmla="*/ 2205345 h 10287000"/>
              <a:gd name="connsiteX846" fmla="*/ 523040 w 9854218"/>
              <a:gd name="connsiteY846" fmla="*/ 2200926 h 10287000"/>
              <a:gd name="connsiteX847" fmla="*/ 513322 w 9854218"/>
              <a:gd name="connsiteY847" fmla="*/ 2228223 h 10287000"/>
              <a:gd name="connsiteX848" fmla="*/ 461300 w 9854218"/>
              <a:gd name="connsiteY848" fmla="*/ 2354711 h 10287000"/>
              <a:gd name="connsiteX849" fmla="*/ 442297 w 9854218"/>
              <a:gd name="connsiteY849" fmla="*/ 2363097 h 10287000"/>
              <a:gd name="connsiteX850" fmla="*/ 412385 w 9854218"/>
              <a:gd name="connsiteY850" fmla="*/ 2501100 h 10287000"/>
              <a:gd name="connsiteX851" fmla="*/ 375211 w 9854218"/>
              <a:gd name="connsiteY851" fmla="*/ 2596926 h 10287000"/>
              <a:gd name="connsiteX852" fmla="*/ 251371 w 9854218"/>
              <a:gd name="connsiteY852" fmla="*/ 3139446 h 10287000"/>
              <a:gd name="connsiteX853" fmla="*/ 224819 w 9854218"/>
              <a:gd name="connsiteY853" fmla="*/ 3207893 h 10287000"/>
              <a:gd name="connsiteX854" fmla="*/ 226771 w 9854218"/>
              <a:gd name="connsiteY854" fmla="*/ 3263763 h 10287000"/>
              <a:gd name="connsiteX855" fmla="*/ 264502 w 9854218"/>
              <a:gd name="connsiteY855" fmla="*/ 3186482 h 10287000"/>
              <a:gd name="connsiteX856" fmla="*/ 277628 w 9854218"/>
              <a:gd name="connsiteY856" fmla="*/ 3183644 h 10287000"/>
              <a:gd name="connsiteX857" fmla="*/ 294317 w 9854218"/>
              <a:gd name="connsiteY857" fmla="*/ 3104372 h 10287000"/>
              <a:gd name="connsiteX858" fmla="*/ 407276 w 9854218"/>
              <a:gd name="connsiteY858" fmla="*/ 2646653 h 10287000"/>
              <a:gd name="connsiteX859" fmla="*/ 478208 w 9854218"/>
              <a:gd name="connsiteY859" fmla="*/ 2553563 h 10287000"/>
              <a:gd name="connsiteX860" fmla="*/ 495008 w 9854218"/>
              <a:gd name="connsiteY860" fmla="*/ 2558340 h 10287000"/>
              <a:gd name="connsiteX861" fmla="*/ 519655 w 9854218"/>
              <a:gd name="connsiteY861" fmla="*/ 2451215 h 10287000"/>
              <a:gd name="connsiteX862" fmla="*/ 490688 w 9854218"/>
              <a:gd name="connsiteY862" fmla="*/ 2414930 h 10287000"/>
              <a:gd name="connsiteX863" fmla="*/ 521407 w 9854218"/>
              <a:gd name="connsiteY863" fmla="*/ 2296610 h 10287000"/>
              <a:gd name="connsiteX864" fmla="*/ 522992 w 9854218"/>
              <a:gd name="connsiteY864" fmla="*/ 2284277 h 10287000"/>
              <a:gd name="connsiteX865" fmla="*/ 518692 w 9854218"/>
              <a:gd name="connsiteY865" fmla="*/ 2290899 h 10287000"/>
              <a:gd name="connsiteX866" fmla="*/ 517693 w 9854218"/>
              <a:gd name="connsiteY866" fmla="*/ 2292438 h 10287000"/>
              <a:gd name="connsiteX867" fmla="*/ 509698 w 9854218"/>
              <a:gd name="connsiteY867" fmla="*/ 2304755 h 10287000"/>
              <a:gd name="connsiteX868" fmla="*/ 503212 w 9854218"/>
              <a:gd name="connsiteY868" fmla="*/ 2274299 h 10287000"/>
              <a:gd name="connsiteX869" fmla="*/ 511207 w 9854218"/>
              <a:gd name="connsiteY869" fmla="*/ 2261982 h 10287000"/>
              <a:gd name="connsiteX870" fmla="*/ 521365 w 9854218"/>
              <a:gd name="connsiteY870" fmla="*/ 2259818 h 10287000"/>
              <a:gd name="connsiteX871" fmla="*/ 517589 w 9854218"/>
              <a:gd name="connsiteY871" fmla="*/ 2227290 h 10287000"/>
              <a:gd name="connsiteX872" fmla="*/ 609370 w 9854218"/>
              <a:gd name="connsiteY872" fmla="*/ 1937486 h 10287000"/>
              <a:gd name="connsiteX873" fmla="*/ 606925 w 9854218"/>
              <a:gd name="connsiteY873" fmla="*/ 1938728 h 10287000"/>
              <a:gd name="connsiteX874" fmla="*/ 600083 w 9854218"/>
              <a:gd name="connsiteY874" fmla="*/ 1963008 h 10287000"/>
              <a:gd name="connsiteX875" fmla="*/ 2354597 w 9854218"/>
              <a:gd name="connsiteY875" fmla="*/ 1627446 h 10287000"/>
              <a:gd name="connsiteX876" fmla="*/ 2353016 w 9854218"/>
              <a:gd name="connsiteY876" fmla="*/ 1638516 h 10287000"/>
              <a:gd name="connsiteX877" fmla="*/ 2347962 w 9854218"/>
              <a:gd name="connsiteY877" fmla="*/ 1639239 h 10287000"/>
              <a:gd name="connsiteX878" fmla="*/ 2453333 w 9854218"/>
              <a:gd name="connsiteY878" fmla="*/ 1504730 h 10287000"/>
              <a:gd name="connsiteX879" fmla="*/ 2443172 w 9854218"/>
              <a:gd name="connsiteY879" fmla="*/ 1513565 h 10287000"/>
              <a:gd name="connsiteX880" fmla="*/ 2433042 w 9854218"/>
              <a:gd name="connsiteY880" fmla="*/ 1543170 h 10287000"/>
              <a:gd name="connsiteX881" fmla="*/ 2455824 w 9854218"/>
              <a:gd name="connsiteY881" fmla="*/ 966746 h 10287000"/>
              <a:gd name="connsiteX882" fmla="*/ 2455824 w 9854218"/>
              <a:gd name="connsiteY882" fmla="*/ 969464 h 10287000"/>
              <a:gd name="connsiteX883" fmla="*/ 2443172 w 9854218"/>
              <a:gd name="connsiteY883" fmla="*/ 982118 h 10287000"/>
              <a:gd name="connsiteX884" fmla="*/ 1481994 w 9854218"/>
              <a:gd name="connsiteY884" fmla="*/ 366944 h 10287000"/>
              <a:gd name="connsiteX885" fmla="*/ 1467562 w 9854218"/>
              <a:gd name="connsiteY885" fmla="*/ 370847 h 10287000"/>
              <a:gd name="connsiteX886" fmla="*/ 1367948 w 9854218"/>
              <a:gd name="connsiteY886" fmla="*/ 551256 h 10287000"/>
              <a:gd name="connsiteX887" fmla="*/ 1240025 w 9854218"/>
              <a:gd name="connsiteY887" fmla="*/ 748308 h 10287000"/>
              <a:gd name="connsiteX888" fmla="*/ 1219709 w 9854218"/>
              <a:gd name="connsiteY888" fmla="*/ 752634 h 10287000"/>
              <a:gd name="connsiteX889" fmla="*/ 1162235 w 9854218"/>
              <a:gd name="connsiteY889" fmla="*/ 881616 h 10287000"/>
              <a:gd name="connsiteX890" fmla="*/ 1106269 w 9854218"/>
              <a:gd name="connsiteY890" fmla="*/ 967827 h 10287000"/>
              <a:gd name="connsiteX891" fmla="*/ 1000045 w 9854218"/>
              <a:gd name="connsiteY891" fmla="*/ 1210668 h 10287000"/>
              <a:gd name="connsiteX892" fmla="*/ 959045 w 9854218"/>
              <a:gd name="connsiteY892" fmla="*/ 1289678 h 10287000"/>
              <a:gd name="connsiteX893" fmla="*/ 939901 w 9854218"/>
              <a:gd name="connsiteY893" fmla="*/ 1370676 h 10287000"/>
              <a:gd name="connsiteX894" fmla="*/ 927422 w 9854218"/>
              <a:gd name="connsiteY894" fmla="*/ 1538138 h 10287000"/>
              <a:gd name="connsiteX895" fmla="*/ 1289950 w 9854218"/>
              <a:gd name="connsiteY895" fmla="*/ 765854 h 10287000"/>
              <a:gd name="connsiteX896" fmla="*/ 1382551 w 9854218"/>
              <a:gd name="connsiteY896" fmla="*/ 560306 h 10287000"/>
              <a:gd name="connsiteX897" fmla="*/ 1487975 w 9854218"/>
              <a:gd name="connsiteY897" fmla="*/ 378446 h 10287000"/>
              <a:gd name="connsiteX898" fmla="*/ 1487231 w 9854218"/>
              <a:gd name="connsiteY898" fmla="*/ 375944 h 10287000"/>
              <a:gd name="connsiteX899" fmla="*/ 1481994 w 9854218"/>
              <a:gd name="connsiteY899" fmla="*/ 366944 h 10287000"/>
              <a:gd name="connsiteX900" fmla="*/ 2896330 w 9854218"/>
              <a:gd name="connsiteY900" fmla="*/ 0 h 10287000"/>
              <a:gd name="connsiteX901" fmla="*/ 3314054 w 9854218"/>
              <a:gd name="connsiteY901" fmla="*/ 0 h 10287000"/>
              <a:gd name="connsiteX902" fmla="*/ 3271984 w 9854218"/>
              <a:gd name="connsiteY902" fmla="*/ 44175 h 10287000"/>
              <a:gd name="connsiteX903" fmla="*/ 3215042 w 9854218"/>
              <a:gd name="connsiteY903" fmla="*/ 134331 h 10287000"/>
              <a:gd name="connsiteX904" fmla="*/ 3164426 w 9854218"/>
              <a:gd name="connsiteY904" fmla="*/ 159642 h 10287000"/>
              <a:gd name="connsiteX905" fmla="*/ 3164426 w 9854218"/>
              <a:gd name="connsiteY905" fmla="*/ 146985 h 10287000"/>
              <a:gd name="connsiteX906" fmla="*/ 3151772 w 9854218"/>
              <a:gd name="connsiteY906" fmla="*/ 146985 h 10287000"/>
              <a:gd name="connsiteX907" fmla="*/ 3139120 w 9854218"/>
              <a:gd name="connsiteY907" fmla="*/ 159641 h 10287000"/>
              <a:gd name="connsiteX908" fmla="*/ 3088506 w 9854218"/>
              <a:gd name="connsiteY908" fmla="*/ 222906 h 10287000"/>
              <a:gd name="connsiteX909" fmla="*/ 3088506 w 9854218"/>
              <a:gd name="connsiteY909" fmla="*/ 210252 h 10287000"/>
              <a:gd name="connsiteX910" fmla="*/ 3075852 w 9854218"/>
              <a:gd name="connsiteY910" fmla="*/ 210252 h 10287000"/>
              <a:gd name="connsiteX911" fmla="*/ 3063198 w 9854218"/>
              <a:gd name="connsiteY911" fmla="*/ 222906 h 10287000"/>
              <a:gd name="connsiteX912" fmla="*/ 3063197 w 9854218"/>
              <a:gd name="connsiteY912" fmla="*/ 235560 h 10287000"/>
              <a:gd name="connsiteX913" fmla="*/ 3037892 w 9854218"/>
              <a:gd name="connsiteY913" fmla="*/ 286175 h 10287000"/>
              <a:gd name="connsiteX914" fmla="*/ 3025236 w 9854218"/>
              <a:gd name="connsiteY914" fmla="*/ 298829 h 10287000"/>
              <a:gd name="connsiteX915" fmla="*/ 3012582 w 9854218"/>
              <a:gd name="connsiteY915" fmla="*/ 298827 h 10287000"/>
              <a:gd name="connsiteX916" fmla="*/ 2999930 w 9854218"/>
              <a:gd name="connsiteY916" fmla="*/ 311481 h 10287000"/>
              <a:gd name="connsiteX917" fmla="*/ 3012582 w 9854218"/>
              <a:gd name="connsiteY917" fmla="*/ 311481 h 10287000"/>
              <a:gd name="connsiteX918" fmla="*/ 3025236 w 9854218"/>
              <a:gd name="connsiteY918" fmla="*/ 311481 h 10287000"/>
              <a:gd name="connsiteX919" fmla="*/ 2936663 w 9854218"/>
              <a:gd name="connsiteY919" fmla="*/ 400056 h 10287000"/>
              <a:gd name="connsiteX920" fmla="*/ 2936662 w 9854218"/>
              <a:gd name="connsiteY920" fmla="*/ 387402 h 10287000"/>
              <a:gd name="connsiteX921" fmla="*/ 2949317 w 9854218"/>
              <a:gd name="connsiteY921" fmla="*/ 374747 h 10287000"/>
              <a:gd name="connsiteX922" fmla="*/ 2936662 w 9854218"/>
              <a:gd name="connsiteY922" fmla="*/ 374750 h 10287000"/>
              <a:gd name="connsiteX923" fmla="*/ 2949318 w 9854218"/>
              <a:gd name="connsiteY923" fmla="*/ 362094 h 10287000"/>
              <a:gd name="connsiteX924" fmla="*/ 2961968 w 9854218"/>
              <a:gd name="connsiteY924" fmla="*/ 362093 h 10287000"/>
              <a:gd name="connsiteX925" fmla="*/ 2961965 w 9854218"/>
              <a:gd name="connsiteY925" fmla="*/ 349442 h 10287000"/>
              <a:gd name="connsiteX926" fmla="*/ 2961968 w 9854218"/>
              <a:gd name="connsiteY926" fmla="*/ 336788 h 10287000"/>
              <a:gd name="connsiteX927" fmla="*/ 2949317 w 9854218"/>
              <a:gd name="connsiteY927" fmla="*/ 349442 h 10287000"/>
              <a:gd name="connsiteX928" fmla="*/ 2961965 w 9854218"/>
              <a:gd name="connsiteY928" fmla="*/ 298827 h 10287000"/>
              <a:gd name="connsiteX929" fmla="*/ 2974624 w 9854218"/>
              <a:gd name="connsiteY929" fmla="*/ 286175 h 10287000"/>
              <a:gd name="connsiteX930" fmla="*/ 2987278 w 9854218"/>
              <a:gd name="connsiteY930" fmla="*/ 286176 h 10287000"/>
              <a:gd name="connsiteX931" fmla="*/ 2999928 w 9854218"/>
              <a:gd name="connsiteY931" fmla="*/ 260870 h 10287000"/>
              <a:gd name="connsiteX932" fmla="*/ 2974622 w 9854218"/>
              <a:gd name="connsiteY932" fmla="*/ 260867 h 10287000"/>
              <a:gd name="connsiteX933" fmla="*/ 2961970 w 9854218"/>
              <a:gd name="connsiteY933" fmla="*/ 273521 h 10287000"/>
              <a:gd name="connsiteX934" fmla="*/ 2949317 w 9854218"/>
              <a:gd name="connsiteY934" fmla="*/ 286175 h 10287000"/>
              <a:gd name="connsiteX935" fmla="*/ 2924008 w 9854218"/>
              <a:gd name="connsiteY935" fmla="*/ 324135 h 10287000"/>
              <a:gd name="connsiteX936" fmla="*/ 2949317 w 9854218"/>
              <a:gd name="connsiteY936" fmla="*/ 311481 h 10287000"/>
              <a:gd name="connsiteX937" fmla="*/ 2961965 w 9854218"/>
              <a:gd name="connsiteY937" fmla="*/ 298827 h 10287000"/>
              <a:gd name="connsiteX938" fmla="*/ 2936662 w 9854218"/>
              <a:gd name="connsiteY938" fmla="*/ 349442 h 10287000"/>
              <a:gd name="connsiteX939" fmla="*/ 2924008 w 9854218"/>
              <a:gd name="connsiteY939" fmla="*/ 362096 h 10287000"/>
              <a:gd name="connsiteX940" fmla="*/ 2898702 w 9854218"/>
              <a:gd name="connsiteY940" fmla="*/ 374747 h 10287000"/>
              <a:gd name="connsiteX941" fmla="*/ 2911350 w 9854218"/>
              <a:gd name="connsiteY941" fmla="*/ 374747 h 10287000"/>
              <a:gd name="connsiteX942" fmla="*/ 2911354 w 9854218"/>
              <a:gd name="connsiteY942" fmla="*/ 387402 h 10287000"/>
              <a:gd name="connsiteX943" fmla="*/ 2911354 w 9854218"/>
              <a:gd name="connsiteY943" fmla="*/ 400059 h 10287000"/>
              <a:gd name="connsiteX944" fmla="*/ 2886048 w 9854218"/>
              <a:gd name="connsiteY944" fmla="*/ 425363 h 10287000"/>
              <a:gd name="connsiteX945" fmla="*/ 2911350 w 9854218"/>
              <a:gd name="connsiteY945" fmla="*/ 425363 h 10287000"/>
              <a:gd name="connsiteX946" fmla="*/ 2924008 w 9854218"/>
              <a:gd name="connsiteY946" fmla="*/ 412712 h 10287000"/>
              <a:gd name="connsiteX947" fmla="*/ 2873394 w 9854218"/>
              <a:gd name="connsiteY947" fmla="*/ 501282 h 10287000"/>
              <a:gd name="connsiteX948" fmla="*/ 2886047 w 9854218"/>
              <a:gd name="connsiteY948" fmla="*/ 450672 h 10287000"/>
              <a:gd name="connsiteX949" fmla="*/ 2848088 w 9854218"/>
              <a:gd name="connsiteY949" fmla="*/ 488633 h 10287000"/>
              <a:gd name="connsiteX950" fmla="*/ 2848086 w 9854218"/>
              <a:gd name="connsiteY950" fmla="*/ 475980 h 10287000"/>
              <a:gd name="connsiteX951" fmla="*/ 2860742 w 9854218"/>
              <a:gd name="connsiteY951" fmla="*/ 450671 h 10287000"/>
              <a:gd name="connsiteX952" fmla="*/ 2822778 w 9854218"/>
              <a:gd name="connsiteY952" fmla="*/ 475977 h 10287000"/>
              <a:gd name="connsiteX953" fmla="*/ 2810128 w 9854218"/>
              <a:gd name="connsiteY953" fmla="*/ 488631 h 10287000"/>
              <a:gd name="connsiteX954" fmla="*/ 2759512 w 9854218"/>
              <a:gd name="connsiteY954" fmla="*/ 539243 h 10287000"/>
              <a:gd name="connsiteX955" fmla="*/ 2797472 w 9854218"/>
              <a:gd name="connsiteY955" fmla="*/ 513938 h 10287000"/>
              <a:gd name="connsiteX956" fmla="*/ 2784818 w 9854218"/>
              <a:gd name="connsiteY956" fmla="*/ 526592 h 10287000"/>
              <a:gd name="connsiteX957" fmla="*/ 2772164 w 9854218"/>
              <a:gd name="connsiteY957" fmla="*/ 551898 h 10287000"/>
              <a:gd name="connsiteX958" fmla="*/ 2797474 w 9854218"/>
              <a:gd name="connsiteY958" fmla="*/ 539243 h 10287000"/>
              <a:gd name="connsiteX959" fmla="*/ 2810128 w 9854218"/>
              <a:gd name="connsiteY959" fmla="*/ 539243 h 10287000"/>
              <a:gd name="connsiteX960" fmla="*/ 2772166 w 9854218"/>
              <a:gd name="connsiteY960" fmla="*/ 602513 h 10287000"/>
              <a:gd name="connsiteX961" fmla="*/ 2721554 w 9854218"/>
              <a:gd name="connsiteY961" fmla="*/ 627818 h 10287000"/>
              <a:gd name="connsiteX962" fmla="*/ 2658284 w 9854218"/>
              <a:gd name="connsiteY962" fmla="*/ 703743 h 10287000"/>
              <a:gd name="connsiteX963" fmla="*/ 2658284 w 9854218"/>
              <a:gd name="connsiteY963" fmla="*/ 741699 h 10287000"/>
              <a:gd name="connsiteX964" fmla="*/ 2595016 w 9854218"/>
              <a:gd name="connsiteY964" fmla="*/ 779661 h 10287000"/>
              <a:gd name="connsiteX965" fmla="*/ 2488250 w 9854218"/>
              <a:gd name="connsiteY965" fmla="*/ 927351 h 10287000"/>
              <a:gd name="connsiteX966" fmla="*/ 2455824 w 9854218"/>
              <a:gd name="connsiteY966" fmla="*/ 966746 h 10287000"/>
              <a:gd name="connsiteX967" fmla="*/ 2455822 w 9854218"/>
              <a:gd name="connsiteY967" fmla="*/ 956810 h 10287000"/>
              <a:gd name="connsiteX968" fmla="*/ 2430518 w 9854218"/>
              <a:gd name="connsiteY968" fmla="*/ 969464 h 10287000"/>
              <a:gd name="connsiteX969" fmla="*/ 2417862 w 9854218"/>
              <a:gd name="connsiteY969" fmla="*/ 994773 h 10287000"/>
              <a:gd name="connsiteX970" fmla="*/ 2316635 w 9854218"/>
              <a:gd name="connsiteY970" fmla="*/ 1133960 h 10287000"/>
              <a:gd name="connsiteX971" fmla="*/ 2316635 w 9854218"/>
              <a:gd name="connsiteY971" fmla="*/ 1121304 h 10287000"/>
              <a:gd name="connsiteX972" fmla="*/ 2303984 w 9854218"/>
              <a:gd name="connsiteY972" fmla="*/ 1121304 h 10287000"/>
              <a:gd name="connsiteX973" fmla="*/ 2303984 w 9854218"/>
              <a:gd name="connsiteY973" fmla="*/ 1133960 h 10287000"/>
              <a:gd name="connsiteX974" fmla="*/ 2291328 w 9854218"/>
              <a:gd name="connsiteY974" fmla="*/ 1146614 h 10287000"/>
              <a:gd name="connsiteX975" fmla="*/ 2291330 w 9854218"/>
              <a:gd name="connsiteY975" fmla="*/ 1171919 h 10287000"/>
              <a:gd name="connsiteX976" fmla="*/ 2266020 w 9854218"/>
              <a:gd name="connsiteY976" fmla="*/ 1171919 h 10287000"/>
              <a:gd name="connsiteX977" fmla="*/ 2253370 w 9854218"/>
              <a:gd name="connsiteY977" fmla="*/ 1209881 h 10287000"/>
              <a:gd name="connsiteX978" fmla="*/ 2253368 w 9854218"/>
              <a:gd name="connsiteY978" fmla="*/ 1197225 h 10287000"/>
              <a:gd name="connsiteX979" fmla="*/ 2240712 w 9854218"/>
              <a:gd name="connsiteY979" fmla="*/ 1197225 h 10287000"/>
              <a:gd name="connsiteX980" fmla="*/ 2228060 w 9854218"/>
              <a:gd name="connsiteY980" fmla="*/ 1222535 h 10287000"/>
              <a:gd name="connsiteX981" fmla="*/ 2228062 w 9854218"/>
              <a:gd name="connsiteY981" fmla="*/ 1235190 h 10287000"/>
              <a:gd name="connsiteX982" fmla="*/ 2190100 w 9854218"/>
              <a:gd name="connsiteY982" fmla="*/ 1285800 h 10287000"/>
              <a:gd name="connsiteX983" fmla="*/ 2177446 w 9854218"/>
              <a:gd name="connsiteY983" fmla="*/ 1298454 h 10287000"/>
              <a:gd name="connsiteX984" fmla="*/ 2164790 w 9854218"/>
              <a:gd name="connsiteY984" fmla="*/ 1323761 h 10287000"/>
              <a:gd name="connsiteX985" fmla="*/ 2177447 w 9854218"/>
              <a:gd name="connsiteY985" fmla="*/ 1311110 h 10287000"/>
              <a:gd name="connsiteX986" fmla="*/ 2190096 w 9854218"/>
              <a:gd name="connsiteY986" fmla="*/ 1311111 h 10287000"/>
              <a:gd name="connsiteX987" fmla="*/ 2164793 w 9854218"/>
              <a:gd name="connsiteY987" fmla="*/ 1374375 h 10287000"/>
              <a:gd name="connsiteX988" fmla="*/ 2152140 w 9854218"/>
              <a:gd name="connsiteY988" fmla="*/ 1399685 h 10287000"/>
              <a:gd name="connsiteX989" fmla="*/ 2139485 w 9854218"/>
              <a:gd name="connsiteY989" fmla="*/ 1399683 h 10287000"/>
              <a:gd name="connsiteX990" fmla="*/ 2139485 w 9854218"/>
              <a:gd name="connsiteY990" fmla="*/ 1412336 h 10287000"/>
              <a:gd name="connsiteX991" fmla="*/ 2126834 w 9854218"/>
              <a:gd name="connsiteY991" fmla="*/ 1424993 h 10287000"/>
              <a:gd name="connsiteX992" fmla="*/ 2126832 w 9854218"/>
              <a:gd name="connsiteY992" fmla="*/ 1437641 h 10287000"/>
              <a:gd name="connsiteX993" fmla="*/ 2076220 w 9854218"/>
              <a:gd name="connsiteY993" fmla="*/ 1475606 h 10287000"/>
              <a:gd name="connsiteX994" fmla="*/ 2076220 w 9854218"/>
              <a:gd name="connsiteY994" fmla="*/ 1513566 h 10287000"/>
              <a:gd name="connsiteX995" fmla="*/ 2063564 w 9854218"/>
              <a:gd name="connsiteY995" fmla="*/ 1538871 h 10287000"/>
              <a:gd name="connsiteX996" fmla="*/ 2076215 w 9854218"/>
              <a:gd name="connsiteY996" fmla="*/ 1538868 h 10287000"/>
              <a:gd name="connsiteX997" fmla="*/ 2076218 w 9854218"/>
              <a:gd name="connsiteY997" fmla="*/ 1526216 h 10287000"/>
              <a:gd name="connsiteX998" fmla="*/ 2088868 w 9854218"/>
              <a:gd name="connsiteY998" fmla="*/ 1551525 h 10287000"/>
              <a:gd name="connsiteX999" fmla="*/ 1734570 w 9854218"/>
              <a:gd name="connsiteY999" fmla="*/ 2285429 h 10287000"/>
              <a:gd name="connsiteX1000" fmla="*/ 1683956 w 9854218"/>
              <a:gd name="connsiteY1000" fmla="*/ 2386655 h 10287000"/>
              <a:gd name="connsiteX1001" fmla="*/ 1645996 w 9854218"/>
              <a:gd name="connsiteY1001" fmla="*/ 2449923 h 10287000"/>
              <a:gd name="connsiteX1002" fmla="*/ 1620689 w 9854218"/>
              <a:gd name="connsiteY1002" fmla="*/ 2551154 h 10287000"/>
              <a:gd name="connsiteX1003" fmla="*/ 1506806 w 9854218"/>
              <a:gd name="connsiteY1003" fmla="*/ 2905451 h 10287000"/>
              <a:gd name="connsiteX1004" fmla="*/ 1494152 w 9854218"/>
              <a:gd name="connsiteY1004" fmla="*/ 2918102 h 10287000"/>
              <a:gd name="connsiteX1005" fmla="*/ 1494154 w 9854218"/>
              <a:gd name="connsiteY1005" fmla="*/ 2930757 h 10287000"/>
              <a:gd name="connsiteX1006" fmla="*/ 1506806 w 9854218"/>
              <a:gd name="connsiteY1006" fmla="*/ 2930756 h 10287000"/>
              <a:gd name="connsiteX1007" fmla="*/ 1506806 w 9854218"/>
              <a:gd name="connsiteY1007" fmla="*/ 2943410 h 10287000"/>
              <a:gd name="connsiteX1008" fmla="*/ 1494152 w 9854218"/>
              <a:gd name="connsiteY1008" fmla="*/ 2943410 h 10287000"/>
              <a:gd name="connsiteX1009" fmla="*/ 1456192 w 9854218"/>
              <a:gd name="connsiteY1009" fmla="*/ 3057288 h 10287000"/>
              <a:gd name="connsiteX1010" fmla="*/ 1443541 w 9854218"/>
              <a:gd name="connsiteY1010" fmla="*/ 3057291 h 10287000"/>
              <a:gd name="connsiteX1011" fmla="*/ 1443536 w 9854218"/>
              <a:gd name="connsiteY1011" fmla="*/ 3082601 h 10287000"/>
              <a:gd name="connsiteX1012" fmla="*/ 1405579 w 9854218"/>
              <a:gd name="connsiteY1012" fmla="*/ 3209135 h 10287000"/>
              <a:gd name="connsiteX1013" fmla="*/ 1392929 w 9854218"/>
              <a:gd name="connsiteY1013" fmla="*/ 3221789 h 10287000"/>
              <a:gd name="connsiteX1014" fmla="*/ 1380271 w 9854218"/>
              <a:gd name="connsiteY1014" fmla="*/ 3272402 h 10287000"/>
              <a:gd name="connsiteX1015" fmla="*/ 1380272 w 9854218"/>
              <a:gd name="connsiteY1015" fmla="*/ 3285053 h 10287000"/>
              <a:gd name="connsiteX1016" fmla="*/ 1380271 w 9854218"/>
              <a:gd name="connsiteY1016" fmla="*/ 3297705 h 10287000"/>
              <a:gd name="connsiteX1017" fmla="*/ 1380271 w 9854218"/>
              <a:gd name="connsiteY1017" fmla="*/ 3310362 h 10287000"/>
              <a:gd name="connsiteX1018" fmla="*/ 1367617 w 9854218"/>
              <a:gd name="connsiteY1018" fmla="*/ 3348326 h 10287000"/>
              <a:gd name="connsiteX1019" fmla="*/ 1392925 w 9854218"/>
              <a:gd name="connsiteY1019" fmla="*/ 3335669 h 10287000"/>
              <a:gd name="connsiteX1020" fmla="*/ 1392928 w 9854218"/>
              <a:gd name="connsiteY1020" fmla="*/ 3360977 h 10287000"/>
              <a:gd name="connsiteX1021" fmla="*/ 1380272 w 9854218"/>
              <a:gd name="connsiteY1021" fmla="*/ 3360974 h 10287000"/>
              <a:gd name="connsiteX1022" fmla="*/ 1380271 w 9854218"/>
              <a:gd name="connsiteY1022" fmla="*/ 3373631 h 10287000"/>
              <a:gd name="connsiteX1023" fmla="*/ 1380271 w 9854218"/>
              <a:gd name="connsiteY1023" fmla="*/ 3386286 h 10287000"/>
              <a:gd name="connsiteX1024" fmla="*/ 1380271 w 9854218"/>
              <a:gd name="connsiteY1024" fmla="*/ 3411591 h 10287000"/>
              <a:gd name="connsiteX1025" fmla="*/ 1329658 w 9854218"/>
              <a:gd name="connsiteY1025" fmla="*/ 3512819 h 10287000"/>
              <a:gd name="connsiteX1026" fmla="*/ 1342310 w 9854218"/>
              <a:gd name="connsiteY1026" fmla="*/ 3512817 h 10287000"/>
              <a:gd name="connsiteX1027" fmla="*/ 1329658 w 9854218"/>
              <a:gd name="connsiteY1027" fmla="*/ 3550775 h 10287000"/>
              <a:gd name="connsiteX1028" fmla="*/ 1354964 w 9854218"/>
              <a:gd name="connsiteY1028" fmla="*/ 3550778 h 10287000"/>
              <a:gd name="connsiteX1029" fmla="*/ 1367618 w 9854218"/>
              <a:gd name="connsiteY1029" fmla="*/ 3500165 h 10287000"/>
              <a:gd name="connsiteX1030" fmla="*/ 1367618 w 9854218"/>
              <a:gd name="connsiteY1030" fmla="*/ 3512819 h 10287000"/>
              <a:gd name="connsiteX1031" fmla="*/ 1380271 w 9854218"/>
              <a:gd name="connsiteY1031" fmla="*/ 3512817 h 10287000"/>
              <a:gd name="connsiteX1032" fmla="*/ 1380271 w 9854218"/>
              <a:gd name="connsiteY1032" fmla="*/ 3500166 h 10287000"/>
              <a:gd name="connsiteX1033" fmla="*/ 1380271 w 9854218"/>
              <a:gd name="connsiteY1033" fmla="*/ 3487512 h 10287000"/>
              <a:gd name="connsiteX1034" fmla="*/ 1418236 w 9854218"/>
              <a:gd name="connsiteY1034" fmla="*/ 3348324 h 10287000"/>
              <a:gd name="connsiteX1035" fmla="*/ 1430885 w 9854218"/>
              <a:gd name="connsiteY1035" fmla="*/ 3335669 h 10287000"/>
              <a:gd name="connsiteX1036" fmla="*/ 1430887 w 9854218"/>
              <a:gd name="connsiteY1036" fmla="*/ 3323013 h 10287000"/>
              <a:gd name="connsiteX1037" fmla="*/ 1418234 w 9854218"/>
              <a:gd name="connsiteY1037" fmla="*/ 3323015 h 10287000"/>
              <a:gd name="connsiteX1038" fmla="*/ 1544766 w 9854218"/>
              <a:gd name="connsiteY1038" fmla="*/ 2918102 h 10287000"/>
              <a:gd name="connsiteX1039" fmla="*/ 1544766 w 9854218"/>
              <a:gd name="connsiteY1039" fmla="*/ 2880141 h 10287000"/>
              <a:gd name="connsiteX1040" fmla="*/ 1595382 w 9854218"/>
              <a:gd name="connsiteY1040" fmla="*/ 2740952 h 10287000"/>
              <a:gd name="connsiteX1041" fmla="*/ 1582726 w 9854218"/>
              <a:gd name="connsiteY1041" fmla="*/ 2753607 h 10287000"/>
              <a:gd name="connsiteX1042" fmla="*/ 1633342 w 9854218"/>
              <a:gd name="connsiteY1042" fmla="*/ 2652380 h 10287000"/>
              <a:gd name="connsiteX1043" fmla="*/ 1785186 w 9854218"/>
              <a:gd name="connsiteY1043" fmla="*/ 2285430 h 10287000"/>
              <a:gd name="connsiteX1044" fmla="*/ 1886414 w 9854218"/>
              <a:gd name="connsiteY1044" fmla="*/ 2007050 h 10287000"/>
              <a:gd name="connsiteX1045" fmla="*/ 1937028 w 9854218"/>
              <a:gd name="connsiteY1045" fmla="*/ 1943783 h 10287000"/>
              <a:gd name="connsiteX1046" fmla="*/ 1987643 w 9854218"/>
              <a:gd name="connsiteY1046" fmla="*/ 1829903 h 10287000"/>
              <a:gd name="connsiteX1047" fmla="*/ 2012950 w 9854218"/>
              <a:gd name="connsiteY1047" fmla="*/ 1804596 h 10287000"/>
              <a:gd name="connsiteX1048" fmla="*/ 2139486 w 9854218"/>
              <a:gd name="connsiteY1048" fmla="*/ 1576833 h 10287000"/>
              <a:gd name="connsiteX1049" fmla="*/ 2139485 w 9854218"/>
              <a:gd name="connsiteY1049" fmla="*/ 1551525 h 10287000"/>
              <a:gd name="connsiteX1050" fmla="*/ 2266022 w 9854218"/>
              <a:gd name="connsiteY1050" fmla="*/ 1349070 h 10287000"/>
              <a:gd name="connsiteX1051" fmla="*/ 2367250 w 9854218"/>
              <a:gd name="connsiteY1051" fmla="*/ 1197225 h 10287000"/>
              <a:gd name="connsiteX1052" fmla="*/ 2430518 w 9854218"/>
              <a:gd name="connsiteY1052" fmla="*/ 1108653 h 10287000"/>
              <a:gd name="connsiteX1053" fmla="*/ 2519094 w 9854218"/>
              <a:gd name="connsiteY1053" fmla="*/ 969464 h 10287000"/>
              <a:gd name="connsiteX1054" fmla="*/ 2531748 w 9854218"/>
              <a:gd name="connsiteY1054" fmla="*/ 982118 h 10287000"/>
              <a:gd name="connsiteX1055" fmla="*/ 2544401 w 9854218"/>
              <a:gd name="connsiteY1055" fmla="*/ 944157 h 10287000"/>
              <a:gd name="connsiteX1056" fmla="*/ 2721552 w 9854218"/>
              <a:gd name="connsiteY1056" fmla="*/ 716393 h 10287000"/>
              <a:gd name="connsiteX1057" fmla="*/ 2898701 w 9854218"/>
              <a:gd name="connsiteY1057" fmla="*/ 501282 h 10287000"/>
              <a:gd name="connsiteX1058" fmla="*/ 2924008 w 9854218"/>
              <a:gd name="connsiteY1058" fmla="*/ 488633 h 10287000"/>
              <a:gd name="connsiteX1059" fmla="*/ 2936662 w 9854218"/>
              <a:gd name="connsiteY1059" fmla="*/ 450671 h 10287000"/>
              <a:gd name="connsiteX1060" fmla="*/ 3177078 w 9854218"/>
              <a:gd name="connsiteY1060" fmla="*/ 210252 h 10287000"/>
              <a:gd name="connsiteX1061" fmla="*/ 3189732 w 9854218"/>
              <a:gd name="connsiteY1061" fmla="*/ 210252 h 10287000"/>
              <a:gd name="connsiteX1062" fmla="*/ 3202388 w 9854218"/>
              <a:gd name="connsiteY1062" fmla="*/ 197600 h 10287000"/>
              <a:gd name="connsiteX1063" fmla="*/ 3278308 w 9854218"/>
              <a:gd name="connsiteY1063" fmla="*/ 121680 h 10287000"/>
              <a:gd name="connsiteX1064" fmla="*/ 3290962 w 9854218"/>
              <a:gd name="connsiteY1064" fmla="*/ 134334 h 10287000"/>
              <a:gd name="connsiteX1065" fmla="*/ 3303617 w 9854218"/>
              <a:gd name="connsiteY1065" fmla="*/ 121682 h 10287000"/>
              <a:gd name="connsiteX1066" fmla="*/ 3316272 w 9854218"/>
              <a:gd name="connsiteY1066" fmla="*/ 96371 h 10287000"/>
              <a:gd name="connsiteX1067" fmla="*/ 3379536 w 9854218"/>
              <a:gd name="connsiteY1067" fmla="*/ 58410 h 10287000"/>
              <a:gd name="connsiteX1068" fmla="*/ 3341576 w 9854218"/>
              <a:gd name="connsiteY1068" fmla="*/ 71066 h 10287000"/>
              <a:gd name="connsiteX1069" fmla="*/ 3354233 w 9854218"/>
              <a:gd name="connsiteY1069" fmla="*/ 58410 h 10287000"/>
              <a:gd name="connsiteX1070" fmla="*/ 3341576 w 9854218"/>
              <a:gd name="connsiteY1070" fmla="*/ 58410 h 10287000"/>
              <a:gd name="connsiteX1071" fmla="*/ 3374990 w 9854218"/>
              <a:gd name="connsiteY1071" fmla="*/ 21242 h 10287000"/>
              <a:gd name="connsiteX1072" fmla="*/ 3398246 w 9854218"/>
              <a:gd name="connsiteY1072" fmla="*/ 0 h 10287000"/>
              <a:gd name="connsiteX1073" fmla="*/ 3467874 w 9854218"/>
              <a:gd name="connsiteY1073" fmla="*/ 0 h 10287000"/>
              <a:gd name="connsiteX1074" fmla="*/ 3444386 w 9854218"/>
              <a:gd name="connsiteY1074" fmla="*/ 25196 h 10287000"/>
              <a:gd name="connsiteX1075" fmla="*/ 3366882 w 9854218"/>
              <a:gd name="connsiteY1075" fmla="*/ 109025 h 10287000"/>
              <a:gd name="connsiteX1076" fmla="*/ 2987278 w 9854218"/>
              <a:gd name="connsiteY1076" fmla="*/ 513935 h 10287000"/>
              <a:gd name="connsiteX1077" fmla="*/ 2961968 w 9854218"/>
              <a:gd name="connsiteY1077" fmla="*/ 564552 h 10287000"/>
              <a:gd name="connsiteX1078" fmla="*/ 2911354 w 9854218"/>
              <a:gd name="connsiteY1078" fmla="*/ 589857 h 10287000"/>
              <a:gd name="connsiteX1079" fmla="*/ 2784818 w 9854218"/>
              <a:gd name="connsiteY1079" fmla="*/ 767007 h 10287000"/>
              <a:gd name="connsiteX1080" fmla="*/ 2759512 w 9854218"/>
              <a:gd name="connsiteY1080" fmla="*/ 779661 h 10287000"/>
              <a:gd name="connsiteX1081" fmla="*/ 2696243 w 9854218"/>
              <a:gd name="connsiteY1081" fmla="*/ 893543 h 10287000"/>
              <a:gd name="connsiteX1082" fmla="*/ 2632974 w 9854218"/>
              <a:gd name="connsiteY1082" fmla="*/ 956810 h 10287000"/>
              <a:gd name="connsiteX1083" fmla="*/ 2392558 w 9854218"/>
              <a:gd name="connsiteY1083" fmla="*/ 1323761 h 10287000"/>
              <a:gd name="connsiteX1084" fmla="*/ 2253366 w 9854218"/>
              <a:gd name="connsiteY1084" fmla="*/ 1538871 h 10287000"/>
              <a:gd name="connsiteX1085" fmla="*/ 2190100 w 9854218"/>
              <a:gd name="connsiteY1085" fmla="*/ 1640100 h 10287000"/>
              <a:gd name="connsiteX1086" fmla="*/ 2038253 w 9854218"/>
              <a:gd name="connsiteY1086" fmla="*/ 1956437 h 10287000"/>
              <a:gd name="connsiteX1087" fmla="*/ 2000296 w 9854218"/>
              <a:gd name="connsiteY1087" fmla="*/ 2019705 h 10287000"/>
              <a:gd name="connsiteX1088" fmla="*/ 1810492 w 9854218"/>
              <a:gd name="connsiteY1088" fmla="*/ 2462576 h 10287000"/>
              <a:gd name="connsiteX1089" fmla="*/ 1633343 w 9854218"/>
              <a:gd name="connsiteY1089" fmla="*/ 2930756 h 10287000"/>
              <a:gd name="connsiteX1090" fmla="*/ 1570074 w 9854218"/>
              <a:gd name="connsiteY1090" fmla="*/ 3133212 h 10287000"/>
              <a:gd name="connsiteX1091" fmla="*/ 1557420 w 9854218"/>
              <a:gd name="connsiteY1091" fmla="*/ 3145868 h 10287000"/>
              <a:gd name="connsiteX1092" fmla="*/ 1557422 w 9854218"/>
              <a:gd name="connsiteY1092" fmla="*/ 3171176 h 10287000"/>
              <a:gd name="connsiteX1093" fmla="*/ 1494154 w 9854218"/>
              <a:gd name="connsiteY1093" fmla="*/ 3323016 h 10287000"/>
              <a:gd name="connsiteX1094" fmla="*/ 1519463 w 9854218"/>
              <a:gd name="connsiteY1094" fmla="*/ 3297708 h 10287000"/>
              <a:gd name="connsiteX1095" fmla="*/ 1544768 w 9854218"/>
              <a:gd name="connsiteY1095" fmla="*/ 3209136 h 10287000"/>
              <a:gd name="connsiteX1096" fmla="*/ 1570074 w 9854218"/>
              <a:gd name="connsiteY1096" fmla="*/ 3196481 h 10287000"/>
              <a:gd name="connsiteX1097" fmla="*/ 1582726 w 9854218"/>
              <a:gd name="connsiteY1097" fmla="*/ 3196481 h 10287000"/>
              <a:gd name="connsiteX1098" fmla="*/ 1582727 w 9854218"/>
              <a:gd name="connsiteY1098" fmla="*/ 3183827 h 10287000"/>
              <a:gd name="connsiteX1099" fmla="*/ 1582726 w 9854218"/>
              <a:gd name="connsiteY1099" fmla="*/ 3171176 h 10287000"/>
              <a:gd name="connsiteX1100" fmla="*/ 1582726 w 9854218"/>
              <a:gd name="connsiteY1100" fmla="*/ 3158520 h 10287000"/>
              <a:gd name="connsiteX1101" fmla="*/ 1633342 w 9854218"/>
              <a:gd name="connsiteY1101" fmla="*/ 3019331 h 10287000"/>
              <a:gd name="connsiteX1102" fmla="*/ 1734570 w 9854218"/>
              <a:gd name="connsiteY1102" fmla="*/ 2766260 h 10287000"/>
              <a:gd name="connsiteX1103" fmla="*/ 1823146 w 9854218"/>
              <a:gd name="connsiteY1103" fmla="*/ 2576459 h 10287000"/>
              <a:gd name="connsiteX1104" fmla="*/ 1835800 w 9854218"/>
              <a:gd name="connsiteY1104" fmla="*/ 2576456 h 10287000"/>
              <a:gd name="connsiteX1105" fmla="*/ 1835800 w 9854218"/>
              <a:gd name="connsiteY1105" fmla="*/ 2551151 h 10287000"/>
              <a:gd name="connsiteX1106" fmla="*/ 1835796 w 9854218"/>
              <a:gd name="connsiteY1106" fmla="*/ 2538498 h 10287000"/>
              <a:gd name="connsiteX1107" fmla="*/ 1899068 w 9854218"/>
              <a:gd name="connsiteY1107" fmla="*/ 2361350 h 10287000"/>
              <a:gd name="connsiteX1108" fmla="*/ 1911720 w 9854218"/>
              <a:gd name="connsiteY1108" fmla="*/ 2336043 h 10287000"/>
              <a:gd name="connsiteX1109" fmla="*/ 1937026 w 9854218"/>
              <a:gd name="connsiteY1109" fmla="*/ 2336043 h 10287000"/>
              <a:gd name="connsiteX1110" fmla="*/ 1937028 w 9854218"/>
              <a:gd name="connsiteY1110" fmla="*/ 2298083 h 10287000"/>
              <a:gd name="connsiteX1111" fmla="*/ 1962336 w 9854218"/>
              <a:gd name="connsiteY1111" fmla="*/ 2260122 h 10287000"/>
              <a:gd name="connsiteX1112" fmla="*/ 2126832 w 9854218"/>
              <a:gd name="connsiteY1112" fmla="*/ 1905822 h 10287000"/>
              <a:gd name="connsiteX1113" fmla="*/ 2126832 w 9854218"/>
              <a:gd name="connsiteY1113" fmla="*/ 1893168 h 10287000"/>
              <a:gd name="connsiteX1114" fmla="*/ 2139485 w 9854218"/>
              <a:gd name="connsiteY1114" fmla="*/ 1880514 h 10287000"/>
              <a:gd name="connsiteX1115" fmla="*/ 2202754 w 9854218"/>
              <a:gd name="connsiteY1115" fmla="*/ 1791941 h 10287000"/>
              <a:gd name="connsiteX1116" fmla="*/ 2202755 w 9854218"/>
              <a:gd name="connsiteY1116" fmla="*/ 1753982 h 10287000"/>
              <a:gd name="connsiteX1117" fmla="*/ 2215408 w 9854218"/>
              <a:gd name="connsiteY1117" fmla="*/ 1741328 h 10287000"/>
              <a:gd name="connsiteX1118" fmla="*/ 2278674 w 9854218"/>
              <a:gd name="connsiteY1118" fmla="*/ 1652753 h 10287000"/>
              <a:gd name="connsiteX1119" fmla="*/ 2291330 w 9854218"/>
              <a:gd name="connsiteY1119" fmla="*/ 1640102 h 10287000"/>
              <a:gd name="connsiteX1120" fmla="*/ 2303982 w 9854218"/>
              <a:gd name="connsiteY1120" fmla="*/ 1602140 h 10287000"/>
              <a:gd name="connsiteX1121" fmla="*/ 2354598 w 9854218"/>
              <a:gd name="connsiteY1121" fmla="*/ 1526214 h 10287000"/>
              <a:gd name="connsiteX1122" fmla="*/ 2367250 w 9854218"/>
              <a:gd name="connsiteY1122" fmla="*/ 1513565 h 10287000"/>
              <a:gd name="connsiteX1123" fmla="*/ 2367251 w 9854218"/>
              <a:gd name="connsiteY1123" fmla="*/ 1500911 h 10287000"/>
              <a:gd name="connsiteX1124" fmla="*/ 2620324 w 9854218"/>
              <a:gd name="connsiteY1124" fmla="*/ 1095999 h 10287000"/>
              <a:gd name="connsiteX1125" fmla="*/ 2632978 w 9854218"/>
              <a:gd name="connsiteY1125" fmla="*/ 1083344 h 10287000"/>
              <a:gd name="connsiteX1126" fmla="*/ 2645628 w 9854218"/>
              <a:gd name="connsiteY1126" fmla="*/ 1070693 h 10287000"/>
              <a:gd name="connsiteX1127" fmla="*/ 2645626 w 9854218"/>
              <a:gd name="connsiteY1127" fmla="*/ 1058039 h 10287000"/>
              <a:gd name="connsiteX1128" fmla="*/ 2658282 w 9854218"/>
              <a:gd name="connsiteY1128" fmla="*/ 1045385 h 10287000"/>
              <a:gd name="connsiteX1129" fmla="*/ 2670936 w 9854218"/>
              <a:gd name="connsiteY1129" fmla="*/ 1045385 h 10287000"/>
              <a:gd name="connsiteX1130" fmla="*/ 2658280 w 9854218"/>
              <a:gd name="connsiteY1130" fmla="*/ 1070693 h 10287000"/>
              <a:gd name="connsiteX1131" fmla="*/ 2670938 w 9854218"/>
              <a:gd name="connsiteY1131" fmla="*/ 1070693 h 10287000"/>
              <a:gd name="connsiteX1132" fmla="*/ 2683589 w 9854218"/>
              <a:gd name="connsiteY1132" fmla="*/ 1070693 h 10287000"/>
              <a:gd name="connsiteX1133" fmla="*/ 2696244 w 9854218"/>
              <a:gd name="connsiteY1133" fmla="*/ 1058040 h 10287000"/>
              <a:gd name="connsiteX1134" fmla="*/ 2632978 w 9854218"/>
              <a:gd name="connsiteY1134" fmla="*/ 1159265 h 10287000"/>
              <a:gd name="connsiteX1135" fmla="*/ 2557054 w 9854218"/>
              <a:gd name="connsiteY1135" fmla="*/ 1235189 h 10287000"/>
              <a:gd name="connsiteX1136" fmla="*/ 2595012 w 9854218"/>
              <a:gd name="connsiteY1136" fmla="*/ 1222535 h 10287000"/>
              <a:gd name="connsiteX1137" fmla="*/ 2531747 w 9854218"/>
              <a:gd name="connsiteY1137" fmla="*/ 1323761 h 10287000"/>
              <a:gd name="connsiteX1138" fmla="*/ 2531747 w 9854218"/>
              <a:gd name="connsiteY1138" fmla="*/ 1311110 h 10287000"/>
              <a:gd name="connsiteX1139" fmla="*/ 2531748 w 9854218"/>
              <a:gd name="connsiteY1139" fmla="*/ 1298457 h 10287000"/>
              <a:gd name="connsiteX1140" fmla="*/ 2519093 w 9854218"/>
              <a:gd name="connsiteY1140" fmla="*/ 1311110 h 10287000"/>
              <a:gd name="connsiteX1141" fmla="*/ 2506440 w 9854218"/>
              <a:gd name="connsiteY1141" fmla="*/ 1336415 h 10287000"/>
              <a:gd name="connsiteX1142" fmla="*/ 2468480 w 9854218"/>
              <a:gd name="connsiteY1142" fmla="*/ 1374375 h 10287000"/>
              <a:gd name="connsiteX1143" fmla="*/ 2455824 w 9854218"/>
              <a:gd name="connsiteY1143" fmla="*/ 1387029 h 10287000"/>
              <a:gd name="connsiteX1144" fmla="*/ 2455826 w 9854218"/>
              <a:gd name="connsiteY1144" fmla="*/ 1399683 h 10287000"/>
              <a:gd name="connsiteX1145" fmla="*/ 2468480 w 9854218"/>
              <a:gd name="connsiteY1145" fmla="*/ 1399685 h 10287000"/>
              <a:gd name="connsiteX1146" fmla="*/ 2417864 w 9854218"/>
              <a:gd name="connsiteY1146" fmla="*/ 1450296 h 10287000"/>
              <a:gd name="connsiteX1147" fmla="*/ 2455824 w 9854218"/>
              <a:gd name="connsiteY1147" fmla="*/ 1450296 h 10287000"/>
              <a:gd name="connsiteX1148" fmla="*/ 2417861 w 9854218"/>
              <a:gd name="connsiteY1148" fmla="*/ 1513565 h 10287000"/>
              <a:gd name="connsiteX1149" fmla="*/ 2379904 w 9854218"/>
              <a:gd name="connsiteY1149" fmla="*/ 1551524 h 10287000"/>
              <a:gd name="connsiteX1150" fmla="*/ 2405212 w 9854218"/>
              <a:gd name="connsiteY1150" fmla="*/ 1538868 h 10287000"/>
              <a:gd name="connsiteX1151" fmla="*/ 2379904 w 9854218"/>
              <a:gd name="connsiteY1151" fmla="*/ 1564179 h 10287000"/>
              <a:gd name="connsiteX1152" fmla="*/ 2367250 w 9854218"/>
              <a:gd name="connsiteY1152" fmla="*/ 1602137 h 10287000"/>
              <a:gd name="connsiteX1153" fmla="*/ 2354598 w 9854218"/>
              <a:gd name="connsiteY1153" fmla="*/ 1614791 h 10287000"/>
              <a:gd name="connsiteX1154" fmla="*/ 2341944 w 9854218"/>
              <a:gd name="connsiteY1154" fmla="*/ 1627446 h 10287000"/>
              <a:gd name="connsiteX1155" fmla="*/ 2341943 w 9854218"/>
              <a:gd name="connsiteY1155" fmla="*/ 1640100 h 10287000"/>
              <a:gd name="connsiteX1156" fmla="*/ 2347962 w 9854218"/>
              <a:gd name="connsiteY1156" fmla="*/ 1639239 h 10287000"/>
              <a:gd name="connsiteX1157" fmla="*/ 2340360 w 9854218"/>
              <a:gd name="connsiteY1157" fmla="*/ 1652750 h 10287000"/>
              <a:gd name="connsiteX1158" fmla="*/ 2316635 w 9854218"/>
              <a:gd name="connsiteY1158" fmla="*/ 1678061 h 10287000"/>
              <a:gd name="connsiteX1159" fmla="*/ 2316636 w 9854218"/>
              <a:gd name="connsiteY1159" fmla="*/ 1690712 h 10287000"/>
              <a:gd name="connsiteX1160" fmla="*/ 2316635 w 9854218"/>
              <a:gd name="connsiteY1160" fmla="*/ 1703367 h 10287000"/>
              <a:gd name="connsiteX1161" fmla="*/ 2278674 w 9854218"/>
              <a:gd name="connsiteY1161" fmla="*/ 1779284 h 10287000"/>
              <a:gd name="connsiteX1162" fmla="*/ 2240716 w 9854218"/>
              <a:gd name="connsiteY1162" fmla="*/ 1829903 h 10287000"/>
              <a:gd name="connsiteX1163" fmla="*/ 2228057 w 9854218"/>
              <a:gd name="connsiteY1163" fmla="*/ 1829903 h 10287000"/>
              <a:gd name="connsiteX1164" fmla="*/ 2215409 w 9854218"/>
              <a:gd name="connsiteY1164" fmla="*/ 1829900 h 10287000"/>
              <a:gd name="connsiteX1165" fmla="*/ 2215409 w 9854218"/>
              <a:gd name="connsiteY1165" fmla="*/ 1855205 h 10287000"/>
              <a:gd name="connsiteX1166" fmla="*/ 2215408 w 9854218"/>
              <a:gd name="connsiteY1166" fmla="*/ 1867862 h 10287000"/>
              <a:gd name="connsiteX1167" fmla="*/ 2215409 w 9854218"/>
              <a:gd name="connsiteY1167" fmla="*/ 1893168 h 10287000"/>
              <a:gd name="connsiteX1168" fmla="*/ 2152139 w 9854218"/>
              <a:gd name="connsiteY1168" fmla="*/ 1994397 h 10287000"/>
              <a:gd name="connsiteX1169" fmla="*/ 2139485 w 9854218"/>
              <a:gd name="connsiteY1169" fmla="*/ 2019704 h 10287000"/>
              <a:gd name="connsiteX1170" fmla="*/ 2139486 w 9854218"/>
              <a:gd name="connsiteY1170" fmla="*/ 2032355 h 10287000"/>
              <a:gd name="connsiteX1171" fmla="*/ 2139485 w 9854218"/>
              <a:gd name="connsiteY1171" fmla="*/ 2045012 h 10287000"/>
              <a:gd name="connsiteX1172" fmla="*/ 2101526 w 9854218"/>
              <a:gd name="connsiteY1172" fmla="*/ 2095623 h 10287000"/>
              <a:gd name="connsiteX1173" fmla="*/ 2083730 w 9854218"/>
              <a:gd name="connsiteY1173" fmla="*/ 2134771 h 10287000"/>
              <a:gd name="connsiteX1174" fmla="*/ 2088130 w 9854218"/>
              <a:gd name="connsiteY1174" fmla="*/ 2144585 h 10287000"/>
              <a:gd name="connsiteX1175" fmla="*/ 2087437 w 9854218"/>
              <a:gd name="connsiteY1175" fmla="*/ 2146015 h 10287000"/>
              <a:gd name="connsiteX1176" fmla="*/ 2088870 w 9854218"/>
              <a:gd name="connsiteY1176" fmla="*/ 2146236 h 10287000"/>
              <a:gd name="connsiteX1177" fmla="*/ 2088130 w 9854218"/>
              <a:gd name="connsiteY1177" fmla="*/ 2144585 h 10287000"/>
              <a:gd name="connsiteX1178" fmla="*/ 2091639 w 9854218"/>
              <a:gd name="connsiteY1178" fmla="*/ 2137342 h 10287000"/>
              <a:gd name="connsiteX1179" fmla="*/ 2152139 w 9854218"/>
              <a:gd name="connsiteY1179" fmla="*/ 2032358 h 10287000"/>
              <a:gd name="connsiteX1180" fmla="*/ 2164793 w 9854218"/>
              <a:gd name="connsiteY1180" fmla="*/ 2019704 h 10287000"/>
              <a:gd name="connsiteX1181" fmla="*/ 2177447 w 9854218"/>
              <a:gd name="connsiteY1181" fmla="*/ 2007050 h 10287000"/>
              <a:gd name="connsiteX1182" fmla="*/ 2164794 w 9854218"/>
              <a:gd name="connsiteY1182" fmla="*/ 1994397 h 10287000"/>
              <a:gd name="connsiteX1183" fmla="*/ 2177447 w 9854218"/>
              <a:gd name="connsiteY1183" fmla="*/ 1969089 h 10287000"/>
              <a:gd name="connsiteX1184" fmla="*/ 2202754 w 9854218"/>
              <a:gd name="connsiteY1184" fmla="*/ 1956437 h 10287000"/>
              <a:gd name="connsiteX1185" fmla="*/ 2228057 w 9854218"/>
              <a:gd name="connsiteY1185" fmla="*/ 1880516 h 10287000"/>
              <a:gd name="connsiteX1186" fmla="*/ 2228060 w 9854218"/>
              <a:gd name="connsiteY1186" fmla="*/ 1867862 h 10287000"/>
              <a:gd name="connsiteX1187" fmla="*/ 2240714 w 9854218"/>
              <a:gd name="connsiteY1187" fmla="*/ 1867862 h 10287000"/>
              <a:gd name="connsiteX1188" fmla="*/ 2253370 w 9854218"/>
              <a:gd name="connsiteY1188" fmla="*/ 1855208 h 10287000"/>
              <a:gd name="connsiteX1189" fmla="*/ 2253370 w 9854218"/>
              <a:gd name="connsiteY1189" fmla="*/ 1842557 h 10287000"/>
              <a:gd name="connsiteX1190" fmla="*/ 2240712 w 9854218"/>
              <a:gd name="connsiteY1190" fmla="*/ 1842554 h 10287000"/>
              <a:gd name="connsiteX1191" fmla="*/ 2329289 w 9854218"/>
              <a:gd name="connsiteY1191" fmla="*/ 1703364 h 10287000"/>
              <a:gd name="connsiteX1192" fmla="*/ 2329290 w 9854218"/>
              <a:gd name="connsiteY1192" fmla="*/ 1716023 h 10287000"/>
              <a:gd name="connsiteX1193" fmla="*/ 2341943 w 9854218"/>
              <a:gd name="connsiteY1193" fmla="*/ 1703366 h 10287000"/>
              <a:gd name="connsiteX1194" fmla="*/ 2341943 w 9854218"/>
              <a:gd name="connsiteY1194" fmla="*/ 1690709 h 10287000"/>
              <a:gd name="connsiteX1195" fmla="*/ 2367250 w 9854218"/>
              <a:gd name="connsiteY1195" fmla="*/ 1627446 h 10287000"/>
              <a:gd name="connsiteX1196" fmla="*/ 2379904 w 9854218"/>
              <a:gd name="connsiteY1196" fmla="*/ 1627443 h 10287000"/>
              <a:gd name="connsiteX1197" fmla="*/ 2379904 w 9854218"/>
              <a:gd name="connsiteY1197" fmla="*/ 1614791 h 10287000"/>
              <a:gd name="connsiteX1198" fmla="*/ 2379900 w 9854218"/>
              <a:gd name="connsiteY1198" fmla="*/ 1602140 h 10287000"/>
              <a:gd name="connsiteX1199" fmla="*/ 2465318 w 9854218"/>
              <a:gd name="connsiteY1199" fmla="*/ 1468683 h 10287000"/>
              <a:gd name="connsiteX1200" fmla="*/ 2481902 w 9854218"/>
              <a:gd name="connsiteY1200" fmla="*/ 1450599 h 10287000"/>
              <a:gd name="connsiteX1201" fmla="*/ 2579830 w 9854218"/>
              <a:gd name="connsiteY1201" fmla="*/ 1265063 h 10287000"/>
              <a:gd name="connsiteX1202" fmla="*/ 3038504 w 9854218"/>
              <a:gd name="connsiteY1202" fmla="*/ 556154 h 10287000"/>
              <a:gd name="connsiteX1203" fmla="*/ 3295808 w 9854218"/>
              <a:gd name="connsiteY1203" fmla="*/ 235523 h 10287000"/>
              <a:gd name="connsiteX1204" fmla="*/ 3509334 w 9854218"/>
              <a:gd name="connsiteY1204" fmla="*/ 0 h 10287000"/>
              <a:gd name="connsiteX1205" fmla="*/ 9854218 w 9854218"/>
              <a:gd name="connsiteY1205" fmla="*/ 0 h 10287000"/>
              <a:gd name="connsiteX1206" fmla="*/ 9854218 w 9854218"/>
              <a:gd name="connsiteY1206" fmla="*/ 10287000 h 10287000"/>
              <a:gd name="connsiteX1207" fmla="*/ 4569194 w 9854218"/>
              <a:gd name="connsiteY1207" fmla="*/ 10287000 h 10287000"/>
              <a:gd name="connsiteX1208" fmla="*/ 4512034 w 9854218"/>
              <a:gd name="connsiteY1208" fmla="*/ 10239735 h 10287000"/>
              <a:gd name="connsiteX1209" fmla="*/ 4429784 w 9854218"/>
              <a:gd name="connsiteY1209" fmla="*/ 10181214 h 10287000"/>
              <a:gd name="connsiteX1210" fmla="*/ 4404479 w 9854218"/>
              <a:gd name="connsiteY1210" fmla="*/ 10143254 h 10287000"/>
              <a:gd name="connsiteX1211" fmla="*/ 4404479 w 9854218"/>
              <a:gd name="connsiteY1211" fmla="*/ 10130601 h 10287000"/>
              <a:gd name="connsiteX1212" fmla="*/ 4366518 w 9854218"/>
              <a:gd name="connsiteY1212" fmla="*/ 10092639 h 10287000"/>
              <a:gd name="connsiteX1213" fmla="*/ 4353864 w 9854218"/>
              <a:gd name="connsiteY1213" fmla="*/ 10079984 h 10287000"/>
              <a:gd name="connsiteX1214" fmla="*/ 4341210 w 9854218"/>
              <a:gd name="connsiteY1214" fmla="*/ 10079986 h 10287000"/>
              <a:gd name="connsiteX1215" fmla="*/ 4366518 w 9854218"/>
              <a:gd name="connsiteY1215" fmla="*/ 10105293 h 10287000"/>
              <a:gd name="connsiteX1216" fmla="*/ 4379172 w 9854218"/>
              <a:gd name="connsiteY1216" fmla="*/ 10130601 h 10287000"/>
              <a:gd name="connsiteX1217" fmla="*/ 4379170 w 9854218"/>
              <a:gd name="connsiteY1217" fmla="*/ 10143254 h 10287000"/>
              <a:gd name="connsiteX1218" fmla="*/ 4366518 w 9854218"/>
              <a:gd name="connsiteY1218" fmla="*/ 10143254 h 10287000"/>
              <a:gd name="connsiteX1219" fmla="*/ 4366518 w 9854218"/>
              <a:gd name="connsiteY1219" fmla="*/ 10130601 h 10287000"/>
              <a:gd name="connsiteX1220" fmla="*/ 4353864 w 9854218"/>
              <a:gd name="connsiteY1220" fmla="*/ 10130602 h 10287000"/>
              <a:gd name="connsiteX1221" fmla="*/ 4341210 w 9854218"/>
              <a:gd name="connsiteY1221" fmla="*/ 10117947 h 10287000"/>
              <a:gd name="connsiteX1222" fmla="*/ 4328555 w 9854218"/>
              <a:gd name="connsiteY1222" fmla="*/ 10105293 h 10287000"/>
              <a:gd name="connsiteX1223" fmla="*/ 4328555 w 9854218"/>
              <a:gd name="connsiteY1223" fmla="*/ 10092639 h 10287000"/>
              <a:gd name="connsiteX1224" fmla="*/ 4315904 w 9854218"/>
              <a:gd name="connsiteY1224" fmla="*/ 10079986 h 10287000"/>
              <a:gd name="connsiteX1225" fmla="*/ 4303250 w 9854218"/>
              <a:gd name="connsiteY1225" fmla="*/ 10079985 h 10287000"/>
              <a:gd name="connsiteX1226" fmla="*/ 4303250 w 9854218"/>
              <a:gd name="connsiteY1226" fmla="*/ 10092639 h 10287000"/>
              <a:gd name="connsiteX1227" fmla="*/ 4315901 w 9854218"/>
              <a:gd name="connsiteY1227" fmla="*/ 10105293 h 10287000"/>
              <a:gd name="connsiteX1228" fmla="*/ 4303250 w 9854218"/>
              <a:gd name="connsiteY1228" fmla="*/ 10117946 h 10287000"/>
              <a:gd name="connsiteX1229" fmla="*/ 4252632 w 9854218"/>
              <a:gd name="connsiteY1229" fmla="*/ 10067332 h 10287000"/>
              <a:gd name="connsiteX1230" fmla="*/ 4252636 w 9854218"/>
              <a:gd name="connsiteY1230" fmla="*/ 10092639 h 10287000"/>
              <a:gd name="connsiteX1231" fmla="*/ 4227329 w 9854218"/>
              <a:gd name="connsiteY1231" fmla="*/ 10079986 h 10287000"/>
              <a:gd name="connsiteX1232" fmla="*/ 4189368 w 9854218"/>
              <a:gd name="connsiteY1232" fmla="*/ 10042026 h 10287000"/>
              <a:gd name="connsiteX1233" fmla="*/ 4138756 w 9854218"/>
              <a:gd name="connsiteY1233" fmla="*/ 10004066 h 10287000"/>
              <a:gd name="connsiteX1234" fmla="*/ 4189368 w 9854218"/>
              <a:gd name="connsiteY1234" fmla="*/ 10016718 h 10287000"/>
              <a:gd name="connsiteX1235" fmla="*/ 4126100 w 9854218"/>
              <a:gd name="connsiteY1235" fmla="*/ 9940797 h 10287000"/>
              <a:gd name="connsiteX1236" fmla="*/ 4113446 w 9854218"/>
              <a:gd name="connsiteY1236" fmla="*/ 9928143 h 10287000"/>
              <a:gd name="connsiteX1237" fmla="*/ 4138754 w 9854218"/>
              <a:gd name="connsiteY1237" fmla="*/ 9928143 h 10287000"/>
              <a:gd name="connsiteX1238" fmla="*/ 4126100 w 9854218"/>
              <a:gd name="connsiteY1238" fmla="*/ 9902836 h 10287000"/>
              <a:gd name="connsiteX1239" fmla="*/ 4113446 w 9854218"/>
              <a:gd name="connsiteY1239" fmla="*/ 9890182 h 10287000"/>
              <a:gd name="connsiteX1240" fmla="*/ 4100792 w 9854218"/>
              <a:gd name="connsiteY1240" fmla="*/ 9877532 h 10287000"/>
              <a:gd name="connsiteX1241" fmla="*/ 4100790 w 9854218"/>
              <a:gd name="connsiteY1241" fmla="*/ 9890182 h 10287000"/>
              <a:gd name="connsiteX1242" fmla="*/ 4113444 w 9854218"/>
              <a:gd name="connsiteY1242" fmla="*/ 9902836 h 10287000"/>
              <a:gd name="connsiteX1243" fmla="*/ 4113446 w 9854218"/>
              <a:gd name="connsiteY1243" fmla="*/ 9915490 h 10287000"/>
              <a:gd name="connsiteX1244" fmla="*/ 4062832 w 9854218"/>
              <a:gd name="connsiteY1244" fmla="*/ 9877532 h 10287000"/>
              <a:gd name="connsiteX1245" fmla="*/ 4062832 w 9854218"/>
              <a:gd name="connsiteY1245" fmla="*/ 9902836 h 10287000"/>
              <a:gd name="connsiteX1246" fmla="*/ 4012217 w 9854218"/>
              <a:gd name="connsiteY1246" fmla="*/ 9877532 h 10287000"/>
              <a:gd name="connsiteX1247" fmla="*/ 4012217 w 9854218"/>
              <a:gd name="connsiteY1247" fmla="*/ 9890182 h 10287000"/>
              <a:gd name="connsiteX1248" fmla="*/ 3999564 w 9854218"/>
              <a:gd name="connsiteY1248" fmla="*/ 9864876 h 10287000"/>
              <a:gd name="connsiteX1249" fmla="*/ 3986910 w 9854218"/>
              <a:gd name="connsiteY1249" fmla="*/ 9852222 h 10287000"/>
              <a:gd name="connsiteX1250" fmla="*/ 3974254 w 9854218"/>
              <a:gd name="connsiteY1250" fmla="*/ 9839571 h 10287000"/>
              <a:gd name="connsiteX1251" fmla="*/ 3974256 w 9854218"/>
              <a:gd name="connsiteY1251" fmla="*/ 9852222 h 10287000"/>
              <a:gd name="connsiteX1252" fmla="*/ 3936298 w 9854218"/>
              <a:gd name="connsiteY1252" fmla="*/ 9826916 h 10287000"/>
              <a:gd name="connsiteX1253" fmla="*/ 3936296 w 9854218"/>
              <a:gd name="connsiteY1253" fmla="*/ 9814262 h 10287000"/>
              <a:gd name="connsiteX1254" fmla="*/ 3936298 w 9854218"/>
              <a:gd name="connsiteY1254" fmla="*/ 9801610 h 10287000"/>
              <a:gd name="connsiteX1255" fmla="*/ 3923640 w 9854218"/>
              <a:gd name="connsiteY1255" fmla="*/ 9801610 h 10287000"/>
              <a:gd name="connsiteX1256" fmla="*/ 3910988 w 9854218"/>
              <a:gd name="connsiteY1256" fmla="*/ 9801610 h 10287000"/>
              <a:gd name="connsiteX1257" fmla="*/ 3898332 w 9854218"/>
              <a:gd name="connsiteY1257" fmla="*/ 9788956 h 10287000"/>
              <a:gd name="connsiteX1258" fmla="*/ 3898336 w 9854218"/>
              <a:gd name="connsiteY1258" fmla="*/ 9776301 h 10287000"/>
              <a:gd name="connsiteX1259" fmla="*/ 3898336 w 9854218"/>
              <a:gd name="connsiteY1259" fmla="*/ 9750996 h 10287000"/>
              <a:gd name="connsiteX1260" fmla="*/ 3885682 w 9854218"/>
              <a:gd name="connsiteY1260" fmla="*/ 9750996 h 10287000"/>
              <a:gd name="connsiteX1261" fmla="*/ 3885680 w 9854218"/>
              <a:gd name="connsiteY1261" fmla="*/ 9763644 h 10287000"/>
              <a:gd name="connsiteX1262" fmla="*/ 3885682 w 9854218"/>
              <a:gd name="connsiteY1262" fmla="*/ 9776301 h 10287000"/>
              <a:gd name="connsiteX1263" fmla="*/ 3847722 w 9854218"/>
              <a:gd name="connsiteY1263" fmla="*/ 9738340 h 10287000"/>
              <a:gd name="connsiteX1264" fmla="*/ 3847722 w 9854218"/>
              <a:gd name="connsiteY1264" fmla="*/ 9763647 h 10287000"/>
              <a:gd name="connsiteX1265" fmla="*/ 3835066 w 9854218"/>
              <a:gd name="connsiteY1265" fmla="*/ 9738340 h 10287000"/>
              <a:gd name="connsiteX1266" fmla="*/ 3835067 w 9854218"/>
              <a:gd name="connsiteY1266" fmla="*/ 9725686 h 10287000"/>
              <a:gd name="connsiteX1267" fmla="*/ 3759146 w 9854218"/>
              <a:gd name="connsiteY1267" fmla="*/ 9649764 h 10287000"/>
              <a:gd name="connsiteX1268" fmla="*/ 3759146 w 9854218"/>
              <a:gd name="connsiteY1268" fmla="*/ 9662421 h 10287000"/>
              <a:gd name="connsiteX1269" fmla="*/ 3746490 w 9854218"/>
              <a:gd name="connsiteY1269" fmla="*/ 9637114 h 10287000"/>
              <a:gd name="connsiteX1270" fmla="*/ 3733836 w 9854218"/>
              <a:gd name="connsiteY1270" fmla="*/ 9624460 h 10287000"/>
              <a:gd name="connsiteX1271" fmla="*/ 3733836 w 9854218"/>
              <a:gd name="connsiteY1271" fmla="*/ 9636734 h 10287000"/>
              <a:gd name="connsiteX1272" fmla="*/ 3640518 w 9854218"/>
              <a:gd name="connsiteY1272" fmla="*/ 9540630 h 10287000"/>
              <a:gd name="connsiteX1273" fmla="*/ 3544034 w 9854218"/>
              <a:gd name="connsiteY1273" fmla="*/ 9459962 h 10287000"/>
              <a:gd name="connsiteX1274" fmla="*/ 3379536 w 9854218"/>
              <a:gd name="connsiteY1274" fmla="*/ 9270158 h 10287000"/>
              <a:gd name="connsiteX1275" fmla="*/ 3240347 w 9854218"/>
              <a:gd name="connsiteY1275" fmla="*/ 9118320 h 10287000"/>
              <a:gd name="connsiteX1276" fmla="*/ 3227696 w 9854218"/>
              <a:gd name="connsiteY1276" fmla="*/ 9118320 h 10287000"/>
              <a:gd name="connsiteX1277" fmla="*/ 3075851 w 9854218"/>
              <a:gd name="connsiteY1277" fmla="*/ 8903210 h 10287000"/>
              <a:gd name="connsiteX1278" fmla="*/ 3063197 w 9854218"/>
              <a:gd name="connsiteY1278" fmla="*/ 8915864 h 10287000"/>
              <a:gd name="connsiteX1279" fmla="*/ 3025236 w 9854218"/>
              <a:gd name="connsiteY1279" fmla="*/ 8827288 h 10287000"/>
              <a:gd name="connsiteX1280" fmla="*/ 3025238 w 9854218"/>
              <a:gd name="connsiteY1280" fmla="*/ 8865246 h 10287000"/>
              <a:gd name="connsiteX1281" fmla="*/ 2924008 w 9854218"/>
              <a:gd name="connsiteY1281" fmla="*/ 8688099 h 10287000"/>
              <a:gd name="connsiteX1282" fmla="*/ 2873393 w 9854218"/>
              <a:gd name="connsiteY1282" fmla="*/ 8650138 h 10287000"/>
              <a:gd name="connsiteX1283" fmla="*/ 2873393 w 9854218"/>
              <a:gd name="connsiteY1283" fmla="*/ 8637488 h 10287000"/>
              <a:gd name="connsiteX1284" fmla="*/ 2873392 w 9854218"/>
              <a:gd name="connsiteY1284" fmla="*/ 8624834 h 10287000"/>
              <a:gd name="connsiteX1285" fmla="*/ 2860744 w 9854218"/>
              <a:gd name="connsiteY1285" fmla="*/ 8624834 h 10287000"/>
              <a:gd name="connsiteX1286" fmla="*/ 2506439 w 9854218"/>
              <a:gd name="connsiteY1286" fmla="*/ 8042772 h 10287000"/>
              <a:gd name="connsiteX1287" fmla="*/ 2503470 w 9854218"/>
              <a:gd name="connsiteY1287" fmla="*/ 8056143 h 10287000"/>
              <a:gd name="connsiteX1288" fmla="*/ 2422608 w 9854218"/>
              <a:gd name="connsiteY1288" fmla="*/ 7928891 h 10287000"/>
              <a:gd name="connsiteX1289" fmla="*/ 2354598 w 9854218"/>
              <a:gd name="connsiteY1289" fmla="*/ 7777047 h 10287000"/>
              <a:gd name="connsiteX1290" fmla="*/ 2316635 w 9854218"/>
              <a:gd name="connsiteY1290" fmla="*/ 7701123 h 10287000"/>
              <a:gd name="connsiteX1291" fmla="*/ 2266022 w 9854218"/>
              <a:gd name="connsiteY1291" fmla="*/ 7637859 h 10287000"/>
              <a:gd name="connsiteX1292" fmla="*/ 2266022 w 9854218"/>
              <a:gd name="connsiteY1292" fmla="*/ 7625202 h 10287000"/>
              <a:gd name="connsiteX1293" fmla="*/ 2164794 w 9854218"/>
              <a:gd name="connsiteY1293" fmla="*/ 7397444 h 10287000"/>
              <a:gd name="connsiteX1294" fmla="*/ 2164793 w 9854218"/>
              <a:gd name="connsiteY1294" fmla="*/ 7384790 h 10287000"/>
              <a:gd name="connsiteX1295" fmla="*/ 2126832 w 9854218"/>
              <a:gd name="connsiteY1295" fmla="*/ 7334175 h 10287000"/>
              <a:gd name="connsiteX1296" fmla="*/ 2114180 w 9854218"/>
              <a:gd name="connsiteY1296" fmla="*/ 7346829 h 10287000"/>
              <a:gd name="connsiteX1297" fmla="*/ 2126832 w 9854218"/>
              <a:gd name="connsiteY1297" fmla="*/ 7372134 h 10287000"/>
              <a:gd name="connsiteX1298" fmla="*/ 2139485 w 9854218"/>
              <a:gd name="connsiteY1298" fmla="*/ 7397444 h 10287000"/>
              <a:gd name="connsiteX1299" fmla="*/ 2202752 w 9854218"/>
              <a:gd name="connsiteY1299" fmla="*/ 7549284 h 10287000"/>
              <a:gd name="connsiteX1300" fmla="*/ 2240714 w 9854218"/>
              <a:gd name="connsiteY1300" fmla="*/ 7637859 h 10287000"/>
              <a:gd name="connsiteX1301" fmla="*/ 2253368 w 9854218"/>
              <a:gd name="connsiteY1301" fmla="*/ 7663166 h 10287000"/>
              <a:gd name="connsiteX1302" fmla="*/ 2267009 w 9854218"/>
              <a:gd name="connsiteY1302" fmla="*/ 7702709 h 10287000"/>
              <a:gd name="connsiteX1303" fmla="*/ 2268472 w 9854218"/>
              <a:gd name="connsiteY1303" fmla="*/ 7706363 h 10287000"/>
              <a:gd name="connsiteX1304" fmla="*/ 2183772 w 9854218"/>
              <a:gd name="connsiteY1304" fmla="*/ 7539792 h 10287000"/>
              <a:gd name="connsiteX1305" fmla="*/ 2088870 w 9854218"/>
              <a:gd name="connsiteY1305" fmla="*/ 7372134 h 10287000"/>
              <a:gd name="connsiteX1306" fmla="*/ 2076218 w 9854218"/>
              <a:gd name="connsiteY1306" fmla="*/ 7359483 h 10287000"/>
              <a:gd name="connsiteX1307" fmla="*/ 2076220 w 9854218"/>
              <a:gd name="connsiteY1307" fmla="*/ 7346829 h 10287000"/>
              <a:gd name="connsiteX1308" fmla="*/ 1911722 w 9854218"/>
              <a:gd name="connsiteY1308" fmla="*/ 6815382 h 10287000"/>
              <a:gd name="connsiteX1309" fmla="*/ 1861103 w 9854218"/>
              <a:gd name="connsiteY1309" fmla="*/ 6676193 h 10287000"/>
              <a:gd name="connsiteX1310" fmla="*/ 1861103 w 9854218"/>
              <a:gd name="connsiteY1310" fmla="*/ 6625580 h 10287000"/>
              <a:gd name="connsiteX1311" fmla="*/ 1861106 w 9854218"/>
              <a:gd name="connsiteY1311" fmla="*/ 6612926 h 10287000"/>
              <a:gd name="connsiteX1312" fmla="*/ 1861106 w 9854218"/>
              <a:gd name="connsiteY1312" fmla="*/ 6574965 h 10287000"/>
              <a:gd name="connsiteX1313" fmla="*/ 1810492 w 9854218"/>
              <a:gd name="connsiteY1313" fmla="*/ 6359856 h 10287000"/>
              <a:gd name="connsiteX1314" fmla="*/ 1810492 w 9854218"/>
              <a:gd name="connsiteY1314" fmla="*/ 6347198 h 10287000"/>
              <a:gd name="connsiteX1315" fmla="*/ 1810493 w 9854218"/>
              <a:gd name="connsiteY1315" fmla="*/ 6334550 h 10287000"/>
              <a:gd name="connsiteX1316" fmla="*/ 1797844 w 9854218"/>
              <a:gd name="connsiteY1316" fmla="*/ 6296589 h 10287000"/>
              <a:gd name="connsiteX1317" fmla="*/ 1797840 w 9854218"/>
              <a:gd name="connsiteY1317" fmla="*/ 6283932 h 10287000"/>
              <a:gd name="connsiteX1318" fmla="*/ 1785185 w 9854218"/>
              <a:gd name="connsiteY1318" fmla="*/ 6208014 h 10287000"/>
              <a:gd name="connsiteX1319" fmla="*/ 1797839 w 9854218"/>
              <a:gd name="connsiteY1319" fmla="*/ 6182706 h 10287000"/>
              <a:gd name="connsiteX1320" fmla="*/ 1785185 w 9854218"/>
              <a:gd name="connsiteY1320" fmla="*/ 6170054 h 10287000"/>
              <a:gd name="connsiteX1321" fmla="*/ 1772531 w 9854218"/>
              <a:gd name="connsiteY1321" fmla="*/ 6106785 h 10287000"/>
              <a:gd name="connsiteX1322" fmla="*/ 1785185 w 9854218"/>
              <a:gd name="connsiteY1322" fmla="*/ 6094131 h 10287000"/>
              <a:gd name="connsiteX1323" fmla="*/ 1759878 w 9854218"/>
              <a:gd name="connsiteY1323" fmla="*/ 5841063 h 10287000"/>
              <a:gd name="connsiteX1324" fmla="*/ 1772531 w 9854218"/>
              <a:gd name="connsiteY1324" fmla="*/ 5853713 h 10287000"/>
              <a:gd name="connsiteX1325" fmla="*/ 1747224 w 9854218"/>
              <a:gd name="connsiteY1325" fmla="*/ 5714525 h 10287000"/>
              <a:gd name="connsiteX1326" fmla="*/ 1747224 w 9854218"/>
              <a:gd name="connsiteY1326" fmla="*/ 5410842 h 10287000"/>
              <a:gd name="connsiteX1327" fmla="*/ 1759878 w 9854218"/>
              <a:gd name="connsiteY1327" fmla="*/ 5398188 h 10287000"/>
              <a:gd name="connsiteX1328" fmla="*/ 1759878 w 9854218"/>
              <a:gd name="connsiteY1328" fmla="*/ 5372882 h 10287000"/>
              <a:gd name="connsiteX1329" fmla="*/ 1747224 w 9854218"/>
              <a:gd name="connsiteY1329" fmla="*/ 5360225 h 10287000"/>
              <a:gd name="connsiteX1330" fmla="*/ 1747224 w 9854218"/>
              <a:gd name="connsiteY1330" fmla="*/ 5347577 h 10287000"/>
              <a:gd name="connsiteX1331" fmla="*/ 1747224 w 9854218"/>
              <a:gd name="connsiteY1331" fmla="*/ 5309616 h 10287000"/>
              <a:gd name="connsiteX1332" fmla="*/ 1747224 w 9854218"/>
              <a:gd name="connsiteY1332" fmla="*/ 5284304 h 10287000"/>
              <a:gd name="connsiteX1333" fmla="*/ 1734570 w 9854218"/>
              <a:gd name="connsiteY1333" fmla="*/ 5221037 h 10287000"/>
              <a:gd name="connsiteX1334" fmla="*/ 1747226 w 9854218"/>
              <a:gd name="connsiteY1334" fmla="*/ 5221038 h 10287000"/>
              <a:gd name="connsiteX1335" fmla="*/ 1747224 w 9854218"/>
              <a:gd name="connsiteY1335" fmla="*/ 5208387 h 10287000"/>
              <a:gd name="connsiteX1336" fmla="*/ 1747224 w 9854218"/>
              <a:gd name="connsiteY1336" fmla="*/ 5195732 h 10287000"/>
              <a:gd name="connsiteX1337" fmla="*/ 1734570 w 9854218"/>
              <a:gd name="connsiteY1337" fmla="*/ 5195730 h 10287000"/>
              <a:gd name="connsiteX1338" fmla="*/ 1734570 w 9854218"/>
              <a:gd name="connsiteY1338" fmla="*/ 5157770 h 10287000"/>
              <a:gd name="connsiteX1339" fmla="*/ 1759878 w 9854218"/>
              <a:gd name="connsiteY1339" fmla="*/ 5183081 h 10287000"/>
              <a:gd name="connsiteX1340" fmla="*/ 1759878 w 9854218"/>
              <a:gd name="connsiteY1340" fmla="*/ 5170424 h 10287000"/>
              <a:gd name="connsiteX1341" fmla="*/ 1861106 w 9854218"/>
              <a:gd name="connsiteY1341" fmla="*/ 5663910 h 10287000"/>
              <a:gd name="connsiteX1342" fmla="*/ 1873760 w 9854218"/>
              <a:gd name="connsiteY1342" fmla="*/ 5676567 h 10287000"/>
              <a:gd name="connsiteX1343" fmla="*/ 1873760 w 9854218"/>
              <a:gd name="connsiteY1343" fmla="*/ 5663913 h 10287000"/>
              <a:gd name="connsiteX1344" fmla="*/ 1873762 w 9854218"/>
              <a:gd name="connsiteY1344" fmla="*/ 5651256 h 10287000"/>
              <a:gd name="connsiteX1345" fmla="*/ 1772531 w 9854218"/>
              <a:gd name="connsiteY1345" fmla="*/ 5145120 h 10287000"/>
              <a:gd name="connsiteX1346" fmla="*/ 1747226 w 9854218"/>
              <a:gd name="connsiteY1346" fmla="*/ 5005928 h 10287000"/>
              <a:gd name="connsiteX1347" fmla="*/ 1709264 w 9854218"/>
              <a:gd name="connsiteY1347" fmla="*/ 4980624 h 10287000"/>
              <a:gd name="connsiteX1348" fmla="*/ 1721916 w 9854218"/>
              <a:gd name="connsiteY1348" fmla="*/ 4828781 h 10287000"/>
              <a:gd name="connsiteX1349" fmla="*/ 1709264 w 9854218"/>
              <a:gd name="connsiteY1349" fmla="*/ 4816124 h 10287000"/>
              <a:gd name="connsiteX1350" fmla="*/ 1709266 w 9854218"/>
              <a:gd name="connsiteY1350" fmla="*/ 4828781 h 10287000"/>
              <a:gd name="connsiteX1351" fmla="*/ 1696613 w 9854218"/>
              <a:gd name="connsiteY1351" fmla="*/ 4980624 h 10287000"/>
              <a:gd name="connsiteX1352" fmla="*/ 1683956 w 9854218"/>
              <a:gd name="connsiteY1352" fmla="*/ 4993277 h 10287000"/>
              <a:gd name="connsiteX1353" fmla="*/ 1671304 w 9854218"/>
              <a:gd name="connsiteY1353" fmla="*/ 4980624 h 10287000"/>
              <a:gd name="connsiteX1354" fmla="*/ 1671304 w 9854218"/>
              <a:gd name="connsiteY1354" fmla="*/ 4917353 h 10287000"/>
              <a:gd name="connsiteX1355" fmla="*/ 1683956 w 9854218"/>
              <a:gd name="connsiteY1355" fmla="*/ 4866741 h 10287000"/>
              <a:gd name="connsiteX1356" fmla="*/ 1683958 w 9854218"/>
              <a:gd name="connsiteY1356" fmla="*/ 4854090 h 10287000"/>
              <a:gd name="connsiteX1357" fmla="*/ 1683956 w 9854218"/>
              <a:gd name="connsiteY1357" fmla="*/ 4841432 h 10287000"/>
              <a:gd name="connsiteX1358" fmla="*/ 1696610 w 9854218"/>
              <a:gd name="connsiteY1358" fmla="*/ 4828776 h 10287000"/>
              <a:gd name="connsiteX1359" fmla="*/ 1696610 w 9854218"/>
              <a:gd name="connsiteY1359" fmla="*/ 4816127 h 10287000"/>
              <a:gd name="connsiteX1360" fmla="*/ 1696610 w 9854218"/>
              <a:gd name="connsiteY1360" fmla="*/ 4803474 h 10287000"/>
              <a:gd name="connsiteX1361" fmla="*/ 1683956 w 9854218"/>
              <a:gd name="connsiteY1361" fmla="*/ 4803471 h 10287000"/>
              <a:gd name="connsiteX1362" fmla="*/ 1671308 w 9854218"/>
              <a:gd name="connsiteY1362" fmla="*/ 4816127 h 10287000"/>
              <a:gd name="connsiteX1363" fmla="*/ 1671304 w 9854218"/>
              <a:gd name="connsiteY1363" fmla="*/ 4752860 h 10287000"/>
              <a:gd name="connsiteX1364" fmla="*/ 1671304 w 9854218"/>
              <a:gd name="connsiteY1364" fmla="*/ 4727555 h 10287000"/>
              <a:gd name="connsiteX1365" fmla="*/ 1658650 w 9854218"/>
              <a:gd name="connsiteY1365" fmla="*/ 4702250 h 10287000"/>
              <a:gd name="connsiteX1366" fmla="*/ 1671304 w 9854218"/>
              <a:gd name="connsiteY1366" fmla="*/ 4626324 h 10287000"/>
              <a:gd name="connsiteX1367" fmla="*/ 1683956 w 9854218"/>
              <a:gd name="connsiteY1367" fmla="*/ 4563062 h 10287000"/>
              <a:gd name="connsiteX1368" fmla="*/ 1683958 w 9854218"/>
              <a:gd name="connsiteY1368" fmla="*/ 4588368 h 10287000"/>
              <a:gd name="connsiteX1369" fmla="*/ 1683960 w 9854218"/>
              <a:gd name="connsiteY1369" fmla="*/ 4638981 h 10287000"/>
              <a:gd name="connsiteX1370" fmla="*/ 1683958 w 9854218"/>
              <a:gd name="connsiteY1370" fmla="*/ 4651632 h 10287000"/>
              <a:gd name="connsiteX1371" fmla="*/ 1696612 w 9854218"/>
              <a:gd name="connsiteY1371" fmla="*/ 4714899 h 10287000"/>
              <a:gd name="connsiteX1372" fmla="*/ 1709264 w 9854218"/>
              <a:gd name="connsiteY1372" fmla="*/ 4714898 h 10287000"/>
              <a:gd name="connsiteX1373" fmla="*/ 1721918 w 9854218"/>
              <a:gd name="connsiteY1373" fmla="*/ 4702250 h 10287000"/>
              <a:gd name="connsiteX1374" fmla="*/ 1734570 w 9854218"/>
              <a:gd name="connsiteY1374" fmla="*/ 4689593 h 10287000"/>
              <a:gd name="connsiteX1375" fmla="*/ 1734570 w 9854218"/>
              <a:gd name="connsiteY1375" fmla="*/ 4676942 h 10287000"/>
              <a:gd name="connsiteX1376" fmla="*/ 1734574 w 9854218"/>
              <a:gd name="connsiteY1376" fmla="*/ 4664288 h 10287000"/>
              <a:gd name="connsiteX1377" fmla="*/ 1721916 w 9854218"/>
              <a:gd name="connsiteY1377" fmla="*/ 4676942 h 10287000"/>
              <a:gd name="connsiteX1378" fmla="*/ 1709264 w 9854218"/>
              <a:gd name="connsiteY1378" fmla="*/ 4689597 h 10287000"/>
              <a:gd name="connsiteX1379" fmla="*/ 1696610 w 9854218"/>
              <a:gd name="connsiteY1379" fmla="*/ 4651632 h 10287000"/>
              <a:gd name="connsiteX1380" fmla="*/ 1696610 w 9854218"/>
              <a:gd name="connsiteY1380" fmla="*/ 4575714 h 10287000"/>
              <a:gd name="connsiteX1381" fmla="*/ 1696610 w 9854218"/>
              <a:gd name="connsiteY1381" fmla="*/ 4537751 h 10287000"/>
              <a:gd name="connsiteX1382" fmla="*/ 1696610 w 9854218"/>
              <a:gd name="connsiteY1382" fmla="*/ 4487138 h 10287000"/>
              <a:gd name="connsiteX1383" fmla="*/ 1709267 w 9854218"/>
              <a:gd name="connsiteY1383" fmla="*/ 4436526 h 10287000"/>
              <a:gd name="connsiteX1384" fmla="*/ 1709264 w 9854218"/>
              <a:gd name="connsiteY1384" fmla="*/ 4423871 h 10287000"/>
              <a:gd name="connsiteX1385" fmla="*/ 1709264 w 9854218"/>
              <a:gd name="connsiteY1385" fmla="*/ 4385910 h 10287000"/>
              <a:gd name="connsiteX1386" fmla="*/ 1721916 w 9854218"/>
              <a:gd name="connsiteY1386" fmla="*/ 4398566 h 10287000"/>
              <a:gd name="connsiteX1387" fmla="*/ 1734570 w 9854218"/>
              <a:gd name="connsiteY1387" fmla="*/ 4373259 h 10287000"/>
              <a:gd name="connsiteX1388" fmla="*/ 1721916 w 9854218"/>
              <a:gd name="connsiteY1388" fmla="*/ 4347947 h 10287000"/>
              <a:gd name="connsiteX1389" fmla="*/ 1734570 w 9854218"/>
              <a:gd name="connsiteY1389" fmla="*/ 4335296 h 10287000"/>
              <a:gd name="connsiteX1390" fmla="*/ 1721916 w 9854218"/>
              <a:gd name="connsiteY1390" fmla="*/ 4322646 h 10287000"/>
              <a:gd name="connsiteX1391" fmla="*/ 1721918 w 9854218"/>
              <a:gd name="connsiteY1391" fmla="*/ 4297335 h 10287000"/>
              <a:gd name="connsiteX1392" fmla="*/ 1734570 w 9854218"/>
              <a:gd name="connsiteY1392" fmla="*/ 4259375 h 10287000"/>
              <a:gd name="connsiteX1393" fmla="*/ 1747226 w 9854218"/>
              <a:gd name="connsiteY1393" fmla="*/ 4246719 h 10287000"/>
              <a:gd name="connsiteX1394" fmla="*/ 1747224 w 9854218"/>
              <a:gd name="connsiteY1394" fmla="*/ 4221419 h 10287000"/>
              <a:gd name="connsiteX1395" fmla="*/ 1759880 w 9854218"/>
              <a:gd name="connsiteY1395" fmla="*/ 4183454 h 10287000"/>
              <a:gd name="connsiteX1396" fmla="*/ 1759880 w 9854218"/>
              <a:gd name="connsiteY1396" fmla="*/ 4158146 h 10287000"/>
              <a:gd name="connsiteX1397" fmla="*/ 1759882 w 9854218"/>
              <a:gd name="connsiteY1397" fmla="*/ 4132838 h 10287000"/>
              <a:gd name="connsiteX1398" fmla="*/ 1747226 w 9854218"/>
              <a:gd name="connsiteY1398" fmla="*/ 4145492 h 10287000"/>
              <a:gd name="connsiteX1399" fmla="*/ 1747224 w 9854218"/>
              <a:gd name="connsiteY1399" fmla="*/ 4094879 h 10287000"/>
              <a:gd name="connsiteX1400" fmla="*/ 1759878 w 9854218"/>
              <a:gd name="connsiteY1400" fmla="*/ 4056920 h 10287000"/>
              <a:gd name="connsiteX1401" fmla="*/ 1759880 w 9854218"/>
              <a:gd name="connsiteY1401" fmla="*/ 4044264 h 10287000"/>
              <a:gd name="connsiteX1402" fmla="*/ 1759878 w 9854218"/>
              <a:gd name="connsiteY1402" fmla="*/ 4018959 h 10287000"/>
              <a:gd name="connsiteX1403" fmla="*/ 1772531 w 9854218"/>
              <a:gd name="connsiteY1403" fmla="*/ 4018959 h 10287000"/>
              <a:gd name="connsiteX1404" fmla="*/ 1759878 w 9854218"/>
              <a:gd name="connsiteY1404" fmla="*/ 4082226 h 10287000"/>
              <a:gd name="connsiteX1405" fmla="*/ 1759878 w 9854218"/>
              <a:gd name="connsiteY1405" fmla="*/ 4094879 h 10287000"/>
              <a:gd name="connsiteX1406" fmla="*/ 1772532 w 9854218"/>
              <a:gd name="connsiteY1406" fmla="*/ 4082226 h 10287000"/>
              <a:gd name="connsiteX1407" fmla="*/ 1772531 w 9854218"/>
              <a:gd name="connsiteY1407" fmla="*/ 4018959 h 10287000"/>
              <a:gd name="connsiteX1408" fmla="*/ 1785185 w 9854218"/>
              <a:gd name="connsiteY1408" fmla="*/ 4018956 h 10287000"/>
              <a:gd name="connsiteX1409" fmla="*/ 1797839 w 9854218"/>
              <a:gd name="connsiteY1409" fmla="*/ 3993647 h 10287000"/>
              <a:gd name="connsiteX1410" fmla="*/ 1797839 w 9854218"/>
              <a:gd name="connsiteY1410" fmla="*/ 3980997 h 10287000"/>
              <a:gd name="connsiteX1411" fmla="*/ 1785185 w 9854218"/>
              <a:gd name="connsiteY1411" fmla="*/ 3943038 h 10287000"/>
              <a:gd name="connsiteX1412" fmla="*/ 1785188 w 9854218"/>
              <a:gd name="connsiteY1412" fmla="*/ 3930384 h 10287000"/>
              <a:gd name="connsiteX1413" fmla="*/ 1797839 w 9854218"/>
              <a:gd name="connsiteY1413" fmla="*/ 3892421 h 10287000"/>
              <a:gd name="connsiteX1414" fmla="*/ 1823146 w 9854218"/>
              <a:gd name="connsiteY1414" fmla="*/ 3803846 h 10287000"/>
              <a:gd name="connsiteX1415" fmla="*/ 1848454 w 9854218"/>
              <a:gd name="connsiteY1415" fmla="*/ 3702623 h 10287000"/>
              <a:gd name="connsiteX1416" fmla="*/ 1848454 w 9854218"/>
              <a:gd name="connsiteY1416" fmla="*/ 3689967 h 10287000"/>
              <a:gd name="connsiteX1417" fmla="*/ 1873760 w 9854218"/>
              <a:gd name="connsiteY1417" fmla="*/ 3614048 h 10287000"/>
              <a:gd name="connsiteX1418" fmla="*/ 1899068 w 9854218"/>
              <a:gd name="connsiteY1418" fmla="*/ 3487509 h 10287000"/>
              <a:gd name="connsiteX1419" fmla="*/ 1924374 w 9854218"/>
              <a:gd name="connsiteY1419" fmla="*/ 3398939 h 10287000"/>
              <a:gd name="connsiteX1420" fmla="*/ 1937030 w 9854218"/>
              <a:gd name="connsiteY1420" fmla="*/ 3323013 h 10287000"/>
              <a:gd name="connsiteX1421" fmla="*/ 1962335 w 9854218"/>
              <a:gd name="connsiteY1421" fmla="*/ 3259749 h 10287000"/>
              <a:gd name="connsiteX1422" fmla="*/ 1991070 w 9854218"/>
              <a:gd name="connsiteY1422" fmla="*/ 3218426 h 10287000"/>
              <a:gd name="connsiteX1423" fmla="*/ 2009375 w 9854218"/>
              <a:gd name="connsiteY1423" fmla="*/ 3131484 h 10287000"/>
              <a:gd name="connsiteX1424" fmla="*/ 2101524 w 9854218"/>
              <a:gd name="connsiteY1424" fmla="*/ 2813634 h 10287000"/>
              <a:gd name="connsiteX1425" fmla="*/ 2101523 w 9854218"/>
              <a:gd name="connsiteY1425" fmla="*/ 2804220 h 10287000"/>
              <a:gd name="connsiteX1426" fmla="*/ 2101522 w 9854218"/>
              <a:gd name="connsiteY1426" fmla="*/ 2791569 h 10287000"/>
              <a:gd name="connsiteX1427" fmla="*/ 2088870 w 9854218"/>
              <a:gd name="connsiteY1427" fmla="*/ 2791569 h 10287000"/>
              <a:gd name="connsiteX1428" fmla="*/ 2088870 w 9854218"/>
              <a:gd name="connsiteY1428" fmla="*/ 2766260 h 10287000"/>
              <a:gd name="connsiteX1429" fmla="*/ 2103107 w 9854218"/>
              <a:gd name="connsiteY1429" fmla="*/ 2764679 h 10287000"/>
              <a:gd name="connsiteX1430" fmla="*/ 2117687 w 9854218"/>
              <a:gd name="connsiteY1430" fmla="*/ 2757873 h 10287000"/>
              <a:gd name="connsiteX1431" fmla="*/ 2150044 w 9854218"/>
              <a:gd name="connsiteY1431" fmla="*/ 2646270 h 10287000"/>
              <a:gd name="connsiteX1432" fmla="*/ 2170826 w 9854218"/>
              <a:gd name="connsiteY1432" fmla="*/ 2589693 h 10287000"/>
              <a:gd name="connsiteX1433" fmla="*/ 2152136 w 9854218"/>
              <a:gd name="connsiteY1433" fmla="*/ 2627073 h 10287000"/>
              <a:gd name="connsiteX1434" fmla="*/ 2139486 w 9854218"/>
              <a:gd name="connsiteY1434" fmla="*/ 2677683 h 10287000"/>
              <a:gd name="connsiteX1435" fmla="*/ 2126832 w 9854218"/>
              <a:gd name="connsiteY1435" fmla="*/ 2677683 h 10287000"/>
              <a:gd name="connsiteX1436" fmla="*/ 2190101 w 9854218"/>
              <a:gd name="connsiteY1436" fmla="*/ 2525843 h 10287000"/>
              <a:gd name="connsiteX1437" fmla="*/ 2193160 w 9854218"/>
              <a:gd name="connsiteY1437" fmla="*/ 2528904 h 10287000"/>
              <a:gd name="connsiteX1438" fmla="*/ 2326253 w 9854218"/>
              <a:gd name="connsiteY1438" fmla="*/ 2166623 h 10287000"/>
              <a:gd name="connsiteX1439" fmla="*/ 2536276 w 9854218"/>
              <a:gd name="connsiteY1439" fmla="*/ 1692287 h 10287000"/>
              <a:gd name="connsiteX1440" fmla="*/ 2779430 w 9854218"/>
              <a:gd name="connsiteY1440" fmla="*/ 1247916 h 10287000"/>
              <a:gd name="connsiteX1441" fmla="*/ 2770664 w 9854218"/>
              <a:gd name="connsiteY1441" fmla="*/ 1177716 h 10287000"/>
              <a:gd name="connsiteX1442" fmla="*/ 2749036 w 9854218"/>
              <a:gd name="connsiteY1442" fmla="*/ 1173831 h 10287000"/>
              <a:gd name="connsiteX1443" fmla="*/ 2722301 w 9854218"/>
              <a:gd name="connsiteY1443" fmla="*/ 1216800 h 10287000"/>
              <a:gd name="connsiteX1444" fmla="*/ 2664288 w 9854218"/>
              <a:gd name="connsiteY1444" fmla="*/ 1332978 h 10287000"/>
              <a:gd name="connsiteX1445" fmla="*/ 2203618 w 9854218"/>
              <a:gd name="connsiteY1445" fmla="*/ 2299605 h 10287000"/>
              <a:gd name="connsiteX1446" fmla="*/ 1707262 w 9854218"/>
              <a:gd name="connsiteY1446" fmla="*/ 4283838 h 10287000"/>
              <a:gd name="connsiteX1447" fmla="*/ 1681160 w 9854218"/>
              <a:gd name="connsiteY1447" fmla="*/ 4307601 h 10287000"/>
              <a:gd name="connsiteX1448" fmla="*/ 1666626 w 9854218"/>
              <a:gd name="connsiteY1448" fmla="*/ 4250051 h 10287000"/>
              <a:gd name="connsiteX1449" fmla="*/ 1755719 w 9854218"/>
              <a:gd name="connsiteY1449" fmla="*/ 3618369 h 10287000"/>
              <a:gd name="connsiteX1450" fmla="*/ 2213906 w 9854218"/>
              <a:gd name="connsiteY1450" fmla="*/ 2011451 h 10287000"/>
              <a:gd name="connsiteX1451" fmla="*/ 2291730 w 9854218"/>
              <a:gd name="connsiteY1451" fmla="*/ 1839899 h 10287000"/>
              <a:gd name="connsiteX1452" fmla="*/ 2270768 w 9854218"/>
              <a:gd name="connsiteY1452" fmla="*/ 1875771 h 10287000"/>
              <a:gd name="connsiteX1453" fmla="*/ 2228062 w 9854218"/>
              <a:gd name="connsiteY1453" fmla="*/ 1969091 h 10287000"/>
              <a:gd name="connsiteX1454" fmla="*/ 2088868 w 9854218"/>
              <a:gd name="connsiteY1454" fmla="*/ 2209505 h 10287000"/>
              <a:gd name="connsiteX1455" fmla="*/ 1987640 w 9854218"/>
              <a:gd name="connsiteY1455" fmla="*/ 2449925 h 10287000"/>
              <a:gd name="connsiteX1456" fmla="*/ 1974989 w 9854218"/>
              <a:gd name="connsiteY1456" fmla="*/ 2462577 h 10287000"/>
              <a:gd name="connsiteX1457" fmla="*/ 1974990 w 9854218"/>
              <a:gd name="connsiteY1457" fmla="*/ 2475228 h 10287000"/>
              <a:gd name="connsiteX1458" fmla="*/ 1987643 w 9854218"/>
              <a:gd name="connsiteY1458" fmla="*/ 2475230 h 10287000"/>
              <a:gd name="connsiteX1459" fmla="*/ 1974989 w 9854218"/>
              <a:gd name="connsiteY1459" fmla="*/ 2538498 h 10287000"/>
              <a:gd name="connsiteX1460" fmla="*/ 1974989 w 9854218"/>
              <a:gd name="connsiteY1460" fmla="*/ 2551151 h 10287000"/>
              <a:gd name="connsiteX1461" fmla="*/ 1987643 w 9854218"/>
              <a:gd name="connsiteY1461" fmla="*/ 2551154 h 10287000"/>
              <a:gd name="connsiteX1462" fmla="*/ 2000297 w 9854218"/>
              <a:gd name="connsiteY1462" fmla="*/ 2551154 h 10287000"/>
              <a:gd name="connsiteX1463" fmla="*/ 2000296 w 9854218"/>
              <a:gd name="connsiteY1463" fmla="*/ 2563802 h 10287000"/>
              <a:gd name="connsiteX1464" fmla="*/ 1962335 w 9854218"/>
              <a:gd name="connsiteY1464" fmla="*/ 2652381 h 10287000"/>
              <a:gd name="connsiteX1465" fmla="*/ 1924374 w 9854218"/>
              <a:gd name="connsiteY1465" fmla="*/ 2690342 h 10287000"/>
              <a:gd name="connsiteX1466" fmla="*/ 1949678 w 9854218"/>
              <a:gd name="connsiteY1466" fmla="*/ 2690340 h 10287000"/>
              <a:gd name="connsiteX1467" fmla="*/ 1873757 w 9854218"/>
              <a:gd name="connsiteY1467" fmla="*/ 2867490 h 10287000"/>
              <a:gd name="connsiteX1468" fmla="*/ 1886414 w 9854218"/>
              <a:gd name="connsiteY1468" fmla="*/ 2880144 h 10287000"/>
              <a:gd name="connsiteX1469" fmla="*/ 1861106 w 9854218"/>
              <a:gd name="connsiteY1469" fmla="*/ 2905451 h 10287000"/>
              <a:gd name="connsiteX1470" fmla="*/ 1861108 w 9854218"/>
              <a:gd name="connsiteY1470" fmla="*/ 2943410 h 10287000"/>
              <a:gd name="connsiteX1471" fmla="*/ 1772531 w 9854218"/>
              <a:gd name="connsiteY1471" fmla="*/ 3196478 h 10287000"/>
              <a:gd name="connsiteX1472" fmla="*/ 1747226 w 9854218"/>
              <a:gd name="connsiteY1472" fmla="*/ 3272402 h 10287000"/>
              <a:gd name="connsiteX1473" fmla="*/ 1645997 w 9854218"/>
              <a:gd name="connsiteY1473" fmla="*/ 3576087 h 10287000"/>
              <a:gd name="connsiteX1474" fmla="*/ 1633342 w 9854218"/>
              <a:gd name="connsiteY1474" fmla="*/ 3689967 h 10287000"/>
              <a:gd name="connsiteX1475" fmla="*/ 1608035 w 9854218"/>
              <a:gd name="connsiteY1475" fmla="*/ 3715275 h 10287000"/>
              <a:gd name="connsiteX1476" fmla="*/ 1595384 w 9854218"/>
              <a:gd name="connsiteY1476" fmla="*/ 3677315 h 10287000"/>
              <a:gd name="connsiteX1477" fmla="*/ 1570074 w 9854218"/>
              <a:gd name="connsiteY1477" fmla="*/ 3727928 h 10287000"/>
              <a:gd name="connsiteX1478" fmla="*/ 1570076 w 9854218"/>
              <a:gd name="connsiteY1478" fmla="*/ 3740582 h 10287000"/>
              <a:gd name="connsiteX1479" fmla="*/ 1557420 w 9854218"/>
              <a:gd name="connsiteY1479" fmla="*/ 3740582 h 10287000"/>
              <a:gd name="connsiteX1480" fmla="*/ 1557422 w 9854218"/>
              <a:gd name="connsiteY1480" fmla="*/ 3753236 h 10287000"/>
              <a:gd name="connsiteX1481" fmla="*/ 1544766 w 9854218"/>
              <a:gd name="connsiteY1481" fmla="*/ 3765888 h 10287000"/>
              <a:gd name="connsiteX1482" fmla="*/ 1532116 w 9854218"/>
              <a:gd name="connsiteY1482" fmla="*/ 3816503 h 10287000"/>
              <a:gd name="connsiteX1483" fmla="*/ 1494154 w 9854218"/>
              <a:gd name="connsiteY1483" fmla="*/ 3955688 h 10287000"/>
              <a:gd name="connsiteX1484" fmla="*/ 1481500 w 9854218"/>
              <a:gd name="connsiteY1484" fmla="*/ 3968345 h 10287000"/>
              <a:gd name="connsiteX1485" fmla="*/ 1481500 w 9854218"/>
              <a:gd name="connsiteY1485" fmla="*/ 3993647 h 10287000"/>
              <a:gd name="connsiteX1486" fmla="*/ 1481501 w 9854218"/>
              <a:gd name="connsiteY1486" fmla="*/ 4006304 h 10287000"/>
              <a:gd name="connsiteX1487" fmla="*/ 1381853 w 9854218"/>
              <a:gd name="connsiteY1487" fmla="*/ 4214495 h 10287000"/>
              <a:gd name="connsiteX1488" fmla="*/ 1368499 w 9854218"/>
              <a:gd name="connsiteY1488" fmla="*/ 4261914 h 10287000"/>
              <a:gd name="connsiteX1489" fmla="*/ 1368140 w 9854218"/>
              <a:gd name="connsiteY1489" fmla="*/ 4265309 h 10287000"/>
              <a:gd name="connsiteX1490" fmla="*/ 1388314 w 9854218"/>
              <a:gd name="connsiteY1490" fmla="*/ 4280324 h 10287000"/>
              <a:gd name="connsiteX1491" fmla="*/ 1371136 w 9854218"/>
              <a:gd name="connsiteY1491" fmla="*/ 4408659 h 10287000"/>
              <a:gd name="connsiteX1492" fmla="*/ 1369580 w 9854218"/>
              <a:gd name="connsiteY1492" fmla="*/ 4545485 h 10287000"/>
              <a:gd name="connsiteX1493" fmla="*/ 1344680 w 9854218"/>
              <a:gd name="connsiteY1493" fmla="*/ 4621031 h 10287000"/>
              <a:gd name="connsiteX1494" fmla="*/ 1361503 w 9854218"/>
              <a:gd name="connsiteY1494" fmla="*/ 4686864 h 10287000"/>
              <a:gd name="connsiteX1495" fmla="*/ 1354621 w 9854218"/>
              <a:gd name="connsiteY1495" fmla="*/ 4885583 h 10287000"/>
              <a:gd name="connsiteX1496" fmla="*/ 1348517 w 9854218"/>
              <a:gd name="connsiteY1496" fmla="*/ 5015886 h 10287000"/>
              <a:gd name="connsiteX1497" fmla="*/ 1350493 w 9854218"/>
              <a:gd name="connsiteY1497" fmla="*/ 5004813 h 10287000"/>
              <a:gd name="connsiteX1498" fmla="*/ 1358993 w 9854218"/>
              <a:gd name="connsiteY1498" fmla="*/ 4989188 h 10287000"/>
              <a:gd name="connsiteX1499" fmla="*/ 1361566 w 9854218"/>
              <a:gd name="connsiteY1499" fmla="*/ 5006784 h 10287000"/>
              <a:gd name="connsiteX1500" fmla="*/ 1372642 w 9854218"/>
              <a:gd name="connsiteY1500" fmla="*/ 5008755 h 10287000"/>
              <a:gd name="connsiteX1501" fmla="*/ 1362166 w 9854218"/>
              <a:gd name="connsiteY1501" fmla="*/ 5035454 h 10287000"/>
              <a:gd name="connsiteX1502" fmla="*/ 1360192 w 9854218"/>
              <a:gd name="connsiteY1502" fmla="*/ 5046527 h 10287000"/>
              <a:gd name="connsiteX1503" fmla="*/ 1351691 w 9854218"/>
              <a:gd name="connsiteY1503" fmla="*/ 5062152 h 10287000"/>
              <a:gd name="connsiteX1504" fmla="*/ 1344566 w 9854218"/>
              <a:gd name="connsiteY1504" fmla="*/ 5038034 h 10287000"/>
              <a:gd name="connsiteX1505" fmla="*/ 1315892 w 9854218"/>
              <a:gd name="connsiteY1505" fmla="*/ 5038644 h 10287000"/>
              <a:gd name="connsiteX1506" fmla="*/ 1322174 w 9854218"/>
              <a:gd name="connsiteY1506" fmla="*/ 4811256 h 10287000"/>
              <a:gd name="connsiteX1507" fmla="*/ 1335581 w 9854218"/>
              <a:gd name="connsiteY1507" fmla="*/ 4607987 h 10287000"/>
              <a:gd name="connsiteX1508" fmla="*/ 1316006 w 9854218"/>
              <a:gd name="connsiteY1508" fmla="*/ 4621641 h 10287000"/>
              <a:gd name="connsiteX1509" fmla="*/ 1309060 w 9854218"/>
              <a:gd name="connsiteY1509" fmla="*/ 4500440 h 10287000"/>
              <a:gd name="connsiteX1510" fmla="*/ 1321690 w 9854218"/>
              <a:gd name="connsiteY1510" fmla="*/ 4365584 h 10287000"/>
              <a:gd name="connsiteX1511" fmla="*/ 1333078 w 9854218"/>
              <a:gd name="connsiteY1511" fmla="*/ 4329764 h 10287000"/>
              <a:gd name="connsiteX1512" fmla="*/ 1339778 w 9854218"/>
              <a:gd name="connsiteY1512" fmla="*/ 4294655 h 10287000"/>
              <a:gd name="connsiteX1513" fmla="*/ 1334128 w 9854218"/>
              <a:gd name="connsiteY1513" fmla="*/ 4283789 h 10287000"/>
              <a:gd name="connsiteX1514" fmla="*/ 1333241 w 9854218"/>
              <a:gd name="connsiteY1514" fmla="*/ 4284804 h 10287000"/>
              <a:gd name="connsiteX1515" fmla="*/ 1329890 w 9854218"/>
              <a:gd name="connsiteY1515" fmla="*/ 4279569 h 10287000"/>
              <a:gd name="connsiteX1516" fmla="*/ 1329440 w 9854218"/>
              <a:gd name="connsiteY1516" fmla="*/ 4274876 h 10287000"/>
              <a:gd name="connsiteX1517" fmla="*/ 1319377 w 9854218"/>
              <a:gd name="connsiteY1517" fmla="*/ 4260165 h 10287000"/>
              <a:gd name="connsiteX1518" fmla="*/ 1304350 w 9854218"/>
              <a:gd name="connsiteY1518" fmla="*/ 4259375 h 10287000"/>
              <a:gd name="connsiteX1519" fmla="*/ 1291700 w 9854218"/>
              <a:gd name="connsiteY1519" fmla="*/ 4411218 h 10287000"/>
              <a:gd name="connsiteX1520" fmla="*/ 1228430 w 9854218"/>
              <a:gd name="connsiteY1520" fmla="*/ 4309989 h 10287000"/>
              <a:gd name="connsiteX1521" fmla="*/ 1228429 w 9854218"/>
              <a:gd name="connsiteY1521" fmla="*/ 4297332 h 10287000"/>
              <a:gd name="connsiteX1522" fmla="*/ 1228429 w 9854218"/>
              <a:gd name="connsiteY1522" fmla="*/ 4259375 h 10287000"/>
              <a:gd name="connsiteX1523" fmla="*/ 1241081 w 9854218"/>
              <a:gd name="connsiteY1523" fmla="*/ 4272029 h 10287000"/>
              <a:gd name="connsiteX1524" fmla="*/ 1241083 w 9854218"/>
              <a:gd name="connsiteY1524" fmla="*/ 4284678 h 10287000"/>
              <a:gd name="connsiteX1525" fmla="*/ 1253735 w 9854218"/>
              <a:gd name="connsiteY1525" fmla="*/ 4272029 h 10287000"/>
              <a:gd name="connsiteX1526" fmla="*/ 1241083 w 9854218"/>
              <a:gd name="connsiteY1526" fmla="*/ 4234070 h 10287000"/>
              <a:gd name="connsiteX1527" fmla="*/ 1241081 w 9854218"/>
              <a:gd name="connsiteY1527" fmla="*/ 4221419 h 10287000"/>
              <a:gd name="connsiteX1528" fmla="*/ 1241081 w 9854218"/>
              <a:gd name="connsiteY1528" fmla="*/ 4208763 h 10287000"/>
              <a:gd name="connsiteX1529" fmla="*/ 1239502 w 9854218"/>
              <a:gd name="connsiteY1529" fmla="*/ 4197690 h 10287000"/>
              <a:gd name="connsiteX1530" fmla="*/ 1232377 w 9854218"/>
              <a:gd name="connsiteY1530" fmla="*/ 4196673 h 10287000"/>
              <a:gd name="connsiteX1531" fmla="*/ 1229462 w 9854218"/>
              <a:gd name="connsiteY1531" fmla="*/ 4233180 h 10287000"/>
              <a:gd name="connsiteX1532" fmla="*/ 1228429 w 9854218"/>
              <a:gd name="connsiteY1532" fmla="*/ 4233416 h 10287000"/>
              <a:gd name="connsiteX1533" fmla="*/ 1228429 w 9854218"/>
              <a:gd name="connsiteY1533" fmla="*/ 4234070 h 10287000"/>
              <a:gd name="connsiteX1534" fmla="*/ 1228429 w 9854218"/>
              <a:gd name="connsiteY1534" fmla="*/ 4246722 h 10287000"/>
              <a:gd name="connsiteX1535" fmla="*/ 1215775 w 9854218"/>
              <a:gd name="connsiteY1535" fmla="*/ 4259375 h 10287000"/>
              <a:gd name="connsiteX1536" fmla="*/ 1214402 w 9854218"/>
              <a:gd name="connsiteY1536" fmla="*/ 4223664 h 10287000"/>
              <a:gd name="connsiteX1537" fmla="*/ 1207888 w 9854218"/>
              <a:gd name="connsiteY1537" fmla="*/ 4209806 h 10287000"/>
              <a:gd name="connsiteX1538" fmla="*/ 1187569 w 9854218"/>
              <a:gd name="connsiteY1538" fmla="*/ 4574865 h 10287000"/>
              <a:gd name="connsiteX1539" fmla="*/ 1209595 w 9854218"/>
              <a:gd name="connsiteY1539" fmla="*/ 4587000 h 10287000"/>
              <a:gd name="connsiteX1540" fmla="*/ 1210015 w 9854218"/>
              <a:gd name="connsiteY1540" fmla="*/ 4716479 h 10287000"/>
              <a:gd name="connsiteX1541" fmla="*/ 1227065 w 9854218"/>
              <a:gd name="connsiteY1541" fmla="*/ 4852247 h 10287000"/>
              <a:gd name="connsiteX1542" fmla="*/ 1212661 w 9854218"/>
              <a:gd name="connsiteY1542" fmla="*/ 4930475 h 10287000"/>
              <a:gd name="connsiteX1543" fmla="*/ 1238272 w 9854218"/>
              <a:gd name="connsiteY1543" fmla="*/ 4993412 h 10287000"/>
              <a:gd name="connsiteX1544" fmla="*/ 1258454 w 9854218"/>
              <a:gd name="connsiteY1544" fmla="*/ 5191223 h 10287000"/>
              <a:gd name="connsiteX1545" fmla="*/ 1253197 w 9854218"/>
              <a:gd name="connsiteY1545" fmla="*/ 5210450 h 10287000"/>
              <a:gd name="connsiteX1546" fmla="*/ 1254044 w 9854218"/>
              <a:gd name="connsiteY1546" fmla="*/ 5240709 h 10287000"/>
              <a:gd name="connsiteX1547" fmla="*/ 1254724 w 9854218"/>
              <a:gd name="connsiteY1547" fmla="*/ 5240415 h 10287000"/>
              <a:gd name="connsiteX1548" fmla="*/ 1317005 w 9854218"/>
              <a:gd name="connsiteY1548" fmla="*/ 5398188 h 10287000"/>
              <a:gd name="connsiteX1549" fmla="*/ 1329656 w 9854218"/>
              <a:gd name="connsiteY1549" fmla="*/ 5372882 h 10287000"/>
              <a:gd name="connsiteX1550" fmla="*/ 1380271 w 9854218"/>
              <a:gd name="connsiteY1550" fmla="*/ 5613296 h 10287000"/>
              <a:gd name="connsiteX1551" fmla="*/ 1380271 w 9854218"/>
              <a:gd name="connsiteY1551" fmla="*/ 5651258 h 10287000"/>
              <a:gd name="connsiteX1552" fmla="*/ 1392926 w 9854218"/>
              <a:gd name="connsiteY1552" fmla="*/ 5638607 h 10287000"/>
              <a:gd name="connsiteX1553" fmla="*/ 1405579 w 9854218"/>
              <a:gd name="connsiteY1553" fmla="*/ 5651259 h 10287000"/>
              <a:gd name="connsiteX1554" fmla="*/ 1418234 w 9854218"/>
              <a:gd name="connsiteY1554" fmla="*/ 5663912 h 10287000"/>
              <a:gd name="connsiteX1555" fmla="*/ 1496526 w 9854218"/>
              <a:gd name="connsiteY1555" fmla="*/ 5884557 h 10287000"/>
              <a:gd name="connsiteX1556" fmla="*/ 1509760 w 9854218"/>
              <a:gd name="connsiteY1556" fmla="*/ 5906024 h 10287000"/>
              <a:gd name="connsiteX1557" fmla="*/ 1508820 w 9854218"/>
              <a:gd name="connsiteY1557" fmla="*/ 5901420 h 10287000"/>
              <a:gd name="connsiteX1558" fmla="*/ 1490338 w 9854218"/>
              <a:gd name="connsiteY1558" fmla="*/ 5825213 h 10287000"/>
              <a:gd name="connsiteX1559" fmla="*/ 1482641 w 9854218"/>
              <a:gd name="connsiteY1559" fmla="*/ 5729742 h 10287000"/>
              <a:gd name="connsiteX1560" fmla="*/ 1465153 w 9854218"/>
              <a:gd name="connsiteY1560" fmla="*/ 5726520 h 10287000"/>
              <a:gd name="connsiteX1561" fmla="*/ 1441958 w 9854218"/>
              <a:gd name="connsiteY1561" fmla="*/ 5479880 h 10287000"/>
              <a:gd name="connsiteX1562" fmla="*/ 1409186 w 9854218"/>
              <a:gd name="connsiteY1562" fmla="*/ 5245944 h 10287000"/>
              <a:gd name="connsiteX1563" fmla="*/ 1402835 w 9854218"/>
              <a:gd name="connsiteY1563" fmla="*/ 5241156 h 10287000"/>
              <a:gd name="connsiteX1564" fmla="*/ 1407625 w 9854218"/>
              <a:gd name="connsiteY1564" fmla="*/ 5234805 h 10287000"/>
              <a:gd name="connsiteX1565" fmla="*/ 1404505 w 9854218"/>
              <a:gd name="connsiteY1565" fmla="*/ 5212524 h 10287000"/>
              <a:gd name="connsiteX1566" fmla="*/ 1410854 w 9854218"/>
              <a:gd name="connsiteY1566" fmla="*/ 5217312 h 10287000"/>
              <a:gd name="connsiteX1567" fmla="*/ 1412483 w 9854218"/>
              <a:gd name="connsiteY1567" fmla="*/ 5218949 h 10287000"/>
              <a:gd name="connsiteX1568" fmla="*/ 1412413 w 9854218"/>
              <a:gd name="connsiteY1568" fmla="*/ 5228451 h 10287000"/>
              <a:gd name="connsiteX1569" fmla="*/ 1415812 w 9854218"/>
              <a:gd name="connsiteY1569" fmla="*/ 5222296 h 10287000"/>
              <a:gd name="connsiteX1570" fmla="*/ 1412483 w 9854218"/>
              <a:gd name="connsiteY1570" fmla="*/ 5218949 h 10287000"/>
              <a:gd name="connsiteX1571" fmla="*/ 1412731 w 9854218"/>
              <a:gd name="connsiteY1571" fmla="*/ 5185101 h 10287000"/>
              <a:gd name="connsiteX1572" fmla="*/ 1418980 w 9854218"/>
              <a:gd name="connsiteY1572" fmla="*/ 5153696 h 10287000"/>
              <a:gd name="connsiteX1573" fmla="*/ 1483608 w 9854218"/>
              <a:gd name="connsiteY1573" fmla="*/ 5371797 h 10287000"/>
              <a:gd name="connsiteX1574" fmla="*/ 1458209 w 9854218"/>
              <a:gd name="connsiteY1574" fmla="*/ 5352647 h 10287000"/>
              <a:gd name="connsiteX1575" fmla="*/ 1503359 w 9854218"/>
              <a:gd name="connsiteY1575" fmla="*/ 5715473 h 10287000"/>
              <a:gd name="connsiteX1576" fmla="*/ 1527197 w 9854218"/>
              <a:gd name="connsiteY1576" fmla="*/ 5723481 h 10287000"/>
              <a:gd name="connsiteX1577" fmla="*/ 1550714 w 9854218"/>
              <a:gd name="connsiteY1577" fmla="*/ 5850807 h 10287000"/>
              <a:gd name="connsiteX1578" fmla="*/ 1591721 w 9854218"/>
              <a:gd name="connsiteY1578" fmla="*/ 5981355 h 10287000"/>
              <a:gd name="connsiteX1579" fmla="*/ 1591505 w 9854218"/>
              <a:gd name="connsiteY1579" fmla="*/ 6060899 h 10287000"/>
              <a:gd name="connsiteX1580" fmla="*/ 1619156 w 9854218"/>
              <a:gd name="connsiteY1580" fmla="*/ 6092955 h 10287000"/>
              <a:gd name="connsiteX1581" fmla="*/ 1620138 w 9854218"/>
              <a:gd name="connsiteY1581" fmla="*/ 6095787 h 10287000"/>
              <a:gd name="connsiteX1582" fmla="*/ 1620689 w 9854218"/>
              <a:gd name="connsiteY1582" fmla="*/ 6081479 h 10287000"/>
              <a:gd name="connsiteX1583" fmla="*/ 1620694 w 9854218"/>
              <a:gd name="connsiteY1583" fmla="*/ 6068825 h 10287000"/>
              <a:gd name="connsiteX1584" fmla="*/ 1608040 w 9854218"/>
              <a:gd name="connsiteY1584" fmla="*/ 6056171 h 10287000"/>
              <a:gd name="connsiteX1585" fmla="*/ 1613374 w 9854218"/>
              <a:gd name="connsiteY1585" fmla="*/ 5872893 h 10287000"/>
              <a:gd name="connsiteX1586" fmla="*/ 1608806 w 9854218"/>
              <a:gd name="connsiteY1586" fmla="*/ 5802330 h 10287000"/>
              <a:gd name="connsiteX1587" fmla="*/ 1620689 w 9854218"/>
              <a:gd name="connsiteY1587" fmla="*/ 5790449 h 10287000"/>
              <a:gd name="connsiteX1588" fmla="*/ 1645996 w 9854218"/>
              <a:gd name="connsiteY1588" fmla="*/ 5790447 h 10287000"/>
              <a:gd name="connsiteX1589" fmla="*/ 1633342 w 9854218"/>
              <a:gd name="connsiteY1589" fmla="*/ 5841060 h 10287000"/>
              <a:gd name="connsiteX1590" fmla="*/ 1633343 w 9854218"/>
              <a:gd name="connsiteY1590" fmla="*/ 5828409 h 10287000"/>
              <a:gd name="connsiteX1591" fmla="*/ 1620689 w 9854218"/>
              <a:gd name="connsiteY1591" fmla="*/ 5828409 h 10287000"/>
              <a:gd name="connsiteX1592" fmla="*/ 1620689 w 9854218"/>
              <a:gd name="connsiteY1592" fmla="*/ 5841063 h 10287000"/>
              <a:gd name="connsiteX1593" fmla="*/ 1633344 w 9854218"/>
              <a:gd name="connsiteY1593" fmla="*/ 5853714 h 10287000"/>
              <a:gd name="connsiteX1594" fmla="*/ 1658651 w 9854218"/>
              <a:gd name="connsiteY1594" fmla="*/ 5904329 h 10287000"/>
              <a:gd name="connsiteX1595" fmla="*/ 1658650 w 9854218"/>
              <a:gd name="connsiteY1595" fmla="*/ 5992904 h 10287000"/>
              <a:gd name="connsiteX1596" fmla="*/ 1658650 w 9854218"/>
              <a:gd name="connsiteY1596" fmla="*/ 6005558 h 10287000"/>
              <a:gd name="connsiteX1597" fmla="*/ 1658650 w 9854218"/>
              <a:gd name="connsiteY1597" fmla="*/ 6030861 h 10287000"/>
              <a:gd name="connsiteX1598" fmla="*/ 1658651 w 9854218"/>
              <a:gd name="connsiteY1598" fmla="*/ 6043518 h 10287000"/>
              <a:gd name="connsiteX1599" fmla="*/ 1658652 w 9854218"/>
              <a:gd name="connsiteY1599" fmla="*/ 6119439 h 10287000"/>
              <a:gd name="connsiteX1600" fmla="*/ 1658650 w 9854218"/>
              <a:gd name="connsiteY1600" fmla="*/ 6132093 h 10287000"/>
              <a:gd name="connsiteX1601" fmla="*/ 1671304 w 9854218"/>
              <a:gd name="connsiteY1601" fmla="*/ 6144746 h 10287000"/>
              <a:gd name="connsiteX1602" fmla="*/ 1671304 w 9854218"/>
              <a:gd name="connsiteY1602" fmla="*/ 6157400 h 10287000"/>
              <a:gd name="connsiteX1603" fmla="*/ 1671304 w 9854218"/>
              <a:gd name="connsiteY1603" fmla="*/ 6182706 h 10287000"/>
              <a:gd name="connsiteX1604" fmla="*/ 1671304 w 9854218"/>
              <a:gd name="connsiteY1604" fmla="*/ 6195360 h 10287000"/>
              <a:gd name="connsiteX1605" fmla="*/ 1696612 w 9854218"/>
              <a:gd name="connsiteY1605" fmla="*/ 6271281 h 10287000"/>
              <a:gd name="connsiteX1606" fmla="*/ 1683956 w 9854218"/>
              <a:gd name="connsiteY1606" fmla="*/ 6271278 h 10287000"/>
              <a:gd name="connsiteX1607" fmla="*/ 1683956 w 9854218"/>
              <a:gd name="connsiteY1607" fmla="*/ 6283935 h 10287000"/>
              <a:gd name="connsiteX1608" fmla="*/ 1696610 w 9854218"/>
              <a:gd name="connsiteY1608" fmla="*/ 6309240 h 10287000"/>
              <a:gd name="connsiteX1609" fmla="*/ 1695425 w 9854218"/>
              <a:gd name="connsiteY1609" fmla="*/ 6372311 h 10287000"/>
              <a:gd name="connsiteX1610" fmla="*/ 1699331 w 9854218"/>
              <a:gd name="connsiteY1610" fmla="*/ 6394962 h 10287000"/>
              <a:gd name="connsiteX1611" fmla="*/ 1701635 w 9854218"/>
              <a:gd name="connsiteY1611" fmla="*/ 6401727 h 10287000"/>
              <a:gd name="connsiteX1612" fmla="*/ 1717750 w 9854218"/>
              <a:gd name="connsiteY1612" fmla="*/ 6435048 h 10287000"/>
              <a:gd name="connsiteX1613" fmla="*/ 1716190 w 9854218"/>
              <a:gd name="connsiteY1613" fmla="*/ 6423909 h 10287000"/>
              <a:gd name="connsiteX1614" fmla="*/ 1719419 w 9854218"/>
              <a:gd name="connsiteY1614" fmla="*/ 6406416 h 10287000"/>
              <a:gd name="connsiteX1615" fmla="*/ 1727328 w 9854218"/>
              <a:gd name="connsiteY1615" fmla="*/ 6422343 h 10287000"/>
              <a:gd name="connsiteX1616" fmla="*/ 1738468 w 9854218"/>
              <a:gd name="connsiteY1616" fmla="*/ 6420779 h 10287000"/>
              <a:gd name="connsiteX1617" fmla="*/ 1736798 w 9854218"/>
              <a:gd name="connsiteY1617" fmla="*/ 6449411 h 10287000"/>
              <a:gd name="connsiteX1618" fmla="*/ 1738361 w 9854218"/>
              <a:gd name="connsiteY1618" fmla="*/ 6460550 h 10287000"/>
              <a:gd name="connsiteX1619" fmla="*/ 1735132 w 9854218"/>
              <a:gd name="connsiteY1619" fmla="*/ 6478043 h 10287000"/>
              <a:gd name="connsiteX1620" fmla="*/ 1720871 w 9854218"/>
              <a:gd name="connsiteY1620" fmla="*/ 6457328 h 10287000"/>
              <a:gd name="connsiteX1621" fmla="*/ 1709114 w 9854218"/>
              <a:gd name="connsiteY1621" fmla="*/ 6447681 h 10287000"/>
              <a:gd name="connsiteX1622" fmla="*/ 1721522 w 9854218"/>
              <a:gd name="connsiteY1622" fmla="*/ 6503195 h 10287000"/>
              <a:gd name="connsiteX1623" fmla="*/ 1734572 w 9854218"/>
              <a:gd name="connsiteY1623" fmla="*/ 6587615 h 10287000"/>
              <a:gd name="connsiteX1624" fmla="*/ 1721918 w 9854218"/>
              <a:gd name="connsiteY1624" fmla="*/ 6600269 h 10287000"/>
              <a:gd name="connsiteX1625" fmla="*/ 1734570 w 9854218"/>
              <a:gd name="connsiteY1625" fmla="*/ 6625580 h 10287000"/>
              <a:gd name="connsiteX1626" fmla="*/ 1747224 w 9854218"/>
              <a:gd name="connsiteY1626" fmla="*/ 6638229 h 10287000"/>
              <a:gd name="connsiteX1627" fmla="*/ 1734570 w 9854218"/>
              <a:gd name="connsiteY1627" fmla="*/ 6638232 h 10287000"/>
              <a:gd name="connsiteX1628" fmla="*/ 1759880 w 9854218"/>
              <a:gd name="connsiteY1628" fmla="*/ 6714153 h 10287000"/>
              <a:gd name="connsiteX1629" fmla="*/ 1759882 w 9854218"/>
              <a:gd name="connsiteY1629" fmla="*/ 6726807 h 10287000"/>
              <a:gd name="connsiteX1630" fmla="*/ 1759880 w 9854218"/>
              <a:gd name="connsiteY1630" fmla="*/ 6739458 h 10287000"/>
              <a:gd name="connsiteX1631" fmla="*/ 1772531 w 9854218"/>
              <a:gd name="connsiteY1631" fmla="*/ 6752112 h 10287000"/>
              <a:gd name="connsiteX1632" fmla="*/ 1810493 w 9854218"/>
              <a:gd name="connsiteY1632" fmla="*/ 6929262 h 10287000"/>
              <a:gd name="connsiteX1633" fmla="*/ 1797839 w 9854218"/>
              <a:gd name="connsiteY1633" fmla="*/ 6929262 h 10287000"/>
              <a:gd name="connsiteX1634" fmla="*/ 1797839 w 9854218"/>
              <a:gd name="connsiteY1634" fmla="*/ 6941918 h 10287000"/>
              <a:gd name="connsiteX1635" fmla="*/ 1810493 w 9854218"/>
              <a:gd name="connsiteY1635" fmla="*/ 6967223 h 10287000"/>
              <a:gd name="connsiteX1636" fmla="*/ 1823147 w 9854218"/>
              <a:gd name="connsiteY1636" fmla="*/ 6979875 h 10287000"/>
              <a:gd name="connsiteX1637" fmla="*/ 1835800 w 9854218"/>
              <a:gd name="connsiteY1637" fmla="*/ 6967220 h 10287000"/>
              <a:gd name="connsiteX1638" fmla="*/ 1835801 w 9854218"/>
              <a:gd name="connsiteY1638" fmla="*/ 6954573 h 10287000"/>
              <a:gd name="connsiteX1639" fmla="*/ 1823147 w 9854218"/>
              <a:gd name="connsiteY1639" fmla="*/ 6941916 h 10287000"/>
              <a:gd name="connsiteX1640" fmla="*/ 1810493 w 9854218"/>
              <a:gd name="connsiteY1640" fmla="*/ 6878645 h 10287000"/>
              <a:gd name="connsiteX1641" fmla="*/ 1835800 w 9854218"/>
              <a:gd name="connsiteY1641" fmla="*/ 6916608 h 10287000"/>
              <a:gd name="connsiteX1642" fmla="*/ 1823146 w 9854218"/>
              <a:gd name="connsiteY1642" fmla="*/ 6865997 h 10287000"/>
              <a:gd name="connsiteX1643" fmla="*/ 1810492 w 9854218"/>
              <a:gd name="connsiteY1643" fmla="*/ 6865997 h 10287000"/>
              <a:gd name="connsiteX1644" fmla="*/ 1785185 w 9854218"/>
              <a:gd name="connsiteY1644" fmla="*/ 6752111 h 10287000"/>
              <a:gd name="connsiteX1645" fmla="*/ 1797840 w 9854218"/>
              <a:gd name="connsiteY1645" fmla="*/ 6739461 h 10287000"/>
              <a:gd name="connsiteX1646" fmla="*/ 1810492 w 9854218"/>
              <a:gd name="connsiteY1646" fmla="*/ 6739458 h 10287000"/>
              <a:gd name="connsiteX1647" fmla="*/ 1810492 w 9854218"/>
              <a:gd name="connsiteY1647" fmla="*/ 6752112 h 10287000"/>
              <a:gd name="connsiteX1648" fmla="*/ 1823146 w 9854218"/>
              <a:gd name="connsiteY1648" fmla="*/ 6739461 h 10287000"/>
              <a:gd name="connsiteX1649" fmla="*/ 1848454 w 9854218"/>
              <a:gd name="connsiteY1649" fmla="*/ 6815379 h 10287000"/>
              <a:gd name="connsiteX1650" fmla="*/ 1848455 w 9854218"/>
              <a:gd name="connsiteY1650" fmla="*/ 6790076 h 10287000"/>
              <a:gd name="connsiteX1651" fmla="*/ 1848455 w 9854218"/>
              <a:gd name="connsiteY1651" fmla="*/ 6865997 h 10287000"/>
              <a:gd name="connsiteX1652" fmla="*/ 1873762 w 9854218"/>
              <a:gd name="connsiteY1652" fmla="*/ 6891303 h 10287000"/>
              <a:gd name="connsiteX1653" fmla="*/ 1861106 w 9854218"/>
              <a:gd name="connsiteY1653" fmla="*/ 6891303 h 10287000"/>
              <a:gd name="connsiteX1654" fmla="*/ 1861106 w 9854218"/>
              <a:gd name="connsiteY1654" fmla="*/ 6903956 h 10287000"/>
              <a:gd name="connsiteX1655" fmla="*/ 1861103 w 9854218"/>
              <a:gd name="connsiteY1655" fmla="*/ 6916605 h 10287000"/>
              <a:gd name="connsiteX1656" fmla="*/ 1873760 w 9854218"/>
              <a:gd name="connsiteY1656" fmla="*/ 6916608 h 10287000"/>
              <a:gd name="connsiteX1657" fmla="*/ 1899070 w 9854218"/>
              <a:gd name="connsiteY1657" fmla="*/ 6967224 h 10287000"/>
              <a:gd name="connsiteX1658" fmla="*/ 1899070 w 9854218"/>
              <a:gd name="connsiteY1658" fmla="*/ 6929262 h 10287000"/>
              <a:gd name="connsiteX1659" fmla="*/ 1911720 w 9854218"/>
              <a:gd name="connsiteY1659" fmla="*/ 6992532 h 10287000"/>
              <a:gd name="connsiteX1660" fmla="*/ 1899068 w 9854218"/>
              <a:gd name="connsiteY1660" fmla="*/ 6979878 h 10287000"/>
              <a:gd name="connsiteX1661" fmla="*/ 1886411 w 9854218"/>
              <a:gd name="connsiteY1661" fmla="*/ 6992532 h 10287000"/>
              <a:gd name="connsiteX1662" fmla="*/ 1861108 w 9854218"/>
              <a:gd name="connsiteY1662" fmla="*/ 7017836 h 10287000"/>
              <a:gd name="connsiteX1663" fmla="*/ 1861108 w 9854218"/>
              <a:gd name="connsiteY1663" fmla="*/ 7043144 h 10287000"/>
              <a:gd name="connsiteX1664" fmla="*/ 1873757 w 9854218"/>
              <a:gd name="connsiteY1664" fmla="*/ 7068452 h 10287000"/>
              <a:gd name="connsiteX1665" fmla="*/ 1886414 w 9854218"/>
              <a:gd name="connsiteY1665" fmla="*/ 7068449 h 10287000"/>
              <a:gd name="connsiteX1666" fmla="*/ 1886414 w 9854218"/>
              <a:gd name="connsiteY1666" fmla="*/ 7043144 h 10287000"/>
              <a:gd name="connsiteX1667" fmla="*/ 1911718 w 9854218"/>
              <a:gd name="connsiteY1667" fmla="*/ 7068452 h 10287000"/>
              <a:gd name="connsiteX1668" fmla="*/ 1911719 w 9854218"/>
              <a:gd name="connsiteY1668" fmla="*/ 7081104 h 10287000"/>
              <a:gd name="connsiteX1669" fmla="*/ 1911720 w 9854218"/>
              <a:gd name="connsiteY1669" fmla="*/ 7106412 h 10287000"/>
              <a:gd name="connsiteX1670" fmla="*/ 1924376 w 9854218"/>
              <a:gd name="connsiteY1670" fmla="*/ 7106412 h 10287000"/>
              <a:gd name="connsiteX1671" fmla="*/ 1937026 w 9854218"/>
              <a:gd name="connsiteY1671" fmla="*/ 7106411 h 10287000"/>
              <a:gd name="connsiteX1672" fmla="*/ 1949682 w 9854218"/>
              <a:gd name="connsiteY1672" fmla="*/ 7093755 h 10287000"/>
              <a:gd name="connsiteX1673" fmla="*/ 1911722 w 9854218"/>
              <a:gd name="connsiteY1673" fmla="*/ 7131719 h 10287000"/>
              <a:gd name="connsiteX1674" fmla="*/ 1933865 w 9854218"/>
              <a:gd name="connsiteY1674" fmla="*/ 7193405 h 10287000"/>
              <a:gd name="connsiteX1675" fmla="*/ 1935281 w 9854218"/>
              <a:gd name="connsiteY1675" fmla="*/ 7216802 h 10287000"/>
              <a:gd name="connsiteX1676" fmla="*/ 1924374 w 9854218"/>
              <a:gd name="connsiteY1676" fmla="*/ 7194987 h 10287000"/>
              <a:gd name="connsiteX1677" fmla="*/ 1911720 w 9854218"/>
              <a:gd name="connsiteY1677" fmla="*/ 7220294 h 10287000"/>
              <a:gd name="connsiteX1678" fmla="*/ 1911720 w 9854218"/>
              <a:gd name="connsiteY1678" fmla="*/ 7232945 h 10287000"/>
              <a:gd name="connsiteX1679" fmla="*/ 1886416 w 9854218"/>
              <a:gd name="connsiteY1679" fmla="*/ 7169676 h 10287000"/>
              <a:gd name="connsiteX1680" fmla="*/ 1873760 w 9854218"/>
              <a:gd name="connsiteY1680" fmla="*/ 7182333 h 10287000"/>
              <a:gd name="connsiteX1681" fmla="*/ 1873760 w 9854218"/>
              <a:gd name="connsiteY1681" fmla="*/ 7220291 h 10287000"/>
              <a:gd name="connsiteX1682" fmla="*/ 1861106 w 9854218"/>
              <a:gd name="connsiteY1682" fmla="*/ 7207640 h 10287000"/>
              <a:gd name="connsiteX1683" fmla="*/ 1861106 w 9854218"/>
              <a:gd name="connsiteY1683" fmla="*/ 7220295 h 10287000"/>
              <a:gd name="connsiteX1684" fmla="*/ 1861106 w 9854218"/>
              <a:gd name="connsiteY1684" fmla="*/ 7232945 h 10287000"/>
              <a:gd name="connsiteX1685" fmla="*/ 1873762 w 9854218"/>
              <a:gd name="connsiteY1685" fmla="*/ 7245600 h 10287000"/>
              <a:gd name="connsiteX1686" fmla="*/ 1911720 w 9854218"/>
              <a:gd name="connsiteY1686" fmla="*/ 7334175 h 10287000"/>
              <a:gd name="connsiteX1687" fmla="*/ 1937030 w 9854218"/>
              <a:gd name="connsiteY1687" fmla="*/ 7321523 h 10287000"/>
              <a:gd name="connsiteX1688" fmla="*/ 1924374 w 9854218"/>
              <a:gd name="connsiteY1688" fmla="*/ 7270908 h 10287000"/>
              <a:gd name="connsiteX1689" fmla="*/ 1937028 w 9854218"/>
              <a:gd name="connsiteY1689" fmla="*/ 7283561 h 10287000"/>
              <a:gd name="connsiteX1690" fmla="*/ 1949678 w 9854218"/>
              <a:gd name="connsiteY1690" fmla="*/ 7308869 h 10287000"/>
              <a:gd name="connsiteX1691" fmla="*/ 1949681 w 9854218"/>
              <a:gd name="connsiteY1691" fmla="*/ 7270908 h 10287000"/>
              <a:gd name="connsiteX1692" fmla="*/ 1949681 w 9854218"/>
              <a:gd name="connsiteY1692" fmla="*/ 7258254 h 10287000"/>
              <a:gd name="connsiteX1693" fmla="*/ 1974986 w 9854218"/>
              <a:gd name="connsiteY1693" fmla="*/ 7346829 h 10287000"/>
              <a:gd name="connsiteX1694" fmla="*/ 1974989 w 9854218"/>
              <a:gd name="connsiteY1694" fmla="*/ 7359480 h 10287000"/>
              <a:gd name="connsiteX1695" fmla="*/ 1987643 w 9854218"/>
              <a:gd name="connsiteY1695" fmla="*/ 7372134 h 10287000"/>
              <a:gd name="connsiteX1696" fmla="*/ 2025602 w 9854218"/>
              <a:gd name="connsiteY1696" fmla="*/ 7460709 h 10287000"/>
              <a:gd name="connsiteX1697" fmla="*/ 2012950 w 9854218"/>
              <a:gd name="connsiteY1697" fmla="*/ 7448058 h 10287000"/>
              <a:gd name="connsiteX1698" fmla="*/ 2012951 w 9854218"/>
              <a:gd name="connsiteY1698" fmla="*/ 7460709 h 10287000"/>
              <a:gd name="connsiteX1699" fmla="*/ 2012946 w 9854218"/>
              <a:gd name="connsiteY1699" fmla="*/ 7486019 h 10287000"/>
              <a:gd name="connsiteX1700" fmla="*/ 2025604 w 9854218"/>
              <a:gd name="connsiteY1700" fmla="*/ 7486019 h 10287000"/>
              <a:gd name="connsiteX1701" fmla="*/ 2076218 w 9854218"/>
              <a:gd name="connsiteY1701" fmla="*/ 7574594 h 10287000"/>
              <a:gd name="connsiteX1702" fmla="*/ 2088870 w 9854218"/>
              <a:gd name="connsiteY1702" fmla="*/ 7625205 h 10287000"/>
              <a:gd name="connsiteX1703" fmla="*/ 2114180 w 9854218"/>
              <a:gd name="connsiteY1703" fmla="*/ 7688474 h 10287000"/>
              <a:gd name="connsiteX1704" fmla="*/ 2114180 w 9854218"/>
              <a:gd name="connsiteY1704" fmla="*/ 7701126 h 10287000"/>
              <a:gd name="connsiteX1705" fmla="*/ 2126834 w 9854218"/>
              <a:gd name="connsiteY1705" fmla="*/ 7713780 h 10287000"/>
              <a:gd name="connsiteX1706" fmla="*/ 2190100 w 9854218"/>
              <a:gd name="connsiteY1706" fmla="*/ 7852970 h 10287000"/>
              <a:gd name="connsiteX1707" fmla="*/ 2228060 w 9854218"/>
              <a:gd name="connsiteY1707" fmla="*/ 7928891 h 10287000"/>
              <a:gd name="connsiteX1708" fmla="*/ 2228060 w 9854218"/>
              <a:gd name="connsiteY1708" fmla="*/ 7954194 h 10287000"/>
              <a:gd name="connsiteX1709" fmla="*/ 2215406 w 9854218"/>
              <a:gd name="connsiteY1709" fmla="*/ 7941545 h 10287000"/>
              <a:gd name="connsiteX1710" fmla="*/ 2202750 w 9854218"/>
              <a:gd name="connsiteY1710" fmla="*/ 7928891 h 10287000"/>
              <a:gd name="connsiteX1711" fmla="*/ 2215406 w 9854218"/>
              <a:gd name="connsiteY1711" fmla="*/ 7954197 h 10287000"/>
              <a:gd name="connsiteX1712" fmla="*/ 2215406 w 9854218"/>
              <a:gd name="connsiteY1712" fmla="*/ 7992155 h 10287000"/>
              <a:gd name="connsiteX1713" fmla="*/ 2228060 w 9854218"/>
              <a:gd name="connsiteY1713" fmla="*/ 8004812 h 10287000"/>
              <a:gd name="connsiteX1714" fmla="*/ 2228060 w 9854218"/>
              <a:gd name="connsiteY1714" fmla="*/ 8030117 h 10287000"/>
              <a:gd name="connsiteX1715" fmla="*/ 2240711 w 9854218"/>
              <a:gd name="connsiteY1715" fmla="*/ 8030117 h 10287000"/>
              <a:gd name="connsiteX1716" fmla="*/ 2240714 w 9854218"/>
              <a:gd name="connsiteY1716" fmla="*/ 8017464 h 10287000"/>
              <a:gd name="connsiteX1717" fmla="*/ 2253366 w 9854218"/>
              <a:gd name="connsiteY1717" fmla="*/ 8042772 h 10287000"/>
              <a:gd name="connsiteX1718" fmla="*/ 2240714 w 9854218"/>
              <a:gd name="connsiteY1718" fmla="*/ 8042772 h 10287000"/>
              <a:gd name="connsiteX1719" fmla="*/ 2240714 w 9854218"/>
              <a:gd name="connsiteY1719" fmla="*/ 8055425 h 10287000"/>
              <a:gd name="connsiteX1720" fmla="*/ 2253370 w 9854218"/>
              <a:gd name="connsiteY1720" fmla="*/ 8068077 h 10287000"/>
              <a:gd name="connsiteX1721" fmla="*/ 2354597 w 9854218"/>
              <a:gd name="connsiteY1721" fmla="*/ 8232576 h 10287000"/>
              <a:gd name="connsiteX1722" fmla="*/ 2341944 w 9854218"/>
              <a:gd name="connsiteY1722" fmla="*/ 8283185 h 10287000"/>
              <a:gd name="connsiteX1723" fmla="*/ 2341943 w 9854218"/>
              <a:gd name="connsiteY1723" fmla="*/ 8245227 h 10287000"/>
              <a:gd name="connsiteX1724" fmla="*/ 2417861 w 9854218"/>
              <a:gd name="connsiteY1724" fmla="*/ 8397070 h 10287000"/>
              <a:gd name="connsiteX1725" fmla="*/ 2430518 w 9854218"/>
              <a:gd name="connsiteY1725" fmla="*/ 8397069 h 10287000"/>
              <a:gd name="connsiteX1726" fmla="*/ 2544400 w 9854218"/>
              <a:gd name="connsiteY1726" fmla="*/ 8624834 h 10287000"/>
              <a:gd name="connsiteX1727" fmla="*/ 2696243 w 9854218"/>
              <a:gd name="connsiteY1727" fmla="*/ 8903206 h 10287000"/>
              <a:gd name="connsiteX1728" fmla="*/ 2679262 w 9854218"/>
              <a:gd name="connsiteY1728" fmla="*/ 8912472 h 10287000"/>
              <a:gd name="connsiteX1729" fmla="*/ 2670938 w 9854218"/>
              <a:gd name="connsiteY1729" fmla="*/ 8903210 h 10287000"/>
              <a:gd name="connsiteX1730" fmla="*/ 2678846 w 9854218"/>
              <a:gd name="connsiteY1730" fmla="*/ 8912698 h 10287000"/>
              <a:gd name="connsiteX1731" fmla="*/ 2679262 w 9854218"/>
              <a:gd name="connsiteY1731" fmla="*/ 8912472 h 10287000"/>
              <a:gd name="connsiteX1732" fmla="*/ 2699010 w 9854218"/>
              <a:gd name="connsiteY1732" fmla="*/ 8934448 h 10287000"/>
              <a:gd name="connsiteX1733" fmla="*/ 2759512 w 9854218"/>
              <a:gd name="connsiteY1733" fmla="*/ 9080360 h 10287000"/>
              <a:gd name="connsiteX1734" fmla="*/ 2784818 w 9854218"/>
              <a:gd name="connsiteY1734" fmla="*/ 9105666 h 10287000"/>
              <a:gd name="connsiteX1735" fmla="*/ 2797472 w 9854218"/>
              <a:gd name="connsiteY1735" fmla="*/ 9105666 h 10287000"/>
              <a:gd name="connsiteX1736" fmla="*/ 2797474 w 9854218"/>
              <a:gd name="connsiteY1736" fmla="*/ 9130974 h 10287000"/>
              <a:gd name="connsiteX1737" fmla="*/ 2822778 w 9854218"/>
              <a:gd name="connsiteY1737" fmla="*/ 9156278 h 10287000"/>
              <a:gd name="connsiteX1738" fmla="*/ 2810126 w 9854218"/>
              <a:gd name="connsiteY1738" fmla="*/ 9156279 h 10287000"/>
              <a:gd name="connsiteX1739" fmla="*/ 2911354 w 9854218"/>
              <a:gd name="connsiteY1739" fmla="*/ 9308124 h 10287000"/>
              <a:gd name="connsiteX1740" fmla="*/ 2949317 w 9854218"/>
              <a:gd name="connsiteY1740" fmla="*/ 9396696 h 10287000"/>
              <a:gd name="connsiteX1741" fmla="*/ 2974622 w 9854218"/>
              <a:gd name="connsiteY1741" fmla="*/ 9396696 h 10287000"/>
              <a:gd name="connsiteX1742" fmla="*/ 2974622 w 9854218"/>
              <a:gd name="connsiteY1742" fmla="*/ 9422004 h 10287000"/>
              <a:gd name="connsiteX1743" fmla="*/ 2999928 w 9854218"/>
              <a:gd name="connsiteY1743" fmla="*/ 9459962 h 10287000"/>
              <a:gd name="connsiteX1744" fmla="*/ 3012582 w 9854218"/>
              <a:gd name="connsiteY1744" fmla="*/ 9472618 h 10287000"/>
              <a:gd name="connsiteX1745" fmla="*/ 3012584 w 9854218"/>
              <a:gd name="connsiteY1745" fmla="*/ 9485268 h 10287000"/>
              <a:gd name="connsiteX1746" fmla="*/ 3025238 w 9854218"/>
              <a:gd name="connsiteY1746" fmla="*/ 9497925 h 10287000"/>
              <a:gd name="connsiteX1747" fmla="*/ 3025235 w 9854218"/>
              <a:gd name="connsiteY1747" fmla="*/ 9485271 h 10287000"/>
              <a:gd name="connsiteX1748" fmla="*/ 3037894 w 9854218"/>
              <a:gd name="connsiteY1748" fmla="*/ 9485271 h 10287000"/>
              <a:gd name="connsiteX1749" fmla="*/ 3063194 w 9854218"/>
              <a:gd name="connsiteY1749" fmla="*/ 9535886 h 10287000"/>
              <a:gd name="connsiteX1750" fmla="*/ 3063197 w 9854218"/>
              <a:gd name="connsiteY1750" fmla="*/ 9510576 h 10287000"/>
              <a:gd name="connsiteX1751" fmla="*/ 3037892 w 9854218"/>
              <a:gd name="connsiteY1751" fmla="*/ 9472620 h 10287000"/>
              <a:gd name="connsiteX1752" fmla="*/ 3025238 w 9854218"/>
              <a:gd name="connsiteY1752" fmla="*/ 9459964 h 10287000"/>
              <a:gd name="connsiteX1753" fmla="*/ 3025236 w 9854218"/>
              <a:gd name="connsiteY1753" fmla="*/ 9447310 h 10287000"/>
              <a:gd name="connsiteX1754" fmla="*/ 3012584 w 9854218"/>
              <a:gd name="connsiteY1754" fmla="*/ 9447308 h 10287000"/>
              <a:gd name="connsiteX1755" fmla="*/ 3012582 w 9854218"/>
              <a:gd name="connsiteY1755" fmla="*/ 9434656 h 10287000"/>
              <a:gd name="connsiteX1756" fmla="*/ 2873393 w 9854218"/>
              <a:gd name="connsiteY1756" fmla="*/ 9219549 h 10287000"/>
              <a:gd name="connsiteX1757" fmla="*/ 2746858 w 9854218"/>
              <a:gd name="connsiteY1757" fmla="*/ 8991784 h 10287000"/>
              <a:gd name="connsiteX1758" fmla="*/ 2759512 w 9854218"/>
              <a:gd name="connsiteY1758" fmla="*/ 8991784 h 10287000"/>
              <a:gd name="connsiteX1759" fmla="*/ 2772164 w 9854218"/>
              <a:gd name="connsiteY1759" fmla="*/ 9004438 h 10287000"/>
              <a:gd name="connsiteX1760" fmla="*/ 2772166 w 9854218"/>
              <a:gd name="connsiteY1760" fmla="*/ 8991782 h 10287000"/>
              <a:gd name="connsiteX1761" fmla="*/ 2734200 w 9854218"/>
              <a:gd name="connsiteY1761" fmla="*/ 8915860 h 10287000"/>
              <a:gd name="connsiteX1762" fmla="*/ 2734204 w 9854218"/>
              <a:gd name="connsiteY1762" fmla="*/ 8903210 h 10287000"/>
              <a:gd name="connsiteX1763" fmla="*/ 2721550 w 9854218"/>
              <a:gd name="connsiteY1763" fmla="*/ 8890558 h 10287000"/>
              <a:gd name="connsiteX1764" fmla="*/ 2721552 w 9854218"/>
              <a:gd name="connsiteY1764" fmla="*/ 8877904 h 10287000"/>
              <a:gd name="connsiteX1765" fmla="*/ 2746858 w 9854218"/>
              <a:gd name="connsiteY1765" fmla="*/ 8890558 h 10287000"/>
              <a:gd name="connsiteX1766" fmla="*/ 2746858 w 9854218"/>
              <a:gd name="connsiteY1766" fmla="*/ 8865246 h 10287000"/>
              <a:gd name="connsiteX1767" fmla="*/ 2759512 w 9854218"/>
              <a:gd name="connsiteY1767" fmla="*/ 8890556 h 10287000"/>
              <a:gd name="connsiteX1768" fmla="*/ 2708897 w 9854218"/>
              <a:gd name="connsiteY1768" fmla="*/ 8776674 h 10287000"/>
              <a:gd name="connsiteX1769" fmla="*/ 2708898 w 9854218"/>
              <a:gd name="connsiteY1769" fmla="*/ 8772040 h 10287000"/>
              <a:gd name="connsiteX1770" fmla="*/ 2698295 w 9854218"/>
              <a:gd name="connsiteY1770" fmla="*/ 8751880 h 10287000"/>
              <a:gd name="connsiteX1771" fmla="*/ 2696243 w 9854218"/>
              <a:gd name="connsiteY1771" fmla="*/ 8751368 h 10287000"/>
              <a:gd name="connsiteX1772" fmla="*/ 2695566 w 9854218"/>
              <a:gd name="connsiteY1772" fmla="*/ 8746690 h 10287000"/>
              <a:gd name="connsiteX1773" fmla="*/ 2671432 w 9854218"/>
              <a:gd name="connsiteY1773" fmla="*/ 8700795 h 10287000"/>
              <a:gd name="connsiteX1774" fmla="*/ 2670936 w 9854218"/>
              <a:gd name="connsiteY1774" fmla="*/ 8700753 h 10287000"/>
              <a:gd name="connsiteX1775" fmla="*/ 2663276 w 9854218"/>
              <a:gd name="connsiteY1775" fmla="*/ 8686708 h 10287000"/>
              <a:gd name="connsiteX1776" fmla="*/ 2658886 w 9854218"/>
              <a:gd name="connsiteY1776" fmla="*/ 8696884 h 10287000"/>
              <a:gd name="connsiteX1777" fmla="*/ 2654159 w 9854218"/>
              <a:gd name="connsiteY1777" fmla="*/ 8707842 h 10287000"/>
              <a:gd name="connsiteX1778" fmla="*/ 2584451 w 9854218"/>
              <a:gd name="connsiteY1778" fmla="*/ 8608449 h 10287000"/>
              <a:gd name="connsiteX1779" fmla="*/ 2524196 w 9854218"/>
              <a:gd name="connsiteY1779" fmla="*/ 8487142 h 10287000"/>
              <a:gd name="connsiteX1780" fmla="*/ 2494148 w 9854218"/>
              <a:gd name="connsiteY1780" fmla="*/ 8396198 h 10287000"/>
              <a:gd name="connsiteX1781" fmla="*/ 2476394 w 9854218"/>
              <a:gd name="connsiteY1781" fmla="*/ 8397201 h 10287000"/>
              <a:gd name="connsiteX1782" fmla="*/ 2395548 w 9854218"/>
              <a:gd name="connsiteY1782" fmla="*/ 8163036 h 10287000"/>
              <a:gd name="connsiteX1783" fmla="*/ 2308400 w 9854218"/>
              <a:gd name="connsiteY1783" fmla="*/ 7943480 h 10287000"/>
              <a:gd name="connsiteX1784" fmla="*/ 2301098 w 9854218"/>
              <a:gd name="connsiteY1784" fmla="*/ 7940328 h 10287000"/>
              <a:gd name="connsiteX1785" fmla="*/ 2304250 w 9854218"/>
              <a:gd name="connsiteY1785" fmla="*/ 7933025 h 10287000"/>
              <a:gd name="connsiteX1786" fmla="*/ 2295948 w 9854218"/>
              <a:gd name="connsiteY1786" fmla="*/ 7912115 h 10287000"/>
              <a:gd name="connsiteX1787" fmla="*/ 2303249 w 9854218"/>
              <a:gd name="connsiteY1787" fmla="*/ 7915265 h 10287000"/>
              <a:gd name="connsiteX1788" fmla="*/ 2305222 w 9854218"/>
              <a:gd name="connsiteY1788" fmla="*/ 7916473 h 10287000"/>
              <a:gd name="connsiteX1789" fmla="*/ 2307401 w 9854218"/>
              <a:gd name="connsiteY1789" fmla="*/ 7925720 h 10287000"/>
              <a:gd name="connsiteX1790" fmla="*/ 2309245 w 9854218"/>
              <a:gd name="connsiteY1790" fmla="*/ 7918935 h 10287000"/>
              <a:gd name="connsiteX1791" fmla="*/ 2305222 w 9854218"/>
              <a:gd name="connsiteY1791" fmla="*/ 7916473 h 10287000"/>
              <a:gd name="connsiteX1792" fmla="*/ 2297459 w 9854218"/>
              <a:gd name="connsiteY1792" fmla="*/ 7883523 h 10287000"/>
              <a:gd name="connsiteX1793" fmla="*/ 2296104 w 9854218"/>
              <a:gd name="connsiteY1793" fmla="*/ 7851531 h 10287000"/>
              <a:gd name="connsiteX1794" fmla="*/ 2410464 w 9854218"/>
              <a:gd name="connsiteY1794" fmla="*/ 8048171 h 10287000"/>
              <a:gd name="connsiteX1795" fmla="*/ 2381258 w 9854218"/>
              <a:gd name="connsiteY1795" fmla="*/ 8035568 h 10287000"/>
              <a:gd name="connsiteX1796" fmla="*/ 2510906 w 9854218"/>
              <a:gd name="connsiteY1796" fmla="*/ 8377434 h 10287000"/>
              <a:gd name="connsiteX1797" fmla="*/ 2535962 w 9854218"/>
              <a:gd name="connsiteY1797" fmla="*/ 8379581 h 10287000"/>
              <a:gd name="connsiteX1798" fmla="*/ 2588914 w 9854218"/>
              <a:gd name="connsiteY1798" fmla="*/ 8497738 h 10287000"/>
              <a:gd name="connsiteX1799" fmla="*/ 2659620 w 9854218"/>
              <a:gd name="connsiteY1799" fmla="*/ 8614888 h 10287000"/>
              <a:gd name="connsiteX1800" fmla="*/ 2664623 w 9854218"/>
              <a:gd name="connsiteY1800" fmla="*/ 8648457 h 10287000"/>
              <a:gd name="connsiteX1801" fmla="*/ 2666112 w 9854218"/>
              <a:gd name="connsiteY1801" fmla="*/ 8659284 h 10287000"/>
              <a:gd name="connsiteX1802" fmla="*/ 2670938 w 9854218"/>
              <a:gd name="connsiteY1802" fmla="*/ 8662794 h 10287000"/>
              <a:gd name="connsiteX1803" fmla="*/ 2702213 w 9854218"/>
              <a:gd name="connsiteY1803" fmla="*/ 8709080 h 10287000"/>
              <a:gd name="connsiteX1804" fmla="*/ 2702321 w 9854218"/>
              <a:gd name="connsiteY1804" fmla="*/ 8709128 h 10287000"/>
              <a:gd name="connsiteX1805" fmla="*/ 2727173 w 9854218"/>
              <a:gd name="connsiteY1805" fmla="*/ 8739346 h 10287000"/>
              <a:gd name="connsiteX1806" fmla="*/ 2731750 w 9854218"/>
              <a:gd name="connsiteY1806" fmla="*/ 8752797 h 10287000"/>
              <a:gd name="connsiteX1807" fmla="*/ 2829106 w 9854218"/>
              <a:gd name="connsiteY1807" fmla="*/ 8896884 h 10287000"/>
              <a:gd name="connsiteX1808" fmla="*/ 2987276 w 9854218"/>
              <a:gd name="connsiteY1808" fmla="*/ 9093014 h 10287000"/>
              <a:gd name="connsiteX1809" fmla="*/ 2999928 w 9854218"/>
              <a:gd name="connsiteY1809" fmla="*/ 9105663 h 10287000"/>
              <a:gd name="connsiteX1810" fmla="*/ 3037892 w 9854218"/>
              <a:gd name="connsiteY1810" fmla="*/ 9156280 h 10287000"/>
              <a:gd name="connsiteX1811" fmla="*/ 3430151 w 9854218"/>
              <a:gd name="connsiteY1811" fmla="*/ 9561192 h 10287000"/>
              <a:gd name="connsiteX1812" fmla="*/ 3379538 w 9854218"/>
              <a:gd name="connsiteY1812" fmla="*/ 9497925 h 10287000"/>
              <a:gd name="connsiteX1813" fmla="*/ 3392189 w 9854218"/>
              <a:gd name="connsiteY1813" fmla="*/ 9497925 h 10287000"/>
              <a:gd name="connsiteX1814" fmla="*/ 3417497 w 9854218"/>
              <a:gd name="connsiteY1814" fmla="*/ 9510579 h 10287000"/>
              <a:gd name="connsiteX1815" fmla="*/ 3404846 w 9854218"/>
              <a:gd name="connsiteY1815" fmla="*/ 9485271 h 10287000"/>
              <a:gd name="connsiteX1816" fmla="*/ 3392190 w 9854218"/>
              <a:gd name="connsiteY1816" fmla="*/ 9472617 h 10287000"/>
              <a:gd name="connsiteX1817" fmla="*/ 3430151 w 9854218"/>
              <a:gd name="connsiteY1817" fmla="*/ 9485271 h 10287000"/>
              <a:gd name="connsiteX1818" fmla="*/ 3430150 w 9854218"/>
              <a:gd name="connsiteY1818" fmla="*/ 9497925 h 10287000"/>
              <a:gd name="connsiteX1819" fmla="*/ 3430152 w 9854218"/>
              <a:gd name="connsiteY1819" fmla="*/ 9510579 h 10287000"/>
              <a:gd name="connsiteX1820" fmla="*/ 3442805 w 9854218"/>
              <a:gd name="connsiteY1820" fmla="*/ 9510579 h 10287000"/>
              <a:gd name="connsiteX1821" fmla="*/ 3487091 w 9854218"/>
              <a:gd name="connsiteY1821" fmla="*/ 9562774 h 10287000"/>
              <a:gd name="connsiteX1822" fmla="*/ 3531150 w 9854218"/>
              <a:gd name="connsiteY1822" fmla="*/ 9586378 h 10287000"/>
              <a:gd name="connsiteX1823" fmla="*/ 3531419 w 9854218"/>
              <a:gd name="connsiteY1823" fmla="*/ 9586632 h 10287000"/>
              <a:gd name="connsiteX1824" fmla="*/ 3542453 w 9854218"/>
              <a:gd name="connsiteY1824" fmla="*/ 9624460 h 10287000"/>
              <a:gd name="connsiteX1825" fmla="*/ 3568812 w 9854218"/>
              <a:gd name="connsiteY1825" fmla="*/ 9649767 h 10287000"/>
              <a:gd name="connsiteX1826" fmla="*/ 3544032 w 9854218"/>
              <a:gd name="connsiteY1826" fmla="*/ 9649767 h 10287000"/>
              <a:gd name="connsiteX1827" fmla="*/ 3556686 w 9854218"/>
              <a:gd name="connsiteY1827" fmla="*/ 9675075 h 10287000"/>
              <a:gd name="connsiteX1828" fmla="*/ 3569339 w 9854218"/>
              <a:gd name="connsiteY1828" fmla="*/ 9687726 h 10287000"/>
              <a:gd name="connsiteX1829" fmla="*/ 3657916 w 9854218"/>
              <a:gd name="connsiteY1829" fmla="*/ 9788956 h 10287000"/>
              <a:gd name="connsiteX1830" fmla="*/ 3657914 w 9854218"/>
              <a:gd name="connsiteY1830" fmla="*/ 9801610 h 10287000"/>
              <a:gd name="connsiteX1831" fmla="*/ 3670571 w 9854218"/>
              <a:gd name="connsiteY1831" fmla="*/ 9814262 h 10287000"/>
              <a:gd name="connsiteX1832" fmla="*/ 3683225 w 9854218"/>
              <a:gd name="connsiteY1832" fmla="*/ 9814262 h 10287000"/>
              <a:gd name="connsiteX1833" fmla="*/ 3708532 w 9854218"/>
              <a:gd name="connsiteY1833" fmla="*/ 9826916 h 10287000"/>
              <a:gd name="connsiteX1834" fmla="*/ 3948950 w 9854218"/>
              <a:gd name="connsiteY1834" fmla="*/ 10042026 h 10287000"/>
              <a:gd name="connsiteX1835" fmla="*/ 3961601 w 9854218"/>
              <a:gd name="connsiteY1835" fmla="*/ 10042026 h 10287000"/>
              <a:gd name="connsiteX1836" fmla="*/ 3961601 w 9854218"/>
              <a:gd name="connsiteY1836" fmla="*/ 10054677 h 10287000"/>
              <a:gd name="connsiteX1837" fmla="*/ 3974255 w 9854218"/>
              <a:gd name="connsiteY1837" fmla="*/ 10067332 h 10287000"/>
              <a:gd name="connsiteX1838" fmla="*/ 3986910 w 9854218"/>
              <a:gd name="connsiteY1838" fmla="*/ 10067332 h 10287000"/>
              <a:gd name="connsiteX1839" fmla="*/ 4050180 w 9854218"/>
              <a:gd name="connsiteY1839" fmla="*/ 10117947 h 10287000"/>
              <a:gd name="connsiteX1840" fmla="*/ 4202020 w 9854218"/>
              <a:gd name="connsiteY1840" fmla="*/ 10231826 h 10287000"/>
              <a:gd name="connsiteX1841" fmla="*/ 4252636 w 9854218"/>
              <a:gd name="connsiteY1841" fmla="*/ 10269788 h 10287000"/>
              <a:gd name="connsiteX1842" fmla="*/ 4273434 w 9854218"/>
              <a:gd name="connsiteY1842" fmla="*/ 10287000 h 10287000"/>
              <a:gd name="connsiteX1843" fmla="*/ 4192550 w 9854218"/>
              <a:gd name="connsiteY1843" fmla="*/ 10287000 h 10287000"/>
              <a:gd name="connsiteX1844" fmla="*/ 4138751 w 9854218"/>
              <a:gd name="connsiteY1844" fmla="*/ 10244482 h 10287000"/>
              <a:gd name="connsiteX1845" fmla="*/ 3822414 w 9854218"/>
              <a:gd name="connsiteY1845" fmla="*/ 9991412 h 10287000"/>
              <a:gd name="connsiteX1846" fmla="*/ 3784452 w 9854218"/>
              <a:gd name="connsiteY1846" fmla="*/ 9978758 h 10287000"/>
              <a:gd name="connsiteX1847" fmla="*/ 3645262 w 9854218"/>
              <a:gd name="connsiteY1847" fmla="*/ 9864876 h 10287000"/>
              <a:gd name="connsiteX1848" fmla="*/ 4100792 w 9854218"/>
              <a:gd name="connsiteY1848" fmla="*/ 10257134 h 10287000"/>
              <a:gd name="connsiteX1849" fmla="*/ 4139230 w 9854218"/>
              <a:gd name="connsiteY1849" fmla="*/ 10287000 h 10287000"/>
              <a:gd name="connsiteX1850" fmla="*/ 4042092 w 9854218"/>
              <a:gd name="connsiteY1850" fmla="*/ 10287000 h 10287000"/>
              <a:gd name="connsiteX1851" fmla="*/ 3979991 w 9854218"/>
              <a:gd name="connsiteY1851" fmla="*/ 10235188 h 10287000"/>
              <a:gd name="connsiteX1852" fmla="*/ 3885682 w 9854218"/>
              <a:gd name="connsiteY1852" fmla="*/ 10143254 h 10287000"/>
              <a:gd name="connsiteX1853" fmla="*/ 3771802 w 9854218"/>
              <a:gd name="connsiteY1853" fmla="*/ 10029369 h 10287000"/>
              <a:gd name="connsiteX1854" fmla="*/ 3657916 w 9854218"/>
              <a:gd name="connsiteY1854" fmla="*/ 9902836 h 10287000"/>
              <a:gd name="connsiteX1855" fmla="*/ 3594650 w 9854218"/>
              <a:gd name="connsiteY1855" fmla="*/ 9852222 h 10287000"/>
              <a:gd name="connsiteX1856" fmla="*/ 3569340 w 9854218"/>
              <a:gd name="connsiteY1856" fmla="*/ 9814263 h 10287000"/>
              <a:gd name="connsiteX1857" fmla="*/ 3493422 w 9854218"/>
              <a:gd name="connsiteY1857" fmla="*/ 9738340 h 10287000"/>
              <a:gd name="connsiteX1858" fmla="*/ 3303617 w 9854218"/>
              <a:gd name="connsiteY1858" fmla="*/ 9535884 h 10287000"/>
              <a:gd name="connsiteX1859" fmla="*/ 3278308 w 9854218"/>
              <a:gd name="connsiteY1859" fmla="*/ 9535886 h 10287000"/>
              <a:gd name="connsiteX1860" fmla="*/ 3101159 w 9854218"/>
              <a:gd name="connsiteY1860" fmla="*/ 9282814 h 10287000"/>
              <a:gd name="connsiteX1861" fmla="*/ 2924009 w 9854218"/>
              <a:gd name="connsiteY1861" fmla="*/ 9055050 h 10287000"/>
              <a:gd name="connsiteX1862" fmla="*/ 2949317 w 9854218"/>
              <a:gd name="connsiteY1862" fmla="*/ 9093010 h 10287000"/>
              <a:gd name="connsiteX1863" fmla="*/ 2916180 w 9854218"/>
              <a:gd name="connsiteY1863" fmla="*/ 9059880 h 10287000"/>
              <a:gd name="connsiteX1864" fmla="*/ 2916390 w 9854218"/>
              <a:gd name="connsiteY1864" fmla="*/ 9063592 h 10287000"/>
              <a:gd name="connsiteX1865" fmla="*/ 2897638 w 9854218"/>
              <a:gd name="connsiteY1865" fmla="*/ 9046838 h 10287000"/>
              <a:gd name="connsiteX1866" fmla="*/ 2868431 w 9854218"/>
              <a:gd name="connsiteY1866" fmla="*/ 9034234 h 10287000"/>
              <a:gd name="connsiteX1867" fmla="*/ 2866349 w 9854218"/>
              <a:gd name="connsiteY1867" fmla="*/ 9036910 h 10287000"/>
              <a:gd name="connsiteX1868" fmla="*/ 2886048 w 9854218"/>
              <a:gd name="connsiteY1868" fmla="*/ 9074034 h 10287000"/>
              <a:gd name="connsiteX1869" fmla="*/ 2936662 w 9854218"/>
              <a:gd name="connsiteY1869" fmla="*/ 9156279 h 10287000"/>
              <a:gd name="connsiteX1870" fmla="*/ 2924008 w 9854218"/>
              <a:gd name="connsiteY1870" fmla="*/ 9156278 h 10287000"/>
              <a:gd name="connsiteX1871" fmla="*/ 2924009 w 9854218"/>
              <a:gd name="connsiteY1871" fmla="*/ 9168934 h 10287000"/>
              <a:gd name="connsiteX1872" fmla="*/ 2949317 w 9854218"/>
              <a:gd name="connsiteY1872" fmla="*/ 9194240 h 10287000"/>
              <a:gd name="connsiteX1873" fmla="*/ 2974624 w 9854218"/>
              <a:gd name="connsiteY1873" fmla="*/ 9257506 h 10287000"/>
              <a:gd name="connsiteX1874" fmla="*/ 2987276 w 9854218"/>
              <a:gd name="connsiteY1874" fmla="*/ 9257510 h 10287000"/>
              <a:gd name="connsiteX1875" fmla="*/ 3012584 w 9854218"/>
              <a:gd name="connsiteY1875" fmla="*/ 9270158 h 10287000"/>
              <a:gd name="connsiteX1876" fmla="*/ 3019736 w 9854218"/>
              <a:gd name="connsiteY1876" fmla="*/ 9268968 h 10287000"/>
              <a:gd name="connsiteX1877" fmla="*/ 3063198 w 9854218"/>
              <a:gd name="connsiteY1877" fmla="*/ 9338571 h 10287000"/>
              <a:gd name="connsiteX1878" fmla="*/ 3177082 w 9854218"/>
              <a:gd name="connsiteY1878" fmla="*/ 9548540 h 10287000"/>
              <a:gd name="connsiteX1879" fmla="*/ 3328922 w 9854218"/>
              <a:gd name="connsiteY1879" fmla="*/ 9826916 h 10287000"/>
              <a:gd name="connsiteX1880" fmla="*/ 3354232 w 9854218"/>
              <a:gd name="connsiteY1880" fmla="*/ 9788956 h 10287000"/>
              <a:gd name="connsiteX1881" fmla="*/ 3619955 w 9854218"/>
              <a:gd name="connsiteY1881" fmla="*/ 10181214 h 10287000"/>
              <a:gd name="connsiteX1882" fmla="*/ 3700596 w 9854218"/>
              <a:gd name="connsiteY1882" fmla="*/ 10287000 h 10287000"/>
              <a:gd name="connsiteX1883" fmla="*/ 3149945 w 9854218"/>
              <a:gd name="connsiteY1883" fmla="*/ 10287000 h 10287000"/>
              <a:gd name="connsiteX1884" fmla="*/ 2970956 w 9854218"/>
              <a:gd name="connsiteY1884" fmla="*/ 10113828 h 10287000"/>
              <a:gd name="connsiteX1885" fmla="*/ 1838543 w 9854218"/>
              <a:gd name="connsiteY1885" fmla="*/ 8560522 h 10287000"/>
              <a:gd name="connsiteX1886" fmla="*/ 1724466 w 9854218"/>
              <a:gd name="connsiteY1886" fmla="*/ 8334921 h 10287000"/>
              <a:gd name="connsiteX1887" fmla="*/ 1746474 w 9854218"/>
              <a:gd name="connsiteY1887" fmla="*/ 8411187 h 10287000"/>
              <a:gd name="connsiteX1888" fmla="*/ 1814813 w 9854218"/>
              <a:gd name="connsiteY1888" fmla="*/ 8585349 h 10287000"/>
              <a:gd name="connsiteX1889" fmla="*/ 1839782 w 9854218"/>
              <a:gd name="connsiteY1889" fmla="*/ 8588348 h 10287000"/>
              <a:gd name="connsiteX1890" fmla="*/ 1888685 w 9854218"/>
              <a:gd name="connsiteY1890" fmla="*/ 8708235 h 10287000"/>
              <a:gd name="connsiteX1891" fmla="*/ 1955369 w 9854218"/>
              <a:gd name="connsiteY1891" fmla="*/ 8827724 h 10287000"/>
              <a:gd name="connsiteX1892" fmla="*/ 1971324 w 9854218"/>
              <a:gd name="connsiteY1892" fmla="*/ 8905650 h 10287000"/>
              <a:gd name="connsiteX1893" fmla="*/ 2018652 w 9854218"/>
              <a:gd name="connsiteY1893" fmla="*/ 8954406 h 10287000"/>
              <a:gd name="connsiteX1894" fmla="*/ 2111486 w 9854218"/>
              <a:gd name="connsiteY1894" fmla="*/ 9130240 h 10287000"/>
              <a:gd name="connsiteX1895" fmla="*/ 2170978 w 9854218"/>
              <a:gd name="connsiteY1895" fmla="*/ 9246333 h 10287000"/>
              <a:gd name="connsiteX1896" fmla="*/ 2167184 w 9854218"/>
              <a:gd name="connsiteY1896" fmla="*/ 9235743 h 10287000"/>
              <a:gd name="connsiteX1897" fmla="*/ 2166791 w 9854218"/>
              <a:gd name="connsiteY1897" fmla="*/ 9217959 h 10287000"/>
              <a:gd name="connsiteX1898" fmla="*/ 2177772 w 9854218"/>
              <a:gd name="connsiteY1898" fmla="*/ 9231946 h 10287000"/>
              <a:gd name="connsiteX1899" fmla="*/ 2188362 w 9854218"/>
              <a:gd name="connsiteY1899" fmla="*/ 9228152 h 10287000"/>
              <a:gd name="connsiteX1900" fmla="*/ 2192548 w 9854218"/>
              <a:gd name="connsiteY1900" fmla="*/ 9256526 h 10287000"/>
              <a:gd name="connsiteX1901" fmla="*/ 2196340 w 9854218"/>
              <a:gd name="connsiteY1901" fmla="*/ 9267114 h 10287000"/>
              <a:gd name="connsiteX1902" fmla="*/ 2196734 w 9854218"/>
              <a:gd name="connsiteY1902" fmla="*/ 9284898 h 10287000"/>
              <a:gd name="connsiteX1903" fmla="*/ 2178560 w 9854218"/>
              <a:gd name="connsiteY1903" fmla="*/ 9267513 h 10287000"/>
              <a:gd name="connsiteX1904" fmla="*/ 2153986 w 9854218"/>
              <a:gd name="connsiteY1904" fmla="*/ 9282300 h 10287000"/>
              <a:gd name="connsiteX1905" fmla="*/ 2046378 w 9854218"/>
              <a:gd name="connsiteY1905" fmla="*/ 9081886 h 10287000"/>
              <a:gd name="connsiteX1906" fmla="*/ 1956944 w 9854218"/>
              <a:gd name="connsiteY1906" fmla="*/ 8898856 h 10287000"/>
              <a:gd name="connsiteX1907" fmla="*/ 1946748 w 9854218"/>
              <a:gd name="connsiteY1907" fmla="*/ 8920437 h 10287000"/>
              <a:gd name="connsiteX1908" fmla="*/ 1880460 w 9854218"/>
              <a:gd name="connsiteY1908" fmla="*/ 8818731 h 10287000"/>
              <a:gd name="connsiteX1909" fmla="*/ 1824366 w 9854218"/>
              <a:gd name="connsiteY1909" fmla="*/ 8695446 h 10287000"/>
              <a:gd name="connsiteX1910" fmla="*/ 1797428 w 9854218"/>
              <a:gd name="connsiteY1910" fmla="*/ 8603534 h 10287000"/>
              <a:gd name="connsiteX1911" fmla="*/ 1779650 w 9854218"/>
              <a:gd name="connsiteY1911" fmla="*/ 8603931 h 10287000"/>
              <a:gd name="connsiteX1912" fmla="*/ 1706812 w 9854218"/>
              <a:gd name="connsiteY1912" fmla="*/ 8367155 h 10287000"/>
              <a:gd name="connsiteX1913" fmla="*/ 1627178 w 9854218"/>
              <a:gd name="connsiteY1913" fmla="*/ 8144760 h 10287000"/>
              <a:gd name="connsiteX1914" fmla="*/ 1619988 w 9854218"/>
              <a:gd name="connsiteY1914" fmla="*/ 8141364 h 10287000"/>
              <a:gd name="connsiteX1915" fmla="*/ 1623386 w 9854218"/>
              <a:gd name="connsiteY1915" fmla="*/ 8134170 h 10287000"/>
              <a:gd name="connsiteX1916" fmla="*/ 1616897 w 9854218"/>
              <a:gd name="connsiteY1916" fmla="*/ 8122308 h 10287000"/>
              <a:gd name="connsiteX1917" fmla="*/ 1616332 w 9854218"/>
              <a:gd name="connsiteY1917" fmla="*/ 8117499 h 10287000"/>
              <a:gd name="connsiteX1918" fmla="*/ 1440302 w 9854218"/>
              <a:gd name="connsiteY1918" fmla="*/ 7705850 h 10287000"/>
              <a:gd name="connsiteX1919" fmla="*/ 1051280 w 9854218"/>
              <a:gd name="connsiteY1919" fmla="*/ 6321893 h 10287000"/>
              <a:gd name="connsiteX1920" fmla="*/ 1038625 w 9854218"/>
              <a:gd name="connsiteY1920" fmla="*/ 6258624 h 10287000"/>
              <a:gd name="connsiteX1921" fmla="*/ 989593 w 9854218"/>
              <a:gd name="connsiteY1921" fmla="*/ 5935962 h 10287000"/>
              <a:gd name="connsiteX1922" fmla="*/ 958919 w 9854218"/>
              <a:gd name="connsiteY1922" fmla="*/ 5685665 h 10287000"/>
              <a:gd name="connsiteX1923" fmla="*/ 957805 w 9854218"/>
              <a:gd name="connsiteY1923" fmla="*/ 5679020 h 10287000"/>
              <a:gd name="connsiteX1924" fmla="*/ 957656 w 9854218"/>
              <a:gd name="connsiteY1924" fmla="*/ 5675358 h 10287000"/>
              <a:gd name="connsiteX1925" fmla="*/ 950050 w 9854218"/>
              <a:gd name="connsiteY1925" fmla="*/ 5613296 h 10287000"/>
              <a:gd name="connsiteX1926" fmla="*/ 955616 w 9854218"/>
              <a:gd name="connsiteY1926" fmla="*/ 5625239 h 10287000"/>
              <a:gd name="connsiteX1927" fmla="*/ 954181 w 9854218"/>
              <a:gd name="connsiteY1927" fmla="*/ 5589986 h 10287000"/>
              <a:gd name="connsiteX1928" fmla="*/ 941941 w 9854218"/>
              <a:gd name="connsiteY1928" fmla="*/ 5416520 h 10287000"/>
              <a:gd name="connsiteX1929" fmla="*/ 926971 w 9854218"/>
              <a:gd name="connsiteY1929" fmla="*/ 5430338 h 10287000"/>
              <a:gd name="connsiteX1930" fmla="*/ 907037 w 9854218"/>
              <a:gd name="connsiteY1930" fmla="*/ 5328639 h 10287000"/>
              <a:gd name="connsiteX1931" fmla="*/ 902077 w 9854218"/>
              <a:gd name="connsiteY1931" fmla="*/ 5213123 h 10287000"/>
              <a:gd name="connsiteX1932" fmla="*/ 910154 w 9854218"/>
              <a:gd name="connsiteY1932" fmla="*/ 5131760 h 10287000"/>
              <a:gd name="connsiteX1933" fmla="*/ 895957 w 9854218"/>
              <a:gd name="connsiteY1933" fmla="*/ 5126390 h 10287000"/>
              <a:gd name="connsiteX1934" fmla="*/ 914044 w 9854218"/>
              <a:gd name="connsiteY1934" fmla="*/ 4915692 h 10287000"/>
              <a:gd name="connsiteX1935" fmla="*/ 922153 w 9854218"/>
              <a:gd name="connsiteY1935" fmla="*/ 4714206 h 10287000"/>
              <a:gd name="connsiteX1936" fmla="*/ 917549 w 9854218"/>
              <a:gd name="connsiteY1936" fmla="*/ 4709220 h 10287000"/>
              <a:gd name="connsiteX1937" fmla="*/ 922538 w 9854218"/>
              <a:gd name="connsiteY1937" fmla="*/ 4704612 h 10287000"/>
              <a:gd name="connsiteX1938" fmla="*/ 923311 w 9854218"/>
              <a:gd name="connsiteY1938" fmla="*/ 4685424 h 10287000"/>
              <a:gd name="connsiteX1939" fmla="*/ 927916 w 9854218"/>
              <a:gd name="connsiteY1939" fmla="*/ 4690412 h 10287000"/>
              <a:gd name="connsiteX1940" fmla="*/ 927530 w 9854218"/>
              <a:gd name="connsiteY1940" fmla="*/ 4700007 h 10287000"/>
              <a:gd name="connsiteX1941" fmla="*/ 933338 w 9854218"/>
              <a:gd name="connsiteY1941" fmla="*/ 4669263 h 10287000"/>
              <a:gd name="connsiteX1942" fmla="*/ 946591 w 9854218"/>
              <a:gd name="connsiteY1942" fmla="*/ 4403777 h 10287000"/>
              <a:gd name="connsiteX1943" fmla="*/ 1747224 w 9854218"/>
              <a:gd name="connsiteY1943" fmla="*/ 1576832 h 10287000"/>
              <a:gd name="connsiteX1944" fmla="*/ 2805480 w 9854218"/>
              <a:gd name="connsiteY1944" fmla="*/ 94493 h 10287000"/>
              <a:gd name="connsiteX1945" fmla="*/ 1640016 w 9854218"/>
              <a:gd name="connsiteY1945" fmla="*/ 0 h 10287000"/>
              <a:gd name="connsiteX1946" fmla="*/ 1735528 w 9854218"/>
              <a:gd name="connsiteY1946" fmla="*/ 0 h 10287000"/>
              <a:gd name="connsiteX1947" fmla="*/ 1681926 w 9854218"/>
              <a:gd name="connsiteY1947" fmla="*/ 81093 h 10287000"/>
              <a:gd name="connsiteX1948" fmla="*/ 1551839 w 9854218"/>
              <a:gd name="connsiteY1948" fmla="*/ 267993 h 10287000"/>
              <a:gd name="connsiteX1949" fmla="*/ 1604135 w 9854218"/>
              <a:gd name="connsiteY1949" fmla="*/ 214406 h 10287000"/>
              <a:gd name="connsiteX1950" fmla="*/ 1604198 w 9854218"/>
              <a:gd name="connsiteY1950" fmla="*/ 219425 h 10287000"/>
              <a:gd name="connsiteX1951" fmla="*/ 1636301 w 9854218"/>
              <a:gd name="connsiteY1951" fmla="*/ 176219 h 10287000"/>
              <a:gd name="connsiteX1952" fmla="*/ 1783350 w 9854218"/>
              <a:gd name="connsiteY1952" fmla="*/ 0 h 10287000"/>
              <a:gd name="connsiteX1953" fmla="*/ 2826772 w 9854218"/>
              <a:gd name="connsiteY1953" fmla="*/ 0 h 10287000"/>
              <a:gd name="connsiteX1954" fmla="*/ 2746859 w 9854218"/>
              <a:gd name="connsiteY1954" fmla="*/ 83717 h 10287000"/>
              <a:gd name="connsiteX1955" fmla="*/ 2658284 w 9854218"/>
              <a:gd name="connsiteY1955" fmla="*/ 172292 h 10287000"/>
              <a:gd name="connsiteX1956" fmla="*/ 2519093 w 9854218"/>
              <a:gd name="connsiteY1956" fmla="*/ 349442 h 10287000"/>
              <a:gd name="connsiteX1957" fmla="*/ 2544401 w 9854218"/>
              <a:gd name="connsiteY1957" fmla="*/ 336788 h 10287000"/>
              <a:gd name="connsiteX1958" fmla="*/ 1747224 w 9854218"/>
              <a:gd name="connsiteY1958" fmla="*/ 1576832 h 10287000"/>
              <a:gd name="connsiteX1959" fmla="*/ 924742 w 9854218"/>
              <a:gd name="connsiteY1959" fmla="*/ 4082226 h 10287000"/>
              <a:gd name="connsiteX1960" fmla="*/ 848822 w 9854218"/>
              <a:gd name="connsiteY1960" fmla="*/ 4904699 h 10287000"/>
              <a:gd name="connsiteX1961" fmla="*/ 848822 w 9854218"/>
              <a:gd name="connsiteY1961" fmla="*/ 5259002 h 10287000"/>
              <a:gd name="connsiteX1962" fmla="*/ 836168 w 9854218"/>
              <a:gd name="connsiteY1962" fmla="*/ 5271650 h 10287000"/>
              <a:gd name="connsiteX1963" fmla="*/ 836167 w 9854218"/>
              <a:gd name="connsiteY1963" fmla="*/ 5309613 h 10287000"/>
              <a:gd name="connsiteX1964" fmla="*/ 848822 w 9854218"/>
              <a:gd name="connsiteY1964" fmla="*/ 5322267 h 10287000"/>
              <a:gd name="connsiteX1965" fmla="*/ 874127 w 9854218"/>
              <a:gd name="connsiteY1965" fmla="*/ 5803103 h 10287000"/>
              <a:gd name="connsiteX1966" fmla="*/ 2714376 w 9854218"/>
              <a:gd name="connsiteY1966" fmla="*/ 10074994 h 10287000"/>
              <a:gd name="connsiteX1967" fmla="*/ 2912543 w 9854218"/>
              <a:gd name="connsiteY1967" fmla="*/ 10287000 h 10287000"/>
              <a:gd name="connsiteX1968" fmla="*/ 2242091 w 9854218"/>
              <a:gd name="connsiteY1968" fmla="*/ 10287000 h 10287000"/>
              <a:gd name="connsiteX1969" fmla="*/ 2206586 w 9854218"/>
              <a:gd name="connsiteY1969" fmla="*/ 10246742 h 10287000"/>
              <a:gd name="connsiteX1970" fmla="*/ 2073134 w 9854218"/>
              <a:gd name="connsiteY1970" fmla="*/ 10110816 h 10287000"/>
              <a:gd name="connsiteX1971" fmla="*/ 2072944 w 9854218"/>
              <a:gd name="connsiteY1971" fmla="*/ 10110432 h 10287000"/>
              <a:gd name="connsiteX1972" fmla="*/ 2062562 w 9854218"/>
              <a:gd name="connsiteY1972" fmla="*/ 10100046 h 10287000"/>
              <a:gd name="connsiteX1973" fmla="*/ 2073134 w 9854218"/>
              <a:gd name="connsiteY1973" fmla="*/ 10110816 h 10287000"/>
              <a:gd name="connsiteX1974" fmla="*/ 2083324 w 9854218"/>
              <a:gd name="connsiteY1974" fmla="*/ 10131204 h 10287000"/>
              <a:gd name="connsiteX1975" fmla="*/ 2052182 w 9854218"/>
              <a:gd name="connsiteY1975" fmla="*/ 10110432 h 10287000"/>
              <a:gd name="connsiteX1976" fmla="*/ 2041802 w 9854218"/>
              <a:gd name="connsiteY1976" fmla="*/ 10100046 h 10287000"/>
              <a:gd name="connsiteX1977" fmla="*/ 2041802 w 9854218"/>
              <a:gd name="connsiteY1977" fmla="*/ 10110432 h 10287000"/>
              <a:gd name="connsiteX1978" fmla="*/ 2162470 w 9854218"/>
              <a:gd name="connsiteY1978" fmla="*/ 10248039 h 10287000"/>
              <a:gd name="connsiteX1979" fmla="*/ 2195141 w 9854218"/>
              <a:gd name="connsiteY1979" fmla="*/ 10287000 h 10287000"/>
              <a:gd name="connsiteX1980" fmla="*/ 2149260 w 9854218"/>
              <a:gd name="connsiteY1980" fmla="*/ 10287000 h 10287000"/>
              <a:gd name="connsiteX1981" fmla="*/ 2124520 w 9854218"/>
              <a:gd name="connsiteY1981" fmla="*/ 10248201 h 10287000"/>
              <a:gd name="connsiteX1982" fmla="*/ 2093704 w 9854218"/>
              <a:gd name="connsiteY1982" fmla="*/ 10203902 h 10287000"/>
              <a:gd name="connsiteX1983" fmla="*/ 1740782 w 9854218"/>
              <a:gd name="connsiteY1983" fmla="*/ 9778100 h 10287000"/>
              <a:gd name="connsiteX1984" fmla="*/ 1720022 w 9854218"/>
              <a:gd name="connsiteY1984" fmla="*/ 9726174 h 10287000"/>
              <a:gd name="connsiteX1985" fmla="*/ 1595462 w 9854218"/>
              <a:gd name="connsiteY1985" fmla="*/ 9539236 h 10287000"/>
              <a:gd name="connsiteX1986" fmla="*/ 1564320 w 9854218"/>
              <a:gd name="connsiteY1986" fmla="*/ 9518468 h 10287000"/>
              <a:gd name="connsiteX1987" fmla="*/ 1512419 w 9854218"/>
              <a:gd name="connsiteY1987" fmla="*/ 9425000 h 10287000"/>
              <a:gd name="connsiteX1988" fmla="*/ 1512419 w 9854218"/>
              <a:gd name="connsiteY1988" fmla="*/ 9445772 h 10287000"/>
              <a:gd name="connsiteX1989" fmla="*/ 1496198 w 9854218"/>
              <a:gd name="connsiteY1989" fmla="*/ 9418281 h 10287000"/>
              <a:gd name="connsiteX1990" fmla="*/ 1485197 w 9854218"/>
              <a:gd name="connsiteY1990" fmla="*/ 9418202 h 10287000"/>
              <a:gd name="connsiteX1991" fmla="*/ 1469904 w 9854218"/>
              <a:gd name="connsiteY1991" fmla="*/ 9414448 h 10287000"/>
              <a:gd name="connsiteX1992" fmla="*/ 1457402 w 9854218"/>
              <a:gd name="connsiteY1992" fmla="*/ 9430466 h 10287000"/>
              <a:gd name="connsiteX1993" fmla="*/ 1583290 w 9854218"/>
              <a:gd name="connsiteY1993" fmla="*/ 9593630 h 10287000"/>
              <a:gd name="connsiteX1994" fmla="*/ 1713180 w 9854218"/>
              <a:gd name="connsiteY1994" fmla="*/ 9789388 h 10287000"/>
              <a:gd name="connsiteX1995" fmla="*/ 1709069 w 9854218"/>
              <a:gd name="connsiteY1995" fmla="*/ 9809750 h 10287000"/>
              <a:gd name="connsiteX1996" fmla="*/ 1804538 w 9854218"/>
              <a:gd name="connsiteY1996" fmla="*/ 9913796 h 10287000"/>
              <a:gd name="connsiteX1997" fmla="*/ 1861366 w 9854218"/>
              <a:gd name="connsiteY1997" fmla="*/ 9999440 h 10287000"/>
              <a:gd name="connsiteX1998" fmla="*/ 2041901 w 9854218"/>
              <a:gd name="connsiteY1998" fmla="*/ 10193510 h 10287000"/>
              <a:gd name="connsiteX1999" fmla="*/ 2117966 w 9854218"/>
              <a:gd name="connsiteY1999" fmla="*/ 10287000 h 10287000"/>
              <a:gd name="connsiteX2000" fmla="*/ 2016236 w 9854218"/>
              <a:gd name="connsiteY2000" fmla="*/ 10287000 h 10287000"/>
              <a:gd name="connsiteX2001" fmla="*/ 1972859 w 9854218"/>
              <a:gd name="connsiteY2001" fmla="*/ 10233862 h 10287000"/>
              <a:gd name="connsiteX2002" fmla="*/ 1940588 w 9854218"/>
              <a:gd name="connsiteY2002" fmla="*/ 10210128 h 10287000"/>
              <a:gd name="connsiteX2003" fmla="*/ 1917792 w 9854218"/>
              <a:gd name="connsiteY2003" fmla="*/ 10186852 h 10287000"/>
              <a:gd name="connsiteX2004" fmla="*/ 1917737 w 9854218"/>
              <a:gd name="connsiteY2004" fmla="*/ 10185646 h 10287000"/>
              <a:gd name="connsiteX2005" fmla="*/ 1909860 w 9854218"/>
              <a:gd name="connsiteY2005" fmla="*/ 10178757 h 10287000"/>
              <a:gd name="connsiteX2006" fmla="*/ 1917792 w 9854218"/>
              <a:gd name="connsiteY2006" fmla="*/ 10186852 h 10287000"/>
              <a:gd name="connsiteX2007" fmla="*/ 1917978 w 9854218"/>
              <a:gd name="connsiteY2007" fmla="*/ 10190992 h 10287000"/>
              <a:gd name="connsiteX2008" fmla="*/ 1924584 w 9854218"/>
              <a:gd name="connsiteY2008" fmla="*/ 10197622 h 10287000"/>
              <a:gd name="connsiteX2009" fmla="*/ 1920834 w 9854218"/>
              <a:gd name="connsiteY2009" fmla="*/ 10199162 h 10287000"/>
              <a:gd name="connsiteX2010" fmla="*/ 1651610 w 9854218"/>
              <a:gd name="connsiteY2010" fmla="*/ 9866038 h 10287000"/>
              <a:gd name="connsiteX2011" fmla="*/ 1658088 w 9854218"/>
              <a:gd name="connsiteY2011" fmla="*/ 9852428 h 10287000"/>
              <a:gd name="connsiteX2012" fmla="*/ 1467258 w 9854218"/>
              <a:gd name="connsiteY2012" fmla="*/ 9591382 h 10287000"/>
              <a:gd name="connsiteX2013" fmla="*/ 1430779 w 9854218"/>
              <a:gd name="connsiteY2013" fmla="*/ 9509848 h 10287000"/>
              <a:gd name="connsiteX2014" fmla="*/ 1197406 w 9854218"/>
              <a:gd name="connsiteY2014" fmla="*/ 9144856 h 10287000"/>
              <a:gd name="connsiteX2015" fmla="*/ 1094453 w 9854218"/>
              <a:gd name="connsiteY2015" fmla="*/ 8966456 h 10287000"/>
              <a:gd name="connsiteX2016" fmla="*/ 990553 w 9854218"/>
              <a:gd name="connsiteY2016" fmla="*/ 8806798 h 10287000"/>
              <a:gd name="connsiteX2017" fmla="*/ 990442 w 9854218"/>
              <a:gd name="connsiteY2017" fmla="*/ 8806383 h 10287000"/>
              <a:gd name="connsiteX2018" fmla="*/ 982324 w 9854218"/>
              <a:gd name="connsiteY2018" fmla="*/ 8794148 h 10287000"/>
              <a:gd name="connsiteX2019" fmla="*/ 990553 w 9854218"/>
              <a:gd name="connsiteY2019" fmla="*/ 8806798 h 10287000"/>
              <a:gd name="connsiteX2020" fmla="*/ 996503 w 9854218"/>
              <a:gd name="connsiteY2020" fmla="*/ 8828799 h 10287000"/>
              <a:gd name="connsiteX2021" fmla="*/ 970094 w 9854218"/>
              <a:gd name="connsiteY2021" fmla="*/ 8802273 h 10287000"/>
              <a:gd name="connsiteX2022" fmla="*/ 961973 w 9854218"/>
              <a:gd name="connsiteY2022" fmla="*/ 8790038 h 10287000"/>
              <a:gd name="connsiteX2023" fmla="*/ 959918 w 9854218"/>
              <a:gd name="connsiteY2023" fmla="*/ 8800218 h 10287000"/>
              <a:gd name="connsiteX2024" fmla="*/ 1146532 w 9854218"/>
              <a:gd name="connsiteY2024" fmla="*/ 9134578 h 10287000"/>
              <a:gd name="connsiteX2025" fmla="*/ 1113953 w 9854218"/>
              <a:gd name="connsiteY2025" fmla="*/ 9138590 h 10287000"/>
              <a:gd name="connsiteX2026" fmla="*/ 1069355 w 9854218"/>
              <a:gd name="connsiteY2026" fmla="*/ 9044823 h 10287000"/>
              <a:gd name="connsiteX2027" fmla="*/ 992285 w 9854218"/>
              <a:gd name="connsiteY2027" fmla="*/ 8902113 h 10287000"/>
              <a:gd name="connsiteX2028" fmla="*/ 730658 w 9854218"/>
              <a:gd name="connsiteY2028" fmla="*/ 8414864 h 10287000"/>
              <a:gd name="connsiteX2029" fmla="*/ 720590 w 9854218"/>
              <a:gd name="connsiteY2029" fmla="*/ 8359856 h 10287000"/>
              <a:gd name="connsiteX2030" fmla="*/ 635510 w 9854218"/>
              <a:gd name="connsiteY2030" fmla="*/ 8151957 h 10287000"/>
              <a:gd name="connsiteX2031" fmla="*/ 609097 w 9854218"/>
              <a:gd name="connsiteY2031" fmla="*/ 8125434 h 10287000"/>
              <a:gd name="connsiteX2032" fmla="*/ 576730 w 9854218"/>
              <a:gd name="connsiteY2032" fmla="*/ 8023539 h 10287000"/>
              <a:gd name="connsiteX2033" fmla="*/ 572618 w 9854218"/>
              <a:gd name="connsiteY2033" fmla="*/ 8043899 h 10287000"/>
              <a:gd name="connsiteX2034" fmla="*/ 503882 w 9854218"/>
              <a:gd name="connsiteY2034" fmla="*/ 7807515 h 10287000"/>
              <a:gd name="connsiteX2035" fmla="*/ 584957 w 9854218"/>
              <a:gd name="connsiteY2035" fmla="*/ 7982819 h 10287000"/>
              <a:gd name="connsiteX2036" fmla="*/ 666584 w 9854218"/>
              <a:gd name="connsiteY2036" fmla="*/ 8135721 h 10287000"/>
              <a:gd name="connsiteX2037" fmla="*/ 737858 w 9854218"/>
              <a:gd name="connsiteY2037" fmla="*/ 8285064 h 10287000"/>
              <a:gd name="connsiteX2038" fmla="*/ 741046 w 9854218"/>
              <a:gd name="connsiteY2038" fmla="*/ 8311013 h 10287000"/>
              <a:gd name="connsiteX2039" fmla="*/ 751222 w 9854218"/>
              <a:gd name="connsiteY2039" fmla="*/ 8313069 h 10287000"/>
              <a:gd name="connsiteX2040" fmla="*/ 737858 w 9854218"/>
              <a:gd name="connsiteY2040" fmla="*/ 8285064 h 10287000"/>
              <a:gd name="connsiteX2041" fmla="*/ 737039 w 9854218"/>
              <a:gd name="connsiteY2041" fmla="*/ 8278418 h 10287000"/>
              <a:gd name="connsiteX2042" fmla="*/ 755335 w 9854218"/>
              <a:gd name="connsiteY2042" fmla="*/ 8292708 h 10287000"/>
              <a:gd name="connsiteX2043" fmla="*/ 765508 w 9854218"/>
              <a:gd name="connsiteY2043" fmla="*/ 8294763 h 10287000"/>
              <a:gd name="connsiteX2044" fmla="*/ 619700 w 9854218"/>
              <a:gd name="connsiteY2044" fmla="*/ 7915673 h 10287000"/>
              <a:gd name="connsiteX2045" fmla="*/ 595768 w 9854218"/>
              <a:gd name="connsiteY2045" fmla="*/ 7799183 h 10287000"/>
              <a:gd name="connsiteX2046" fmla="*/ 566957 w 9854218"/>
              <a:gd name="connsiteY2046" fmla="*/ 7711010 h 10287000"/>
              <a:gd name="connsiteX2047" fmla="*/ 544270 w 9854218"/>
              <a:gd name="connsiteY2047" fmla="*/ 7665315 h 10287000"/>
              <a:gd name="connsiteX2048" fmla="*/ 490513 w 9854218"/>
              <a:gd name="connsiteY2048" fmla="*/ 7517186 h 10287000"/>
              <a:gd name="connsiteX2049" fmla="*/ 368836 w 9854218"/>
              <a:gd name="connsiteY2049" fmla="*/ 7144805 h 10287000"/>
              <a:gd name="connsiteX2050" fmla="*/ 329147 w 9854218"/>
              <a:gd name="connsiteY2050" fmla="*/ 7030430 h 10287000"/>
              <a:gd name="connsiteX2051" fmla="*/ 240769 w 9854218"/>
              <a:gd name="connsiteY2051" fmla="*/ 6618203 h 10287000"/>
              <a:gd name="connsiteX2052" fmla="*/ 223714 w 9854218"/>
              <a:gd name="connsiteY2052" fmla="*/ 6581958 h 10287000"/>
              <a:gd name="connsiteX2053" fmla="*/ 214768 w 9854218"/>
              <a:gd name="connsiteY2053" fmla="*/ 6550631 h 10287000"/>
              <a:gd name="connsiteX2054" fmla="*/ 215294 w 9854218"/>
              <a:gd name="connsiteY2054" fmla="*/ 6549543 h 10287000"/>
              <a:gd name="connsiteX2055" fmla="*/ 211654 w 9854218"/>
              <a:gd name="connsiteY2055" fmla="*/ 6539733 h 10287000"/>
              <a:gd name="connsiteX2056" fmla="*/ 214768 w 9854218"/>
              <a:gd name="connsiteY2056" fmla="*/ 6550631 h 10287000"/>
              <a:gd name="connsiteX2057" fmla="*/ 212959 w 9854218"/>
              <a:gd name="connsiteY2057" fmla="*/ 6554360 h 10287000"/>
              <a:gd name="connsiteX2058" fmla="*/ 215606 w 9854218"/>
              <a:gd name="connsiteY2058" fmla="*/ 6563334 h 10287000"/>
              <a:gd name="connsiteX2059" fmla="*/ 211577 w 9854218"/>
              <a:gd name="connsiteY2059" fmla="*/ 6562901 h 10287000"/>
              <a:gd name="connsiteX2060" fmla="*/ 133682 w 9854218"/>
              <a:gd name="connsiteY2060" fmla="*/ 6141731 h 10287000"/>
              <a:gd name="connsiteX2061" fmla="*/ 145867 w 9854218"/>
              <a:gd name="connsiteY2061" fmla="*/ 6132851 h 10287000"/>
              <a:gd name="connsiteX2062" fmla="*/ 102532 w 9854218"/>
              <a:gd name="connsiteY2062" fmla="*/ 5812410 h 10287000"/>
              <a:gd name="connsiteX2063" fmla="*/ 109325 w 9854218"/>
              <a:gd name="connsiteY2063" fmla="*/ 5723345 h 10287000"/>
              <a:gd name="connsiteX2064" fmla="*/ 78142 w 9854218"/>
              <a:gd name="connsiteY2064" fmla="*/ 5291246 h 10287000"/>
              <a:gd name="connsiteX2065" fmla="*/ 72668 w 9854218"/>
              <a:gd name="connsiteY2065" fmla="*/ 5085344 h 10287000"/>
              <a:gd name="connsiteX2066" fmla="*/ 57433 w 9854218"/>
              <a:gd name="connsiteY2066" fmla="*/ 4895465 h 10287000"/>
              <a:gd name="connsiteX2067" fmla="*/ 57532 w 9854218"/>
              <a:gd name="connsiteY2067" fmla="*/ 4895049 h 10287000"/>
              <a:gd name="connsiteX2068" fmla="*/ 56227 w 9854218"/>
              <a:gd name="connsiteY2068" fmla="*/ 4880423 h 10287000"/>
              <a:gd name="connsiteX2069" fmla="*/ 57433 w 9854218"/>
              <a:gd name="connsiteY2069" fmla="*/ 4895465 h 10287000"/>
              <a:gd name="connsiteX2070" fmla="*/ 52177 w 9854218"/>
              <a:gd name="connsiteY2070" fmla="*/ 4917644 h 10287000"/>
              <a:gd name="connsiteX2071" fmla="*/ 41602 w 9854218"/>
              <a:gd name="connsiteY2071" fmla="*/ 4881735 h 10287000"/>
              <a:gd name="connsiteX2072" fmla="*/ 40297 w 9854218"/>
              <a:gd name="connsiteY2072" fmla="*/ 4867110 h 10287000"/>
              <a:gd name="connsiteX2073" fmla="*/ 33638 w 9854218"/>
              <a:gd name="connsiteY2073" fmla="*/ 4875080 h 10287000"/>
              <a:gd name="connsiteX2074" fmla="*/ 38317 w 9854218"/>
              <a:gd name="connsiteY2074" fmla="*/ 5257962 h 10287000"/>
              <a:gd name="connsiteX2075" fmla="*/ 7763 w 9854218"/>
              <a:gd name="connsiteY2075" fmla="*/ 5245961 h 10287000"/>
              <a:gd name="connsiteX2076" fmla="*/ 13253 w 9854218"/>
              <a:gd name="connsiteY2076" fmla="*/ 5142273 h 10287000"/>
              <a:gd name="connsiteX2077" fmla="*/ 13523 w 9854218"/>
              <a:gd name="connsiteY2077" fmla="*/ 4980081 h 10287000"/>
              <a:gd name="connsiteX2078" fmla="*/ 15772 w 9854218"/>
              <a:gd name="connsiteY2078" fmla="*/ 4427040 h 10287000"/>
              <a:gd name="connsiteX2079" fmla="*/ 33140 w 9854218"/>
              <a:gd name="connsiteY2079" fmla="*/ 4373885 h 10287000"/>
              <a:gd name="connsiteX2080" fmla="*/ 57440 w 9854218"/>
              <a:gd name="connsiteY2080" fmla="*/ 4150566 h 10287000"/>
              <a:gd name="connsiteX2081" fmla="*/ 46864 w 9854218"/>
              <a:gd name="connsiteY2081" fmla="*/ 4114664 h 10287000"/>
              <a:gd name="connsiteX2082" fmla="*/ 67012 w 9854218"/>
              <a:gd name="connsiteY2082" fmla="*/ 4026818 h 10287000"/>
              <a:gd name="connsiteX2083" fmla="*/ 67000 w 9854218"/>
              <a:gd name="connsiteY2083" fmla="*/ 4020699 h 10287000"/>
              <a:gd name="connsiteX2084" fmla="*/ 65014 w 9854218"/>
              <a:gd name="connsiteY2084" fmla="*/ 4025822 h 10287000"/>
              <a:gd name="connsiteX2085" fmla="*/ 64348 w 9854218"/>
              <a:gd name="connsiteY2085" fmla="*/ 4027533 h 10287000"/>
              <a:gd name="connsiteX2086" fmla="*/ 61525 w 9854218"/>
              <a:gd name="connsiteY2086" fmla="*/ 4021134 h 10287000"/>
              <a:gd name="connsiteX2087" fmla="*/ 53659 w 9854218"/>
              <a:gd name="connsiteY2087" fmla="*/ 4025597 h 10287000"/>
              <a:gd name="connsiteX2088" fmla="*/ 56329 w 9854218"/>
              <a:gd name="connsiteY2088" fmla="*/ 4009362 h 10287000"/>
              <a:gd name="connsiteX2089" fmla="*/ 51775 w 9854218"/>
              <a:gd name="connsiteY2089" fmla="*/ 3999042 h 10287000"/>
              <a:gd name="connsiteX2090" fmla="*/ 57086 w 9854218"/>
              <a:gd name="connsiteY2090" fmla="*/ 3985355 h 10287000"/>
              <a:gd name="connsiteX2091" fmla="*/ 58274 w 9854218"/>
              <a:gd name="connsiteY2091" fmla="*/ 3984828 h 10287000"/>
              <a:gd name="connsiteX2092" fmla="*/ 60529 w 9854218"/>
              <a:gd name="connsiteY2092" fmla="*/ 3983834 h 10287000"/>
              <a:gd name="connsiteX2093" fmla="*/ 62828 w 9854218"/>
              <a:gd name="connsiteY2093" fmla="*/ 3969863 h 10287000"/>
              <a:gd name="connsiteX2094" fmla="*/ 56248 w 9854218"/>
              <a:gd name="connsiteY2094" fmla="*/ 3950091 h 10287000"/>
              <a:gd name="connsiteX2095" fmla="*/ 73595 w 9854218"/>
              <a:gd name="connsiteY2095" fmla="*/ 3739805 h 10287000"/>
              <a:gd name="connsiteX2096" fmla="*/ 129517 w 9854218"/>
              <a:gd name="connsiteY2096" fmla="*/ 3352061 h 10287000"/>
              <a:gd name="connsiteX2097" fmla="*/ 144617 w 9854218"/>
              <a:gd name="connsiteY2097" fmla="*/ 3231939 h 10287000"/>
              <a:gd name="connsiteX2098" fmla="*/ 248047 w 9854218"/>
              <a:gd name="connsiteY2098" fmla="*/ 2823230 h 10287000"/>
              <a:gd name="connsiteX2099" fmla="*/ 248816 w 9854218"/>
              <a:gd name="connsiteY2099" fmla="*/ 2783181 h 10287000"/>
              <a:gd name="connsiteX2100" fmla="*/ 254678 w 9854218"/>
              <a:gd name="connsiteY2100" fmla="*/ 2751132 h 10287000"/>
              <a:gd name="connsiteX2101" fmla="*/ 255632 w 9854218"/>
              <a:gd name="connsiteY2101" fmla="*/ 2750391 h 10287000"/>
              <a:gd name="connsiteX2102" fmla="*/ 256715 w 9854218"/>
              <a:gd name="connsiteY2102" fmla="*/ 2739984 h 10287000"/>
              <a:gd name="connsiteX2103" fmla="*/ 254678 w 9854218"/>
              <a:gd name="connsiteY2103" fmla="*/ 2751132 h 10287000"/>
              <a:gd name="connsiteX2104" fmla="*/ 251404 w 9854218"/>
              <a:gd name="connsiteY2104" fmla="*/ 2753673 h 10287000"/>
              <a:gd name="connsiteX2105" fmla="*/ 249802 w 9854218"/>
              <a:gd name="connsiteY2105" fmla="*/ 2762892 h 10287000"/>
              <a:gd name="connsiteX2106" fmla="*/ 246382 w 9854218"/>
              <a:gd name="connsiteY2106" fmla="*/ 2760717 h 10287000"/>
              <a:gd name="connsiteX2107" fmla="*/ 363172 w 9854218"/>
              <a:gd name="connsiteY2107" fmla="*/ 2348637 h 10287000"/>
              <a:gd name="connsiteX2108" fmla="*/ 378028 w 9854218"/>
              <a:gd name="connsiteY2108" fmla="*/ 2346074 h 10287000"/>
              <a:gd name="connsiteX2109" fmla="*/ 481169 w 9854218"/>
              <a:gd name="connsiteY2109" fmla="*/ 2039606 h 10287000"/>
              <a:gd name="connsiteX2110" fmla="*/ 526723 w 9854218"/>
              <a:gd name="connsiteY2110" fmla="*/ 1962774 h 10287000"/>
              <a:gd name="connsiteX2111" fmla="*/ 690233 w 9854218"/>
              <a:gd name="connsiteY2111" fmla="*/ 1561589 h 10287000"/>
              <a:gd name="connsiteX2112" fmla="*/ 776561 w 9854218"/>
              <a:gd name="connsiteY2112" fmla="*/ 1374578 h 10287000"/>
              <a:gd name="connsiteX2113" fmla="*/ 847036 w 9854218"/>
              <a:gd name="connsiteY2113" fmla="*/ 1197606 h 10287000"/>
              <a:gd name="connsiteX2114" fmla="*/ 847310 w 9854218"/>
              <a:gd name="connsiteY2114" fmla="*/ 1197278 h 10287000"/>
              <a:gd name="connsiteX2115" fmla="*/ 852622 w 9854218"/>
              <a:gd name="connsiteY2115" fmla="*/ 1183587 h 10287000"/>
              <a:gd name="connsiteX2116" fmla="*/ 847036 w 9854218"/>
              <a:gd name="connsiteY2116" fmla="*/ 1197606 h 10287000"/>
              <a:gd name="connsiteX2117" fmla="*/ 832498 w 9854218"/>
              <a:gd name="connsiteY2117" fmla="*/ 1215161 h 10287000"/>
              <a:gd name="connsiteX2118" fmla="*/ 838928 w 9854218"/>
              <a:gd name="connsiteY2118" fmla="*/ 1178285 h 10287000"/>
              <a:gd name="connsiteX2119" fmla="*/ 844240 w 9854218"/>
              <a:gd name="connsiteY2119" fmla="*/ 1164594 h 10287000"/>
              <a:gd name="connsiteX2120" fmla="*/ 834739 w 9854218"/>
              <a:gd name="connsiteY2120" fmla="*/ 1168788 h 10287000"/>
              <a:gd name="connsiteX2121" fmla="*/ 669278 w 9854218"/>
              <a:gd name="connsiteY2121" fmla="*/ 1514108 h 10287000"/>
              <a:gd name="connsiteX2122" fmla="*/ 647206 w 9854218"/>
              <a:gd name="connsiteY2122" fmla="*/ 1489808 h 10287000"/>
              <a:gd name="connsiteX2123" fmla="*/ 698071 w 9854218"/>
              <a:gd name="connsiteY2123" fmla="*/ 1399286 h 10287000"/>
              <a:gd name="connsiteX2124" fmla="*/ 770180 w 9854218"/>
              <a:gd name="connsiteY2124" fmla="*/ 1254008 h 10287000"/>
              <a:gd name="connsiteX2125" fmla="*/ 1017248 w 9854218"/>
              <a:gd name="connsiteY2125" fmla="*/ 759218 h 10287000"/>
              <a:gd name="connsiteX2126" fmla="*/ 1056373 w 9854218"/>
              <a:gd name="connsiteY2126" fmla="*/ 719261 h 10287000"/>
              <a:gd name="connsiteX2127" fmla="*/ 1177109 w 9854218"/>
              <a:gd name="connsiteY2127" fmla="*/ 529832 h 10287000"/>
              <a:gd name="connsiteX2128" fmla="*/ 1183537 w 9854218"/>
              <a:gd name="connsiteY2128" fmla="*/ 492956 h 10287000"/>
              <a:gd name="connsiteX2129" fmla="*/ 1248095 w 9854218"/>
              <a:gd name="connsiteY2129" fmla="*/ 407736 h 10287000"/>
              <a:gd name="connsiteX2130" fmla="*/ 1229092 w 9854218"/>
              <a:gd name="connsiteY2130" fmla="*/ 416123 h 10287000"/>
              <a:gd name="connsiteX2131" fmla="*/ 1382525 w 9854218"/>
              <a:gd name="connsiteY2131" fmla="*/ 223613 h 10287000"/>
              <a:gd name="connsiteX2132" fmla="*/ 1286102 w 9854218"/>
              <a:gd name="connsiteY2132" fmla="*/ 390965 h 10287000"/>
              <a:gd name="connsiteX2133" fmla="*/ 1208299 w 9854218"/>
              <a:gd name="connsiteY2133" fmla="*/ 545849 h 10287000"/>
              <a:gd name="connsiteX2134" fmla="*/ 1127428 w 9854218"/>
              <a:gd name="connsiteY2134" fmla="*/ 690221 h 10287000"/>
              <a:gd name="connsiteX2135" fmla="*/ 1108069 w 9854218"/>
              <a:gd name="connsiteY2135" fmla="*/ 707793 h 10287000"/>
              <a:gd name="connsiteX2136" fmla="*/ 1112260 w 9854218"/>
              <a:gd name="connsiteY2136" fmla="*/ 717290 h 10287000"/>
              <a:gd name="connsiteX2137" fmla="*/ 1127428 w 9854218"/>
              <a:gd name="connsiteY2137" fmla="*/ 690221 h 10287000"/>
              <a:gd name="connsiteX2138" fmla="*/ 1132385 w 9854218"/>
              <a:gd name="connsiteY2138" fmla="*/ 685718 h 10287000"/>
              <a:gd name="connsiteX2139" fmla="*/ 1131265 w 9854218"/>
              <a:gd name="connsiteY2139" fmla="*/ 708903 h 10287000"/>
              <a:gd name="connsiteX2140" fmla="*/ 1135454 w 9854218"/>
              <a:gd name="connsiteY2140" fmla="*/ 718400 h 10287000"/>
              <a:gd name="connsiteX2141" fmla="*/ 1256921 w 9854218"/>
              <a:gd name="connsiteY2141" fmla="*/ 549921 h 10287000"/>
              <a:gd name="connsiteX2142" fmla="*/ 1309982 w 9854218"/>
              <a:gd name="connsiteY2142" fmla="*/ 467855 h 10287000"/>
              <a:gd name="connsiteX2143" fmla="*/ 1323848 w 9854218"/>
              <a:gd name="connsiteY2143" fmla="*/ 443909 h 10287000"/>
              <a:gd name="connsiteX2144" fmla="*/ 1324727 w 9854218"/>
              <a:gd name="connsiteY2144" fmla="*/ 443033 h 10287000"/>
              <a:gd name="connsiteX2145" fmla="*/ 1360994 w 9854218"/>
              <a:gd name="connsiteY2145" fmla="*/ 380607 h 10287000"/>
              <a:gd name="connsiteX2146" fmla="*/ 1424365 w 9854218"/>
              <a:gd name="connsiteY2146" fmla="*/ 313029 h 10287000"/>
              <a:gd name="connsiteX2147" fmla="*/ 1496720 w 9854218"/>
              <a:gd name="connsiteY2147" fmla="*/ 196157 h 10287000"/>
              <a:gd name="connsiteX2148" fmla="*/ 1626158 w 9854218"/>
              <a:gd name="connsiteY2148" fmla="*/ 18683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</a:cxnLst>
            <a:rect l="l" t="t" r="r" b="b"/>
            <a:pathLst>
              <a:path w="9854218" h="10287000">
                <a:moveTo>
                  <a:pt x="3702233" y="10176083"/>
                </a:moveTo>
                <a:cubicBezTo>
                  <a:pt x="3728380" y="10185165"/>
                  <a:pt x="3760481" y="10220492"/>
                  <a:pt x="3789992" y="10255622"/>
                </a:cubicBezTo>
                <a:lnTo>
                  <a:pt x="3816186" y="10287000"/>
                </a:lnTo>
                <a:lnTo>
                  <a:pt x="3772988" y="10287000"/>
                </a:lnTo>
                <a:lnTo>
                  <a:pt x="3756533" y="10269543"/>
                </a:lnTo>
                <a:cubicBezTo>
                  <a:pt x="3731954" y="10240912"/>
                  <a:pt x="3708635" y="10211966"/>
                  <a:pt x="3678386" y="10176729"/>
                </a:cubicBezTo>
                <a:cubicBezTo>
                  <a:pt x="3685463" y="10172945"/>
                  <a:pt x="3693517" y="10173056"/>
                  <a:pt x="3702233" y="10176083"/>
                </a:cubicBezTo>
                <a:close/>
                <a:moveTo>
                  <a:pt x="3705923" y="10030618"/>
                </a:moveTo>
                <a:cubicBezTo>
                  <a:pt x="3756330" y="10082211"/>
                  <a:pt x="3803273" y="10130656"/>
                  <a:pt x="3847970" y="10176154"/>
                </a:cubicBezTo>
                <a:lnTo>
                  <a:pt x="3959456" y="10287000"/>
                </a:lnTo>
                <a:lnTo>
                  <a:pt x="3904190" y="10287000"/>
                </a:lnTo>
                <a:lnTo>
                  <a:pt x="3902490" y="10285437"/>
                </a:lnTo>
                <a:cubicBezTo>
                  <a:pt x="3877370" y="10263302"/>
                  <a:pt x="3852800" y="10242700"/>
                  <a:pt x="3829493" y="10224459"/>
                </a:cubicBezTo>
                <a:cubicBezTo>
                  <a:pt x="3781590" y="10161530"/>
                  <a:pt x="3721092" y="10091055"/>
                  <a:pt x="3705923" y="10030618"/>
                </a:cubicBezTo>
                <a:close/>
                <a:moveTo>
                  <a:pt x="1244332" y="9732028"/>
                </a:moveTo>
                <a:lnTo>
                  <a:pt x="1244333" y="9742350"/>
                </a:lnTo>
                <a:lnTo>
                  <a:pt x="1244333" y="9752674"/>
                </a:lnTo>
                <a:lnTo>
                  <a:pt x="1234499" y="9744334"/>
                </a:lnTo>
                <a:cubicBezTo>
                  <a:pt x="1234333" y="9743673"/>
                  <a:pt x="1234166" y="9743012"/>
                  <a:pt x="1234001" y="9742350"/>
                </a:cubicBezTo>
                <a:cubicBezTo>
                  <a:pt x="1234001" y="9732026"/>
                  <a:pt x="1234001" y="9732026"/>
                  <a:pt x="1244332" y="9732028"/>
                </a:cubicBezTo>
                <a:close/>
                <a:moveTo>
                  <a:pt x="3569508" y="9650436"/>
                </a:moveTo>
                <a:lnTo>
                  <a:pt x="3581998" y="9662421"/>
                </a:lnTo>
                <a:cubicBezTo>
                  <a:pt x="3575669" y="9662421"/>
                  <a:pt x="3572504" y="9659258"/>
                  <a:pt x="3570923" y="9656094"/>
                </a:cubicBezTo>
                <a:close/>
                <a:moveTo>
                  <a:pt x="3568812" y="9649767"/>
                </a:moveTo>
                <a:lnTo>
                  <a:pt x="3569340" y="9649768"/>
                </a:lnTo>
                <a:lnTo>
                  <a:pt x="3569508" y="9650436"/>
                </a:lnTo>
                <a:close/>
                <a:moveTo>
                  <a:pt x="3733836" y="9636734"/>
                </a:moveTo>
                <a:lnTo>
                  <a:pt x="3746490" y="9649767"/>
                </a:lnTo>
                <a:lnTo>
                  <a:pt x="3733838" y="9637113"/>
                </a:lnTo>
                <a:close/>
                <a:moveTo>
                  <a:pt x="3494952" y="9551220"/>
                </a:moveTo>
                <a:lnTo>
                  <a:pt x="3496187" y="9552490"/>
                </a:lnTo>
                <a:lnTo>
                  <a:pt x="3504850" y="9560888"/>
                </a:lnTo>
                <a:lnTo>
                  <a:pt x="3499745" y="9559612"/>
                </a:lnTo>
                <a:close/>
                <a:moveTo>
                  <a:pt x="3455460" y="9510579"/>
                </a:moveTo>
                <a:cubicBezTo>
                  <a:pt x="3468112" y="9523228"/>
                  <a:pt x="3480766" y="9523232"/>
                  <a:pt x="3480766" y="9535886"/>
                </a:cubicBezTo>
                <a:lnTo>
                  <a:pt x="3493421" y="9548540"/>
                </a:lnTo>
                <a:lnTo>
                  <a:pt x="3494952" y="9551220"/>
                </a:lnTo>
                <a:close/>
                <a:moveTo>
                  <a:pt x="3392190" y="9409350"/>
                </a:moveTo>
                <a:lnTo>
                  <a:pt x="3404846" y="9409350"/>
                </a:lnTo>
                <a:lnTo>
                  <a:pt x="3417497" y="9409350"/>
                </a:lnTo>
                <a:cubicBezTo>
                  <a:pt x="3518728" y="9510580"/>
                  <a:pt x="3670571" y="9649764"/>
                  <a:pt x="3797105" y="9738340"/>
                </a:cubicBezTo>
                <a:lnTo>
                  <a:pt x="3809762" y="9738340"/>
                </a:lnTo>
                <a:cubicBezTo>
                  <a:pt x="3809762" y="9750993"/>
                  <a:pt x="3822416" y="9763647"/>
                  <a:pt x="3835066" y="9776301"/>
                </a:cubicBezTo>
                <a:cubicBezTo>
                  <a:pt x="3835066" y="9776301"/>
                  <a:pt x="3873026" y="9814262"/>
                  <a:pt x="3873026" y="9801610"/>
                </a:cubicBezTo>
                <a:lnTo>
                  <a:pt x="3910990" y="9839571"/>
                </a:lnTo>
                <a:cubicBezTo>
                  <a:pt x="3923640" y="9852224"/>
                  <a:pt x="3923640" y="9852224"/>
                  <a:pt x="3936296" y="9852222"/>
                </a:cubicBezTo>
                <a:cubicBezTo>
                  <a:pt x="3936298" y="9864876"/>
                  <a:pt x="3948950" y="9864876"/>
                  <a:pt x="3961601" y="9877532"/>
                </a:cubicBezTo>
                <a:cubicBezTo>
                  <a:pt x="3961601" y="9877532"/>
                  <a:pt x="3986910" y="9890182"/>
                  <a:pt x="3999564" y="9902836"/>
                </a:cubicBezTo>
                <a:cubicBezTo>
                  <a:pt x="4037526" y="9953451"/>
                  <a:pt x="4075487" y="9966108"/>
                  <a:pt x="4113444" y="10004066"/>
                </a:cubicBezTo>
                <a:cubicBezTo>
                  <a:pt x="4138752" y="10016718"/>
                  <a:pt x="4164058" y="10042026"/>
                  <a:pt x="4176716" y="10054680"/>
                </a:cubicBezTo>
                <a:cubicBezTo>
                  <a:pt x="4202021" y="10067332"/>
                  <a:pt x="4227329" y="10092639"/>
                  <a:pt x="4239982" y="10105293"/>
                </a:cubicBezTo>
                <a:cubicBezTo>
                  <a:pt x="4277945" y="10143254"/>
                  <a:pt x="4328554" y="10168562"/>
                  <a:pt x="4341209" y="10181214"/>
                </a:cubicBezTo>
                <a:cubicBezTo>
                  <a:pt x="4353864" y="10168563"/>
                  <a:pt x="4290594" y="10155908"/>
                  <a:pt x="4328555" y="10143254"/>
                </a:cubicBezTo>
                <a:lnTo>
                  <a:pt x="4328555" y="10155908"/>
                </a:lnTo>
                <a:cubicBezTo>
                  <a:pt x="4353864" y="10168563"/>
                  <a:pt x="4366518" y="10181214"/>
                  <a:pt x="4391824" y="10181214"/>
                </a:cubicBezTo>
                <a:lnTo>
                  <a:pt x="4391824" y="10168562"/>
                </a:lnTo>
                <a:lnTo>
                  <a:pt x="4404478" y="10168562"/>
                </a:lnTo>
                <a:lnTo>
                  <a:pt x="4404476" y="10181214"/>
                </a:lnTo>
                <a:lnTo>
                  <a:pt x="4417134" y="10193868"/>
                </a:lnTo>
                <a:cubicBezTo>
                  <a:pt x="4448766" y="10206520"/>
                  <a:pt x="4477236" y="10225500"/>
                  <a:pt x="4504126" y="10246062"/>
                </a:cubicBezTo>
                <a:lnTo>
                  <a:pt x="4555560" y="10287000"/>
                </a:lnTo>
                <a:lnTo>
                  <a:pt x="4347497" y="10287000"/>
                </a:lnTo>
                <a:lnTo>
                  <a:pt x="4341209" y="10282443"/>
                </a:lnTo>
                <a:cubicBezTo>
                  <a:pt x="4252636" y="10231826"/>
                  <a:pt x="4176714" y="10168562"/>
                  <a:pt x="4088141" y="10105290"/>
                </a:cubicBezTo>
                <a:cubicBezTo>
                  <a:pt x="4088138" y="10101074"/>
                  <a:pt x="4088140" y="10096856"/>
                  <a:pt x="4088136" y="10092639"/>
                </a:cubicBezTo>
                <a:cubicBezTo>
                  <a:pt x="4050179" y="10067332"/>
                  <a:pt x="4012217" y="10029374"/>
                  <a:pt x="3974256" y="10004066"/>
                </a:cubicBezTo>
                <a:lnTo>
                  <a:pt x="3974255" y="9991412"/>
                </a:lnTo>
                <a:lnTo>
                  <a:pt x="3974255" y="9978758"/>
                </a:lnTo>
                <a:lnTo>
                  <a:pt x="3961601" y="9966108"/>
                </a:lnTo>
                <a:lnTo>
                  <a:pt x="3948950" y="9953451"/>
                </a:lnTo>
                <a:lnTo>
                  <a:pt x="3936296" y="9953451"/>
                </a:lnTo>
                <a:cubicBezTo>
                  <a:pt x="3936296" y="9953451"/>
                  <a:pt x="3936296" y="9966106"/>
                  <a:pt x="3948952" y="9966104"/>
                </a:cubicBezTo>
                <a:lnTo>
                  <a:pt x="3961601" y="9978758"/>
                </a:lnTo>
                <a:lnTo>
                  <a:pt x="3948950" y="9991412"/>
                </a:lnTo>
                <a:cubicBezTo>
                  <a:pt x="3910990" y="9953451"/>
                  <a:pt x="3873028" y="9915490"/>
                  <a:pt x="3835066" y="9890182"/>
                </a:cubicBezTo>
                <a:cubicBezTo>
                  <a:pt x="3835067" y="9877528"/>
                  <a:pt x="3822413" y="9877532"/>
                  <a:pt x="3822413" y="9877532"/>
                </a:cubicBezTo>
                <a:cubicBezTo>
                  <a:pt x="3822414" y="9873314"/>
                  <a:pt x="3822414" y="9869094"/>
                  <a:pt x="3822416" y="9864876"/>
                </a:cubicBezTo>
                <a:lnTo>
                  <a:pt x="3784448" y="9826916"/>
                </a:lnTo>
                <a:cubicBezTo>
                  <a:pt x="3784448" y="9826916"/>
                  <a:pt x="3784451" y="9814262"/>
                  <a:pt x="3771798" y="9814262"/>
                </a:cubicBezTo>
                <a:cubicBezTo>
                  <a:pt x="3771802" y="9801610"/>
                  <a:pt x="3759146" y="9801610"/>
                  <a:pt x="3759143" y="9788956"/>
                </a:cubicBezTo>
                <a:cubicBezTo>
                  <a:pt x="3746490" y="9788956"/>
                  <a:pt x="3746489" y="9776301"/>
                  <a:pt x="3733834" y="9763647"/>
                </a:cubicBezTo>
                <a:lnTo>
                  <a:pt x="3721186" y="9763647"/>
                </a:lnTo>
                <a:lnTo>
                  <a:pt x="3721187" y="9750996"/>
                </a:lnTo>
                <a:lnTo>
                  <a:pt x="3708530" y="9750996"/>
                </a:lnTo>
                <a:lnTo>
                  <a:pt x="3670571" y="9713032"/>
                </a:lnTo>
                <a:lnTo>
                  <a:pt x="3683226" y="9713036"/>
                </a:lnTo>
                <a:cubicBezTo>
                  <a:pt x="3632610" y="9662421"/>
                  <a:pt x="3607301" y="9649768"/>
                  <a:pt x="3556684" y="9573846"/>
                </a:cubicBezTo>
                <a:cubicBezTo>
                  <a:pt x="3569340" y="9611808"/>
                  <a:pt x="3556688" y="9608644"/>
                  <a:pt x="3534545" y="9589662"/>
                </a:cubicBezTo>
                <a:lnTo>
                  <a:pt x="3531419" y="9586632"/>
                </a:lnTo>
                <a:cubicBezTo>
                  <a:pt x="3531408" y="9586588"/>
                  <a:pt x="3531394" y="9586545"/>
                  <a:pt x="3531382" y="9586500"/>
                </a:cubicBezTo>
                <a:lnTo>
                  <a:pt x="3531150" y="9586378"/>
                </a:lnTo>
                <a:lnTo>
                  <a:pt x="3504850" y="9560888"/>
                </a:lnTo>
                <a:lnTo>
                  <a:pt x="3506069" y="9561192"/>
                </a:lnTo>
                <a:lnTo>
                  <a:pt x="3518723" y="9573846"/>
                </a:lnTo>
                <a:cubicBezTo>
                  <a:pt x="3518723" y="9573846"/>
                  <a:pt x="3531382" y="9586500"/>
                  <a:pt x="3531383" y="9573843"/>
                </a:cubicBezTo>
                <a:lnTo>
                  <a:pt x="3531382" y="9561192"/>
                </a:lnTo>
                <a:cubicBezTo>
                  <a:pt x="3506072" y="9535886"/>
                  <a:pt x="3493421" y="9510579"/>
                  <a:pt x="3468112" y="9497925"/>
                </a:cubicBezTo>
                <a:lnTo>
                  <a:pt x="3468112" y="9485268"/>
                </a:lnTo>
                <a:lnTo>
                  <a:pt x="3442808" y="9459964"/>
                </a:lnTo>
                <a:lnTo>
                  <a:pt x="3417497" y="9434658"/>
                </a:lnTo>
                <a:close/>
                <a:moveTo>
                  <a:pt x="3012584" y="9257510"/>
                </a:moveTo>
                <a:cubicBezTo>
                  <a:pt x="3018910" y="9263835"/>
                  <a:pt x="3022073" y="9267000"/>
                  <a:pt x="3022073" y="9268580"/>
                </a:cubicBezTo>
                <a:lnTo>
                  <a:pt x="3019736" y="9268968"/>
                </a:lnTo>
                <a:close/>
                <a:moveTo>
                  <a:pt x="2847455" y="8968533"/>
                </a:moveTo>
                <a:lnTo>
                  <a:pt x="2865802" y="8997360"/>
                </a:lnTo>
                <a:lnTo>
                  <a:pt x="2872247" y="9005182"/>
                </a:lnTo>
                <a:lnTo>
                  <a:pt x="2871814" y="9000681"/>
                </a:lnTo>
                <a:cubicBezTo>
                  <a:pt x="2873394" y="8998506"/>
                  <a:pt x="2876558" y="8998902"/>
                  <a:pt x="2879723" y="8999692"/>
                </a:cubicBezTo>
                <a:lnTo>
                  <a:pt x="2882327" y="9000148"/>
                </a:lnTo>
                <a:lnTo>
                  <a:pt x="2884188" y="8997712"/>
                </a:lnTo>
                <a:lnTo>
                  <a:pt x="2885808" y="9000758"/>
                </a:lnTo>
                <a:lnTo>
                  <a:pt x="2887631" y="9001077"/>
                </a:lnTo>
                <a:cubicBezTo>
                  <a:pt x="2889212" y="9000483"/>
                  <a:pt x="2889210" y="8998112"/>
                  <a:pt x="2886047" y="8991786"/>
                </a:cubicBezTo>
                <a:cubicBezTo>
                  <a:pt x="2867069" y="8972806"/>
                  <a:pt x="2862323" y="8982292"/>
                  <a:pt x="2850458" y="8972210"/>
                </a:cubicBezTo>
                <a:close/>
                <a:moveTo>
                  <a:pt x="1261949" y="8958783"/>
                </a:moveTo>
                <a:lnTo>
                  <a:pt x="1262372" y="8959339"/>
                </a:lnTo>
                <a:cubicBezTo>
                  <a:pt x="1264021" y="8962171"/>
                  <a:pt x="1265987" y="8966141"/>
                  <a:pt x="1268305" y="8971461"/>
                </a:cubicBezTo>
                <a:close/>
                <a:moveTo>
                  <a:pt x="1119280" y="8584360"/>
                </a:moveTo>
                <a:lnTo>
                  <a:pt x="1121074" y="8598870"/>
                </a:lnTo>
                <a:cubicBezTo>
                  <a:pt x="1122452" y="8605311"/>
                  <a:pt x="1124435" y="8612043"/>
                  <a:pt x="1126753" y="8617364"/>
                </a:cubicBezTo>
                <a:cubicBezTo>
                  <a:pt x="1132726" y="8622356"/>
                  <a:pt x="1138447" y="8629674"/>
                  <a:pt x="1143751" y="8637490"/>
                </a:cubicBezTo>
                <a:lnTo>
                  <a:pt x="1153022" y="8652268"/>
                </a:lnTo>
                <a:close/>
                <a:moveTo>
                  <a:pt x="993608" y="8563178"/>
                </a:moveTo>
                <a:lnTo>
                  <a:pt x="1001044" y="8596624"/>
                </a:lnTo>
                <a:cubicBezTo>
                  <a:pt x="1023343" y="8643507"/>
                  <a:pt x="968572" y="8547682"/>
                  <a:pt x="978638" y="8602694"/>
                </a:cubicBezTo>
                <a:cubicBezTo>
                  <a:pt x="1037416" y="8731112"/>
                  <a:pt x="1104418" y="8818810"/>
                  <a:pt x="1150966" y="8955356"/>
                </a:cubicBezTo>
                <a:cubicBezTo>
                  <a:pt x="1197725" y="8985993"/>
                  <a:pt x="1236260" y="9057346"/>
                  <a:pt x="1276850" y="9118520"/>
                </a:cubicBezTo>
                <a:cubicBezTo>
                  <a:pt x="1315387" y="9189874"/>
                  <a:pt x="1353923" y="9261231"/>
                  <a:pt x="1396570" y="9312225"/>
                </a:cubicBezTo>
                <a:cubicBezTo>
                  <a:pt x="1364095" y="9263283"/>
                  <a:pt x="1376327" y="9255160"/>
                  <a:pt x="1368209" y="9242926"/>
                </a:cubicBezTo>
                <a:cubicBezTo>
                  <a:pt x="1386500" y="9257217"/>
                  <a:pt x="1388557" y="9247036"/>
                  <a:pt x="1398731" y="9249092"/>
                </a:cubicBezTo>
                <a:cubicBezTo>
                  <a:pt x="1408364" y="9266931"/>
                  <a:pt x="1416862" y="9280566"/>
                  <a:pt x="1424824" y="9291942"/>
                </a:cubicBezTo>
                <a:lnTo>
                  <a:pt x="1437577" y="9308271"/>
                </a:lnTo>
                <a:lnTo>
                  <a:pt x="1426300" y="9285122"/>
                </a:lnTo>
                <a:cubicBezTo>
                  <a:pt x="1417705" y="9267270"/>
                  <a:pt x="1408622" y="9248446"/>
                  <a:pt x="1398241" y="9227676"/>
                </a:cubicBezTo>
                <a:lnTo>
                  <a:pt x="1399595" y="9228166"/>
                </a:lnTo>
                <a:lnTo>
                  <a:pt x="1358393" y="9155026"/>
                </a:lnTo>
                <a:cubicBezTo>
                  <a:pt x="1350428" y="9148370"/>
                  <a:pt x="1333193" y="9120430"/>
                  <a:pt x="1318568" y="9121743"/>
                </a:cubicBezTo>
                <a:cubicBezTo>
                  <a:pt x="1253680" y="8972774"/>
                  <a:pt x="1175336" y="8920834"/>
                  <a:pt x="1090468" y="8795770"/>
                </a:cubicBezTo>
                <a:cubicBezTo>
                  <a:pt x="1081232" y="8754218"/>
                  <a:pt x="1067092" y="8714482"/>
                  <a:pt x="1049606" y="8674704"/>
                </a:cubicBezTo>
                <a:close/>
                <a:moveTo>
                  <a:pt x="978416" y="8451138"/>
                </a:moveTo>
                <a:lnTo>
                  <a:pt x="1037843" y="8567380"/>
                </a:lnTo>
                <a:cubicBezTo>
                  <a:pt x="1065181" y="8615604"/>
                  <a:pt x="1093349" y="8662830"/>
                  <a:pt x="1119851" y="8712051"/>
                </a:cubicBezTo>
                <a:cubicBezTo>
                  <a:pt x="1149687" y="8757285"/>
                  <a:pt x="1179522" y="8802521"/>
                  <a:pt x="1205537" y="8846256"/>
                </a:cubicBezTo>
                <a:lnTo>
                  <a:pt x="1261949" y="8958783"/>
                </a:lnTo>
                <a:lnTo>
                  <a:pt x="1258343" y="8954042"/>
                </a:lnTo>
                <a:cubicBezTo>
                  <a:pt x="1252057" y="8949424"/>
                  <a:pt x="1255998" y="8978095"/>
                  <a:pt x="1262950" y="8994056"/>
                </a:cubicBezTo>
                <a:cubicBezTo>
                  <a:pt x="1286843" y="9014024"/>
                  <a:pt x="1306687" y="9071212"/>
                  <a:pt x="1312042" y="9048618"/>
                </a:cubicBezTo>
                <a:cubicBezTo>
                  <a:pt x="1344847" y="9106488"/>
                  <a:pt x="1362742" y="9136668"/>
                  <a:pt x="1391452" y="9183502"/>
                </a:cubicBezTo>
                <a:lnTo>
                  <a:pt x="1424497" y="9237166"/>
                </a:lnTo>
                <a:lnTo>
                  <a:pt x="1429220" y="9238874"/>
                </a:lnTo>
                <a:lnTo>
                  <a:pt x="1434265" y="9245505"/>
                </a:lnTo>
                <a:lnTo>
                  <a:pt x="1456580" y="9264154"/>
                </a:lnTo>
                <a:cubicBezTo>
                  <a:pt x="1466537" y="9272475"/>
                  <a:pt x="1476492" y="9280796"/>
                  <a:pt x="1488438" y="9290780"/>
                </a:cubicBezTo>
                <a:cubicBezTo>
                  <a:pt x="1499014" y="9326686"/>
                  <a:pt x="1532177" y="9367938"/>
                  <a:pt x="1565340" y="9409190"/>
                </a:cubicBezTo>
                <a:cubicBezTo>
                  <a:pt x="1605166" y="9442467"/>
                  <a:pt x="1630366" y="9477063"/>
                  <a:pt x="1632974" y="9506312"/>
                </a:cubicBezTo>
                <a:cubicBezTo>
                  <a:pt x="1632974" y="9506312"/>
                  <a:pt x="1632974" y="9506312"/>
                  <a:pt x="1626314" y="9514282"/>
                </a:cubicBezTo>
                <a:lnTo>
                  <a:pt x="1611659" y="9502036"/>
                </a:lnTo>
                <a:lnTo>
                  <a:pt x="1622706" y="9517170"/>
                </a:lnTo>
                <a:lnTo>
                  <a:pt x="1722140" y="9649444"/>
                </a:lnTo>
                <a:lnTo>
                  <a:pt x="1730402" y="9674248"/>
                </a:lnTo>
                <a:cubicBezTo>
                  <a:pt x="1730402" y="9674248"/>
                  <a:pt x="1730402" y="9674248"/>
                  <a:pt x="1740784" y="9674248"/>
                </a:cubicBezTo>
                <a:lnTo>
                  <a:pt x="1722140" y="9649444"/>
                </a:lnTo>
                <a:lnTo>
                  <a:pt x="1720020" y="9643092"/>
                </a:lnTo>
                <a:cubicBezTo>
                  <a:pt x="1730402" y="9632706"/>
                  <a:pt x="1740782" y="9643092"/>
                  <a:pt x="1740782" y="9653476"/>
                </a:cubicBezTo>
                <a:cubicBezTo>
                  <a:pt x="1751162" y="9653476"/>
                  <a:pt x="1751162" y="9653476"/>
                  <a:pt x="1751162" y="9653476"/>
                </a:cubicBezTo>
                <a:lnTo>
                  <a:pt x="1657852" y="9494422"/>
                </a:lnTo>
                <a:lnTo>
                  <a:pt x="1559534" y="9346986"/>
                </a:lnTo>
                <a:lnTo>
                  <a:pt x="1533182" y="9310760"/>
                </a:lnTo>
                <a:lnTo>
                  <a:pt x="1529318" y="9301674"/>
                </a:lnTo>
                <a:lnTo>
                  <a:pt x="1470966" y="9214168"/>
                </a:lnTo>
                <a:lnTo>
                  <a:pt x="1207861" y="8762176"/>
                </a:lnTo>
                <a:lnTo>
                  <a:pt x="1204783" y="8758706"/>
                </a:lnTo>
                <a:cubicBezTo>
                  <a:pt x="1197649" y="8751052"/>
                  <a:pt x="1189684" y="8744396"/>
                  <a:pt x="1182371" y="8745052"/>
                </a:cubicBezTo>
                <a:cubicBezTo>
                  <a:pt x="1133705" y="8633324"/>
                  <a:pt x="1077472" y="8576176"/>
                  <a:pt x="1016593" y="8501824"/>
                </a:cubicBezTo>
                <a:close/>
                <a:moveTo>
                  <a:pt x="490171" y="8276537"/>
                </a:moveTo>
                <a:cubicBezTo>
                  <a:pt x="531494" y="8338470"/>
                  <a:pt x="562486" y="8452023"/>
                  <a:pt x="583148" y="8524276"/>
                </a:cubicBezTo>
                <a:cubicBezTo>
                  <a:pt x="614143" y="8513955"/>
                  <a:pt x="676127" y="8637828"/>
                  <a:pt x="676129" y="8689440"/>
                </a:cubicBezTo>
                <a:cubicBezTo>
                  <a:pt x="676130" y="8692881"/>
                  <a:pt x="676129" y="8696324"/>
                  <a:pt x="676130" y="8699764"/>
                </a:cubicBezTo>
                <a:lnTo>
                  <a:pt x="686459" y="8710083"/>
                </a:lnTo>
                <a:cubicBezTo>
                  <a:pt x="686459" y="8720408"/>
                  <a:pt x="676129" y="8720408"/>
                  <a:pt x="676129" y="8720408"/>
                </a:cubicBezTo>
                <a:lnTo>
                  <a:pt x="670654" y="8717283"/>
                </a:lnTo>
                <a:lnTo>
                  <a:pt x="665797" y="8710086"/>
                </a:lnTo>
                <a:cubicBezTo>
                  <a:pt x="665797" y="8710086"/>
                  <a:pt x="665798" y="8712666"/>
                  <a:pt x="667090" y="8715248"/>
                </a:cubicBezTo>
                <a:lnTo>
                  <a:pt x="670654" y="8717283"/>
                </a:lnTo>
                <a:lnTo>
                  <a:pt x="689203" y="8744763"/>
                </a:lnTo>
                <a:cubicBezTo>
                  <a:pt x="712933" y="8777182"/>
                  <a:pt x="738116" y="8808152"/>
                  <a:pt x="769109" y="8885571"/>
                </a:cubicBezTo>
                <a:cubicBezTo>
                  <a:pt x="769103" y="8895892"/>
                  <a:pt x="779438" y="8895892"/>
                  <a:pt x="779438" y="8906216"/>
                </a:cubicBezTo>
                <a:cubicBezTo>
                  <a:pt x="779438" y="8916540"/>
                  <a:pt x="789766" y="8916537"/>
                  <a:pt x="789766" y="8916537"/>
                </a:cubicBezTo>
                <a:cubicBezTo>
                  <a:pt x="789769" y="8937183"/>
                  <a:pt x="789769" y="8937183"/>
                  <a:pt x="779437" y="8937183"/>
                </a:cubicBezTo>
                <a:cubicBezTo>
                  <a:pt x="789769" y="8947508"/>
                  <a:pt x="810430" y="8988798"/>
                  <a:pt x="820763" y="8988798"/>
                </a:cubicBezTo>
                <a:cubicBezTo>
                  <a:pt x="872417" y="9122992"/>
                  <a:pt x="986057" y="9267507"/>
                  <a:pt x="1027381" y="9401702"/>
                </a:cubicBezTo>
                <a:lnTo>
                  <a:pt x="1017050" y="9387624"/>
                </a:lnTo>
                <a:lnTo>
                  <a:pt x="1017052" y="9381058"/>
                </a:lnTo>
                <a:lnTo>
                  <a:pt x="1006720" y="9370732"/>
                </a:lnTo>
                <a:cubicBezTo>
                  <a:pt x="1006720" y="9375896"/>
                  <a:pt x="1009303" y="9378476"/>
                  <a:pt x="1013176" y="9382348"/>
                </a:cubicBezTo>
                <a:lnTo>
                  <a:pt x="1017050" y="9387624"/>
                </a:lnTo>
                <a:lnTo>
                  <a:pt x="1017052" y="9391383"/>
                </a:lnTo>
                <a:cubicBezTo>
                  <a:pt x="1027381" y="9401702"/>
                  <a:pt x="1027381" y="9401702"/>
                  <a:pt x="1027381" y="9412026"/>
                </a:cubicBezTo>
                <a:lnTo>
                  <a:pt x="1017050" y="9412023"/>
                </a:lnTo>
                <a:lnTo>
                  <a:pt x="1008526" y="9402288"/>
                </a:lnTo>
                <a:lnTo>
                  <a:pt x="1006721" y="9391380"/>
                </a:lnTo>
                <a:cubicBezTo>
                  <a:pt x="1006721" y="9396542"/>
                  <a:pt x="1006720" y="9399122"/>
                  <a:pt x="1008011" y="9401702"/>
                </a:cubicBezTo>
                <a:lnTo>
                  <a:pt x="1008526" y="9402288"/>
                </a:lnTo>
                <a:lnTo>
                  <a:pt x="1010108" y="9411862"/>
                </a:lnTo>
                <a:cubicBezTo>
                  <a:pt x="1016405" y="9436542"/>
                  <a:pt x="1029964" y="9471380"/>
                  <a:pt x="1037713" y="9494604"/>
                </a:cubicBezTo>
                <a:lnTo>
                  <a:pt x="1037713" y="9484281"/>
                </a:lnTo>
                <a:cubicBezTo>
                  <a:pt x="1037713" y="9484281"/>
                  <a:pt x="1048043" y="9494606"/>
                  <a:pt x="1048045" y="9504932"/>
                </a:cubicBezTo>
                <a:lnTo>
                  <a:pt x="1058374" y="9515253"/>
                </a:lnTo>
                <a:cubicBezTo>
                  <a:pt x="1097114" y="9592671"/>
                  <a:pt x="1141667" y="9658476"/>
                  <a:pt x="1192031" y="9708318"/>
                </a:cubicBezTo>
                <a:lnTo>
                  <a:pt x="1234499" y="9744334"/>
                </a:lnTo>
                <a:lnTo>
                  <a:pt x="1235294" y="9747512"/>
                </a:lnTo>
                <a:cubicBezTo>
                  <a:pt x="1236584" y="9750092"/>
                  <a:pt x="1239166" y="9752673"/>
                  <a:pt x="1244333" y="9752674"/>
                </a:cubicBezTo>
                <a:lnTo>
                  <a:pt x="1254664" y="9762996"/>
                </a:lnTo>
                <a:cubicBezTo>
                  <a:pt x="1264996" y="9752672"/>
                  <a:pt x="1285657" y="9783639"/>
                  <a:pt x="1306319" y="9814608"/>
                </a:cubicBezTo>
                <a:cubicBezTo>
                  <a:pt x="1295989" y="9824932"/>
                  <a:pt x="1285657" y="9804284"/>
                  <a:pt x="1285657" y="9804284"/>
                </a:cubicBezTo>
                <a:lnTo>
                  <a:pt x="1285658" y="9814605"/>
                </a:lnTo>
                <a:lnTo>
                  <a:pt x="1285658" y="9824930"/>
                </a:lnTo>
                <a:lnTo>
                  <a:pt x="1275326" y="9814608"/>
                </a:lnTo>
                <a:cubicBezTo>
                  <a:pt x="1295987" y="9845578"/>
                  <a:pt x="1285658" y="9845577"/>
                  <a:pt x="1316651" y="9886866"/>
                </a:cubicBezTo>
                <a:lnTo>
                  <a:pt x="1316650" y="9876544"/>
                </a:lnTo>
                <a:lnTo>
                  <a:pt x="1306318" y="9866220"/>
                </a:lnTo>
                <a:lnTo>
                  <a:pt x="1306319" y="9855898"/>
                </a:lnTo>
                <a:cubicBezTo>
                  <a:pt x="1316650" y="9855898"/>
                  <a:pt x="1326980" y="9866220"/>
                  <a:pt x="1326982" y="9876542"/>
                </a:cubicBezTo>
                <a:lnTo>
                  <a:pt x="1337312" y="9886866"/>
                </a:lnTo>
                <a:cubicBezTo>
                  <a:pt x="1357973" y="9886864"/>
                  <a:pt x="1388966" y="9917835"/>
                  <a:pt x="1430291" y="9959126"/>
                </a:cubicBezTo>
                <a:cubicBezTo>
                  <a:pt x="1461284" y="10000414"/>
                  <a:pt x="1492277" y="10052030"/>
                  <a:pt x="1502608" y="10082998"/>
                </a:cubicBezTo>
                <a:lnTo>
                  <a:pt x="1512938" y="10082996"/>
                </a:lnTo>
                <a:cubicBezTo>
                  <a:pt x="1512938" y="10082996"/>
                  <a:pt x="1523270" y="10093316"/>
                  <a:pt x="1523272" y="10103638"/>
                </a:cubicBezTo>
                <a:lnTo>
                  <a:pt x="1533602" y="10103642"/>
                </a:lnTo>
                <a:lnTo>
                  <a:pt x="1533600" y="10113968"/>
                </a:lnTo>
                <a:cubicBezTo>
                  <a:pt x="1554262" y="10144932"/>
                  <a:pt x="1564594" y="10134608"/>
                  <a:pt x="1585256" y="10175902"/>
                </a:cubicBezTo>
                <a:cubicBezTo>
                  <a:pt x="1585256" y="10196548"/>
                  <a:pt x="1564594" y="10165578"/>
                  <a:pt x="1554262" y="10165578"/>
                </a:cubicBezTo>
                <a:lnTo>
                  <a:pt x="1554263" y="10175902"/>
                </a:lnTo>
                <a:cubicBezTo>
                  <a:pt x="1554262" y="10186224"/>
                  <a:pt x="1543931" y="10175902"/>
                  <a:pt x="1543931" y="10165578"/>
                </a:cubicBezTo>
                <a:lnTo>
                  <a:pt x="1533600" y="10165576"/>
                </a:lnTo>
                <a:cubicBezTo>
                  <a:pt x="1554263" y="10196548"/>
                  <a:pt x="1585254" y="10227514"/>
                  <a:pt x="1605917" y="10248159"/>
                </a:cubicBezTo>
                <a:lnTo>
                  <a:pt x="1626580" y="10227514"/>
                </a:lnTo>
                <a:lnTo>
                  <a:pt x="1705960" y="10287000"/>
                </a:lnTo>
                <a:lnTo>
                  <a:pt x="1582592" y="10287000"/>
                </a:lnTo>
                <a:lnTo>
                  <a:pt x="1543931" y="10237834"/>
                </a:lnTo>
                <a:cubicBezTo>
                  <a:pt x="1505190" y="10188802"/>
                  <a:pt x="1466448" y="10139770"/>
                  <a:pt x="1430290" y="10093320"/>
                </a:cubicBezTo>
                <a:cubicBezTo>
                  <a:pt x="1388968" y="10052031"/>
                  <a:pt x="1326980" y="9979772"/>
                  <a:pt x="1275326" y="9897192"/>
                </a:cubicBezTo>
                <a:cubicBezTo>
                  <a:pt x="1213340" y="9824930"/>
                  <a:pt x="1172015" y="9742350"/>
                  <a:pt x="1151353" y="9690735"/>
                </a:cubicBezTo>
                <a:cubicBezTo>
                  <a:pt x="1110031" y="9639123"/>
                  <a:pt x="1068707" y="9577190"/>
                  <a:pt x="1048043" y="9525574"/>
                </a:cubicBezTo>
                <a:lnTo>
                  <a:pt x="1037713" y="9515253"/>
                </a:lnTo>
                <a:cubicBezTo>
                  <a:pt x="1027381" y="9504928"/>
                  <a:pt x="1027381" y="9504928"/>
                  <a:pt x="1027381" y="9494606"/>
                </a:cubicBezTo>
                <a:cubicBezTo>
                  <a:pt x="924071" y="9350090"/>
                  <a:pt x="872417" y="9226216"/>
                  <a:pt x="800101" y="9071380"/>
                </a:cubicBezTo>
                <a:lnTo>
                  <a:pt x="769108" y="9102346"/>
                </a:lnTo>
                <a:cubicBezTo>
                  <a:pt x="748444" y="9092025"/>
                  <a:pt x="738113" y="9071378"/>
                  <a:pt x="717451" y="9050732"/>
                </a:cubicBezTo>
                <a:cubicBezTo>
                  <a:pt x="727783" y="9061056"/>
                  <a:pt x="727783" y="9071378"/>
                  <a:pt x="727783" y="9071378"/>
                </a:cubicBezTo>
                <a:cubicBezTo>
                  <a:pt x="738113" y="9081700"/>
                  <a:pt x="738113" y="9081700"/>
                  <a:pt x="738113" y="9092025"/>
                </a:cubicBezTo>
                <a:lnTo>
                  <a:pt x="727783" y="9081700"/>
                </a:lnTo>
                <a:cubicBezTo>
                  <a:pt x="717451" y="9071380"/>
                  <a:pt x="717451" y="9061056"/>
                  <a:pt x="717451" y="9061056"/>
                </a:cubicBezTo>
                <a:lnTo>
                  <a:pt x="707120" y="9050734"/>
                </a:lnTo>
                <a:cubicBezTo>
                  <a:pt x="696790" y="9030088"/>
                  <a:pt x="686458" y="9009442"/>
                  <a:pt x="676127" y="8999120"/>
                </a:cubicBezTo>
                <a:lnTo>
                  <a:pt x="676127" y="8988798"/>
                </a:lnTo>
                <a:lnTo>
                  <a:pt x="676127" y="8978474"/>
                </a:lnTo>
                <a:lnTo>
                  <a:pt x="683875" y="8978474"/>
                </a:lnTo>
                <a:lnTo>
                  <a:pt x="686458" y="8988795"/>
                </a:lnTo>
                <a:lnTo>
                  <a:pt x="686458" y="8978476"/>
                </a:lnTo>
                <a:lnTo>
                  <a:pt x="683875" y="8978474"/>
                </a:lnTo>
                <a:lnTo>
                  <a:pt x="681293" y="8968152"/>
                </a:lnTo>
                <a:cubicBezTo>
                  <a:pt x="681292" y="8962992"/>
                  <a:pt x="681292" y="8957829"/>
                  <a:pt x="676127" y="8947508"/>
                </a:cubicBezTo>
                <a:cubicBezTo>
                  <a:pt x="686458" y="8916540"/>
                  <a:pt x="707120" y="8978474"/>
                  <a:pt x="727783" y="8978476"/>
                </a:cubicBezTo>
                <a:cubicBezTo>
                  <a:pt x="707122" y="8926862"/>
                  <a:pt x="717451" y="8916540"/>
                  <a:pt x="707120" y="8895896"/>
                </a:cubicBezTo>
                <a:lnTo>
                  <a:pt x="717451" y="8885571"/>
                </a:lnTo>
                <a:lnTo>
                  <a:pt x="707120" y="8885571"/>
                </a:lnTo>
                <a:lnTo>
                  <a:pt x="707120" y="8875250"/>
                </a:lnTo>
                <a:cubicBezTo>
                  <a:pt x="696791" y="8864928"/>
                  <a:pt x="696791" y="8864928"/>
                  <a:pt x="707122" y="8864925"/>
                </a:cubicBezTo>
                <a:cubicBezTo>
                  <a:pt x="707122" y="8861484"/>
                  <a:pt x="707122" y="8858044"/>
                  <a:pt x="707123" y="8854604"/>
                </a:cubicBezTo>
                <a:cubicBezTo>
                  <a:pt x="665801" y="8782344"/>
                  <a:pt x="624473" y="8720408"/>
                  <a:pt x="645137" y="8699764"/>
                </a:cubicBezTo>
                <a:lnTo>
                  <a:pt x="655465" y="8699762"/>
                </a:lnTo>
                <a:cubicBezTo>
                  <a:pt x="645137" y="8699764"/>
                  <a:pt x="645136" y="8689440"/>
                  <a:pt x="645136" y="8689440"/>
                </a:cubicBezTo>
                <a:cubicBezTo>
                  <a:pt x="634807" y="8689443"/>
                  <a:pt x="634804" y="8668796"/>
                  <a:pt x="624473" y="8658474"/>
                </a:cubicBezTo>
                <a:cubicBezTo>
                  <a:pt x="624472" y="8648150"/>
                  <a:pt x="624472" y="8648150"/>
                  <a:pt x="634804" y="8648150"/>
                </a:cubicBezTo>
                <a:cubicBezTo>
                  <a:pt x="603811" y="8637828"/>
                  <a:pt x="572818" y="8575892"/>
                  <a:pt x="541826" y="8493312"/>
                </a:cubicBezTo>
                <a:cubicBezTo>
                  <a:pt x="510832" y="8410731"/>
                  <a:pt x="500500" y="8328149"/>
                  <a:pt x="490171" y="8276537"/>
                </a:cubicBezTo>
                <a:close/>
                <a:moveTo>
                  <a:pt x="806632" y="8255612"/>
                </a:moveTo>
                <a:lnTo>
                  <a:pt x="850907" y="8343801"/>
                </a:lnTo>
                <a:cubicBezTo>
                  <a:pt x="869095" y="8411044"/>
                  <a:pt x="903518" y="8502760"/>
                  <a:pt x="935992" y="8551696"/>
                </a:cubicBezTo>
                <a:cubicBezTo>
                  <a:pt x="936073" y="8511982"/>
                  <a:pt x="954359" y="8529584"/>
                  <a:pt x="969526" y="8533143"/>
                </a:cubicBezTo>
                <a:lnTo>
                  <a:pt x="976687" y="8531121"/>
                </a:lnTo>
                <a:lnTo>
                  <a:pt x="917057" y="8420546"/>
                </a:lnTo>
                <a:cubicBezTo>
                  <a:pt x="892441" y="8373114"/>
                  <a:pt x="867602" y="8321903"/>
                  <a:pt x="844099" y="8265042"/>
                </a:cubicBezTo>
                <a:cubicBezTo>
                  <a:pt x="840083" y="8281989"/>
                  <a:pt x="820424" y="8263022"/>
                  <a:pt x="808037" y="8255841"/>
                </a:cubicBezTo>
                <a:close/>
                <a:moveTo>
                  <a:pt x="2503470" y="8056143"/>
                </a:moveTo>
                <a:lnTo>
                  <a:pt x="2519093" y="8080730"/>
                </a:lnTo>
                <a:cubicBezTo>
                  <a:pt x="2512766" y="8074404"/>
                  <a:pt x="2506439" y="8064915"/>
                  <a:pt x="2503277" y="8057009"/>
                </a:cubicBezTo>
                <a:cubicBezTo>
                  <a:pt x="2503342" y="8056721"/>
                  <a:pt x="2503406" y="8056431"/>
                  <a:pt x="2503470" y="8056143"/>
                </a:cubicBezTo>
                <a:close/>
                <a:moveTo>
                  <a:pt x="764668" y="8009342"/>
                </a:moveTo>
                <a:lnTo>
                  <a:pt x="763417" y="8021661"/>
                </a:lnTo>
                <a:cubicBezTo>
                  <a:pt x="796582" y="8062913"/>
                  <a:pt x="800495" y="8106791"/>
                  <a:pt x="834965" y="8162667"/>
                </a:cubicBezTo>
                <a:cubicBezTo>
                  <a:pt x="834830" y="8243760"/>
                  <a:pt x="875959" y="8291669"/>
                  <a:pt x="931577" y="8419358"/>
                </a:cubicBezTo>
                <a:cubicBezTo>
                  <a:pt x="938237" y="8411388"/>
                  <a:pt x="943885" y="8412724"/>
                  <a:pt x="948700" y="8415056"/>
                </a:cubicBezTo>
                <a:lnTo>
                  <a:pt x="953120" y="8415668"/>
                </a:lnTo>
                <a:lnTo>
                  <a:pt x="913409" y="8298012"/>
                </a:lnTo>
                <a:cubicBezTo>
                  <a:pt x="878441" y="8218455"/>
                  <a:pt x="830095" y="8138715"/>
                  <a:pt x="780862" y="8043854"/>
                </a:cubicBezTo>
                <a:close/>
                <a:moveTo>
                  <a:pt x="2215406" y="7954197"/>
                </a:moveTo>
                <a:cubicBezTo>
                  <a:pt x="2215409" y="7966851"/>
                  <a:pt x="2215409" y="7966851"/>
                  <a:pt x="2228060" y="7966851"/>
                </a:cubicBezTo>
                <a:cubicBezTo>
                  <a:pt x="2215408" y="7979505"/>
                  <a:pt x="2202754" y="7966848"/>
                  <a:pt x="2215406" y="7954197"/>
                </a:cubicBezTo>
                <a:close/>
                <a:moveTo>
                  <a:pt x="3442472" y="7922889"/>
                </a:moveTo>
                <a:lnTo>
                  <a:pt x="3452306" y="7931229"/>
                </a:lnTo>
                <a:cubicBezTo>
                  <a:pt x="3447140" y="7931228"/>
                  <a:pt x="3444560" y="7928648"/>
                  <a:pt x="3443267" y="7926066"/>
                </a:cubicBezTo>
                <a:close/>
                <a:moveTo>
                  <a:pt x="633680" y="7810980"/>
                </a:moveTo>
                <a:lnTo>
                  <a:pt x="657178" y="7880034"/>
                </a:lnTo>
                <a:lnTo>
                  <a:pt x="662339" y="7894485"/>
                </a:lnTo>
                <a:lnTo>
                  <a:pt x="663355" y="7877766"/>
                </a:lnTo>
                <a:lnTo>
                  <a:pt x="662722" y="7877663"/>
                </a:lnTo>
                <a:close/>
                <a:moveTo>
                  <a:pt x="2312033" y="7793150"/>
                </a:moveTo>
                <a:lnTo>
                  <a:pt x="2329289" y="7802352"/>
                </a:lnTo>
                <a:cubicBezTo>
                  <a:pt x="2316636" y="7802355"/>
                  <a:pt x="2329290" y="7815009"/>
                  <a:pt x="2329290" y="7827662"/>
                </a:cubicBezTo>
                <a:lnTo>
                  <a:pt x="2316635" y="7815006"/>
                </a:lnTo>
                <a:lnTo>
                  <a:pt x="2316636" y="7802355"/>
                </a:lnTo>
                <a:close/>
                <a:moveTo>
                  <a:pt x="2296450" y="7769516"/>
                </a:moveTo>
                <a:lnTo>
                  <a:pt x="2303980" y="7777047"/>
                </a:lnTo>
                <a:lnTo>
                  <a:pt x="2312033" y="7793150"/>
                </a:lnTo>
                <a:lnTo>
                  <a:pt x="2308530" y="7791284"/>
                </a:lnTo>
                <a:close/>
                <a:moveTo>
                  <a:pt x="2276478" y="7726433"/>
                </a:moveTo>
                <a:lnTo>
                  <a:pt x="2286584" y="7751738"/>
                </a:lnTo>
                <a:lnTo>
                  <a:pt x="2296450" y="7769516"/>
                </a:lnTo>
                <a:lnTo>
                  <a:pt x="2291328" y="7764395"/>
                </a:lnTo>
                <a:cubicBezTo>
                  <a:pt x="2291328" y="7751738"/>
                  <a:pt x="2278673" y="7739090"/>
                  <a:pt x="2266022" y="7726434"/>
                </a:cubicBezTo>
                <a:close/>
                <a:moveTo>
                  <a:pt x="2268472" y="7706363"/>
                </a:moveTo>
                <a:lnTo>
                  <a:pt x="2278674" y="7726434"/>
                </a:lnTo>
                <a:lnTo>
                  <a:pt x="2276478" y="7726433"/>
                </a:lnTo>
                <a:close/>
                <a:moveTo>
                  <a:pt x="3206446" y="7625214"/>
                </a:moveTo>
                <a:lnTo>
                  <a:pt x="3235355" y="7673157"/>
                </a:lnTo>
                <a:cubicBezTo>
                  <a:pt x="3235355" y="7683482"/>
                  <a:pt x="3235355" y="7683482"/>
                  <a:pt x="3245688" y="7693805"/>
                </a:cubicBezTo>
                <a:cubicBezTo>
                  <a:pt x="3245688" y="7704126"/>
                  <a:pt x="3256018" y="7704129"/>
                  <a:pt x="3256018" y="7704129"/>
                </a:cubicBezTo>
                <a:cubicBezTo>
                  <a:pt x="3276682" y="7755744"/>
                  <a:pt x="3318005" y="7817678"/>
                  <a:pt x="3359327" y="7869293"/>
                </a:cubicBezTo>
                <a:cubicBezTo>
                  <a:pt x="3379990" y="7920902"/>
                  <a:pt x="3421314" y="8003487"/>
                  <a:pt x="3483299" y="8075745"/>
                </a:cubicBezTo>
                <a:cubicBezTo>
                  <a:pt x="3534956" y="8158326"/>
                  <a:pt x="3596940" y="8230581"/>
                  <a:pt x="3638266" y="8271875"/>
                </a:cubicBezTo>
                <a:lnTo>
                  <a:pt x="3778586" y="8450318"/>
                </a:lnTo>
                <a:lnTo>
                  <a:pt x="3799856" y="8410686"/>
                </a:lnTo>
                <a:lnTo>
                  <a:pt x="3796932" y="8407347"/>
                </a:lnTo>
                <a:lnTo>
                  <a:pt x="3739514" y="8350320"/>
                </a:lnTo>
                <a:cubicBezTo>
                  <a:pt x="3718596" y="8331752"/>
                  <a:pt x="3703464" y="8307914"/>
                  <a:pt x="3695316" y="8279910"/>
                </a:cubicBezTo>
                <a:cubicBezTo>
                  <a:pt x="3694896" y="8262531"/>
                  <a:pt x="3694476" y="8245152"/>
                  <a:pt x="3694056" y="8227773"/>
                </a:cubicBezTo>
                <a:lnTo>
                  <a:pt x="3682170" y="8203487"/>
                </a:lnTo>
                <a:cubicBezTo>
                  <a:pt x="3669258" y="8181552"/>
                  <a:pt x="3653760" y="8158323"/>
                  <a:pt x="3638266" y="8137679"/>
                </a:cubicBezTo>
                <a:cubicBezTo>
                  <a:pt x="3596942" y="8096387"/>
                  <a:pt x="3565948" y="8065419"/>
                  <a:pt x="3545285" y="8065419"/>
                </a:cubicBezTo>
                <a:cubicBezTo>
                  <a:pt x="3545285" y="8055099"/>
                  <a:pt x="3534954" y="8055099"/>
                  <a:pt x="3534954" y="8055099"/>
                </a:cubicBezTo>
                <a:cubicBezTo>
                  <a:pt x="3534956" y="8044778"/>
                  <a:pt x="3524626" y="8034453"/>
                  <a:pt x="3514292" y="8034456"/>
                </a:cubicBezTo>
                <a:lnTo>
                  <a:pt x="3514294" y="8044778"/>
                </a:lnTo>
                <a:lnTo>
                  <a:pt x="3524627" y="8055099"/>
                </a:lnTo>
                <a:lnTo>
                  <a:pt x="3524626" y="8065421"/>
                </a:lnTo>
                <a:cubicBezTo>
                  <a:pt x="3493634" y="8024127"/>
                  <a:pt x="3503962" y="8024130"/>
                  <a:pt x="3483299" y="7993160"/>
                </a:cubicBezTo>
                <a:lnTo>
                  <a:pt x="3493632" y="8003487"/>
                </a:lnTo>
                <a:lnTo>
                  <a:pt x="3493634" y="7993163"/>
                </a:lnTo>
                <a:lnTo>
                  <a:pt x="3493632" y="7982841"/>
                </a:lnTo>
                <a:cubicBezTo>
                  <a:pt x="3493632" y="7982841"/>
                  <a:pt x="3503962" y="8003487"/>
                  <a:pt x="3514292" y="7993163"/>
                </a:cubicBezTo>
                <a:cubicBezTo>
                  <a:pt x="3493632" y="7962194"/>
                  <a:pt x="3472968" y="7931226"/>
                  <a:pt x="3462640" y="7941551"/>
                </a:cubicBezTo>
                <a:cubicBezTo>
                  <a:pt x="3462640" y="7941551"/>
                  <a:pt x="3462640" y="7931229"/>
                  <a:pt x="3452306" y="7931229"/>
                </a:cubicBezTo>
                <a:lnTo>
                  <a:pt x="3452306" y="7920905"/>
                </a:lnTo>
                <a:lnTo>
                  <a:pt x="3452306" y="7910582"/>
                </a:lnTo>
                <a:lnTo>
                  <a:pt x="3441976" y="7920905"/>
                </a:lnTo>
                <a:cubicBezTo>
                  <a:pt x="3442140" y="7921568"/>
                  <a:pt x="3442308" y="7922228"/>
                  <a:pt x="3442472" y="7922889"/>
                </a:cubicBezTo>
                <a:lnTo>
                  <a:pt x="3400006" y="7886874"/>
                </a:lnTo>
                <a:cubicBezTo>
                  <a:pt x="3349642" y="7837032"/>
                  <a:pt x="3305090" y="7771226"/>
                  <a:pt x="3266348" y="7693805"/>
                </a:cubicBezTo>
                <a:cubicBezTo>
                  <a:pt x="3266348" y="7693805"/>
                  <a:pt x="3266348" y="7683482"/>
                  <a:pt x="3256018" y="7683485"/>
                </a:cubicBezTo>
                <a:cubicBezTo>
                  <a:pt x="3256018" y="7673160"/>
                  <a:pt x="3245690" y="7662839"/>
                  <a:pt x="3245690" y="7662839"/>
                </a:cubicBezTo>
                <a:lnTo>
                  <a:pt x="3245688" y="7673162"/>
                </a:lnTo>
                <a:lnTo>
                  <a:pt x="3233204" y="7637403"/>
                </a:lnTo>
                <a:close/>
                <a:moveTo>
                  <a:pt x="3217256" y="7536666"/>
                </a:moveTo>
                <a:lnTo>
                  <a:pt x="3221402" y="7555992"/>
                </a:lnTo>
                <a:lnTo>
                  <a:pt x="3225024" y="7559613"/>
                </a:lnTo>
                <a:lnTo>
                  <a:pt x="3225026" y="7566182"/>
                </a:lnTo>
                <a:lnTo>
                  <a:pt x="3222992" y="7563411"/>
                </a:lnTo>
                <a:lnTo>
                  <a:pt x="3228820" y="7590581"/>
                </a:lnTo>
                <a:lnTo>
                  <a:pt x="3235356" y="7590581"/>
                </a:lnTo>
                <a:cubicBezTo>
                  <a:pt x="3235356" y="7580259"/>
                  <a:pt x="3235356" y="7580259"/>
                  <a:pt x="3225026" y="7569936"/>
                </a:cubicBezTo>
                <a:lnTo>
                  <a:pt x="3225026" y="7566182"/>
                </a:lnTo>
                <a:lnTo>
                  <a:pt x="3235356" y="7580259"/>
                </a:lnTo>
                <a:close/>
                <a:moveTo>
                  <a:pt x="576853" y="7500311"/>
                </a:moveTo>
                <a:lnTo>
                  <a:pt x="576661" y="7505700"/>
                </a:lnTo>
                <a:lnTo>
                  <a:pt x="577664" y="7506488"/>
                </a:lnTo>
                <a:lnTo>
                  <a:pt x="580756" y="7503573"/>
                </a:lnTo>
                <a:close/>
                <a:moveTo>
                  <a:pt x="3058964" y="7357428"/>
                </a:moveTo>
                <a:lnTo>
                  <a:pt x="3110093" y="7465419"/>
                </a:lnTo>
                <a:lnTo>
                  <a:pt x="3147628" y="7527669"/>
                </a:lnTo>
                <a:close/>
                <a:moveTo>
                  <a:pt x="1935281" y="7216802"/>
                </a:moveTo>
                <a:lnTo>
                  <a:pt x="1937030" y="7220294"/>
                </a:lnTo>
                <a:lnTo>
                  <a:pt x="1937028" y="7232948"/>
                </a:lnTo>
                <a:lnTo>
                  <a:pt x="1937028" y="7245597"/>
                </a:lnTo>
                <a:cubicBezTo>
                  <a:pt x="1936446" y="7235999"/>
                  <a:pt x="1935863" y="7226400"/>
                  <a:pt x="1935281" y="7216802"/>
                </a:cubicBezTo>
                <a:close/>
                <a:moveTo>
                  <a:pt x="2891850" y="7157030"/>
                </a:moveTo>
                <a:lnTo>
                  <a:pt x="2894432" y="7157030"/>
                </a:lnTo>
                <a:cubicBezTo>
                  <a:pt x="2894430" y="7160471"/>
                  <a:pt x="2894430" y="7163912"/>
                  <a:pt x="2894429" y="7167353"/>
                </a:cubicBezTo>
                <a:close/>
                <a:moveTo>
                  <a:pt x="404158" y="7137999"/>
                </a:moveTo>
                <a:lnTo>
                  <a:pt x="401374" y="7139007"/>
                </a:lnTo>
                <a:cubicBezTo>
                  <a:pt x="401072" y="7144677"/>
                  <a:pt x="403046" y="7156478"/>
                  <a:pt x="408661" y="7178088"/>
                </a:cubicBezTo>
                <a:lnTo>
                  <a:pt x="412363" y="7181183"/>
                </a:lnTo>
                <a:close/>
                <a:moveTo>
                  <a:pt x="2918046" y="7071500"/>
                </a:moveTo>
                <a:lnTo>
                  <a:pt x="2915096" y="7074452"/>
                </a:lnTo>
                <a:cubicBezTo>
                  <a:pt x="2925426" y="7095093"/>
                  <a:pt x="2915093" y="7105416"/>
                  <a:pt x="2935756" y="7157030"/>
                </a:cubicBezTo>
                <a:cubicBezTo>
                  <a:pt x="2915093" y="7157027"/>
                  <a:pt x="2894432" y="7095093"/>
                  <a:pt x="2884102" y="7126059"/>
                </a:cubicBezTo>
                <a:cubicBezTo>
                  <a:pt x="2889268" y="7136382"/>
                  <a:pt x="2889268" y="7141548"/>
                  <a:pt x="2889268" y="7146705"/>
                </a:cubicBezTo>
                <a:lnTo>
                  <a:pt x="2891850" y="7157030"/>
                </a:lnTo>
                <a:lnTo>
                  <a:pt x="2884104" y="7157030"/>
                </a:lnTo>
                <a:lnTo>
                  <a:pt x="2884104" y="7167354"/>
                </a:lnTo>
                <a:lnTo>
                  <a:pt x="2884104" y="7177674"/>
                </a:lnTo>
                <a:cubicBezTo>
                  <a:pt x="2894432" y="7187996"/>
                  <a:pt x="2904764" y="7208642"/>
                  <a:pt x="2915096" y="7229289"/>
                </a:cubicBezTo>
                <a:lnTo>
                  <a:pt x="2925425" y="7239612"/>
                </a:lnTo>
                <a:cubicBezTo>
                  <a:pt x="2925425" y="7239612"/>
                  <a:pt x="2925425" y="7249932"/>
                  <a:pt x="2935756" y="7260254"/>
                </a:cubicBezTo>
                <a:cubicBezTo>
                  <a:pt x="2935756" y="7260254"/>
                  <a:pt x="2935757" y="7270577"/>
                  <a:pt x="2946089" y="7270578"/>
                </a:cubicBezTo>
                <a:cubicBezTo>
                  <a:pt x="2946089" y="7260257"/>
                  <a:pt x="2946089" y="7260257"/>
                  <a:pt x="2935752" y="7249928"/>
                </a:cubicBezTo>
                <a:cubicBezTo>
                  <a:pt x="2935752" y="7249928"/>
                  <a:pt x="2935756" y="7239608"/>
                  <a:pt x="2925425" y="7229289"/>
                </a:cubicBezTo>
                <a:cubicBezTo>
                  <a:pt x="2946086" y="7249932"/>
                  <a:pt x="2956418" y="7270577"/>
                  <a:pt x="2977079" y="7280901"/>
                </a:cubicBezTo>
                <a:cubicBezTo>
                  <a:pt x="2982244" y="7275741"/>
                  <a:pt x="2982248" y="7265417"/>
                  <a:pt x="2984831" y="7257674"/>
                </a:cubicBezTo>
                <a:lnTo>
                  <a:pt x="3003734" y="7251377"/>
                </a:lnTo>
                <a:lnTo>
                  <a:pt x="2942093" y="7133019"/>
                </a:lnTo>
                <a:close/>
                <a:moveTo>
                  <a:pt x="2915093" y="7063944"/>
                </a:moveTo>
                <a:lnTo>
                  <a:pt x="2915093" y="7064126"/>
                </a:lnTo>
                <a:lnTo>
                  <a:pt x="2915164" y="7064126"/>
                </a:lnTo>
                <a:cubicBezTo>
                  <a:pt x="2915140" y="7064067"/>
                  <a:pt x="2915117" y="7064004"/>
                  <a:pt x="2915093" y="7063944"/>
                </a:cubicBezTo>
                <a:close/>
                <a:moveTo>
                  <a:pt x="2849382" y="6895821"/>
                </a:moveTo>
                <a:lnTo>
                  <a:pt x="2848265" y="6901058"/>
                </a:lnTo>
                <a:cubicBezTo>
                  <a:pt x="2849880" y="6910896"/>
                  <a:pt x="2854398" y="6922835"/>
                  <a:pt x="2860859" y="6936381"/>
                </a:cubicBezTo>
                <a:lnTo>
                  <a:pt x="2875322" y="6962196"/>
                </a:lnTo>
                <a:close/>
                <a:moveTo>
                  <a:pt x="385241" y="6674598"/>
                </a:moveTo>
                <a:lnTo>
                  <a:pt x="385633" y="6679001"/>
                </a:lnTo>
                <a:cubicBezTo>
                  <a:pt x="387103" y="6695453"/>
                  <a:pt x="388735" y="6713736"/>
                  <a:pt x="390691" y="6735674"/>
                </a:cubicBezTo>
                <a:cubicBezTo>
                  <a:pt x="456884" y="6899270"/>
                  <a:pt x="457918" y="7076084"/>
                  <a:pt x="520061" y="7276901"/>
                </a:cubicBezTo>
                <a:cubicBezTo>
                  <a:pt x="513403" y="7284867"/>
                  <a:pt x="523978" y="7320776"/>
                  <a:pt x="526588" y="7350027"/>
                </a:cubicBezTo>
                <a:cubicBezTo>
                  <a:pt x="541213" y="7348715"/>
                  <a:pt x="546431" y="7407216"/>
                  <a:pt x="553093" y="7399248"/>
                </a:cubicBezTo>
                <a:cubicBezTo>
                  <a:pt x="557144" y="7362027"/>
                  <a:pt x="537298" y="7304837"/>
                  <a:pt x="566546" y="7302215"/>
                </a:cubicBezTo>
                <a:cubicBezTo>
                  <a:pt x="606235" y="7416590"/>
                  <a:pt x="611455" y="7475093"/>
                  <a:pt x="616675" y="7533593"/>
                </a:cubicBezTo>
                <a:cubicBezTo>
                  <a:pt x="617654" y="7544562"/>
                  <a:pt x="616568" y="7547885"/>
                  <a:pt x="614161" y="7546719"/>
                </a:cubicBezTo>
                <a:lnTo>
                  <a:pt x="609307" y="7540304"/>
                </a:lnTo>
                <a:lnTo>
                  <a:pt x="620531" y="7570017"/>
                </a:lnTo>
                <a:cubicBezTo>
                  <a:pt x="629965" y="7593128"/>
                  <a:pt x="639236" y="7614408"/>
                  <a:pt x="648503" y="7635690"/>
                </a:cubicBezTo>
                <a:cubicBezTo>
                  <a:pt x="641845" y="7643657"/>
                  <a:pt x="624608" y="7615721"/>
                  <a:pt x="627220" y="7644969"/>
                </a:cubicBezTo>
                <a:cubicBezTo>
                  <a:pt x="660385" y="7686221"/>
                  <a:pt x="664298" y="7730099"/>
                  <a:pt x="698768" y="7785975"/>
                </a:cubicBezTo>
                <a:cubicBezTo>
                  <a:pt x="698737" y="7806249"/>
                  <a:pt x="701281" y="7824449"/>
                  <a:pt x="705985" y="7842338"/>
                </a:cubicBezTo>
                <a:lnTo>
                  <a:pt x="719231" y="7878117"/>
                </a:lnTo>
                <a:lnTo>
                  <a:pt x="727777" y="7870068"/>
                </a:lnTo>
                <a:cubicBezTo>
                  <a:pt x="747623" y="7927256"/>
                  <a:pt x="766162" y="7969820"/>
                  <a:pt x="784700" y="8012382"/>
                </a:cubicBezTo>
                <a:lnTo>
                  <a:pt x="781397" y="8012736"/>
                </a:lnTo>
                <a:lnTo>
                  <a:pt x="795380" y="8042666"/>
                </a:lnTo>
                <a:cubicBezTo>
                  <a:pt x="808700" y="8026727"/>
                  <a:pt x="817970" y="8048009"/>
                  <a:pt x="824632" y="8040041"/>
                </a:cubicBezTo>
                <a:cubicBezTo>
                  <a:pt x="870980" y="8146451"/>
                  <a:pt x="930647" y="8236919"/>
                  <a:pt x="983654" y="8335359"/>
                </a:cubicBezTo>
                <a:lnTo>
                  <a:pt x="1037300" y="8419382"/>
                </a:lnTo>
                <a:lnTo>
                  <a:pt x="972338" y="8288648"/>
                </a:lnTo>
                <a:cubicBezTo>
                  <a:pt x="825709" y="7969799"/>
                  <a:pt x="696904" y="7641530"/>
                  <a:pt x="580660" y="7306610"/>
                </a:cubicBezTo>
                <a:cubicBezTo>
                  <a:pt x="536000" y="7176582"/>
                  <a:pt x="492655" y="7046556"/>
                  <a:pt x="452429" y="6916037"/>
                </a:cubicBezTo>
                <a:close/>
                <a:moveTo>
                  <a:pt x="2698146" y="6455090"/>
                </a:moveTo>
                <a:cubicBezTo>
                  <a:pt x="2708474" y="6506702"/>
                  <a:pt x="2718806" y="6589286"/>
                  <a:pt x="2749798" y="6671862"/>
                </a:cubicBezTo>
                <a:cubicBezTo>
                  <a:pt x="2765296" y="6713156"/>
                  <a:pt x="2780790" y="6749286"/>
                  <a:pt x="2796288" y="6776381"/>
                </a:cubicBezTo>
                <a:lnTo>
                  <a:pt x="2807396" y="6788406"/>
                </a:lnTo>
                <a:lnTo>
                  <a:pt x="2758038" y="6662120"/>
                </a:lnTo>
                <a:lnTo>
                  <a:pt x="2702070" y="6463778"/>
                </a:lnTo>
                <a:close/>
                <a:moveTo>
                  <a:pt x="1578806" y="6051324"/>
                </a:moveTo>
                <a:lnTo>
                  <a:pt x="1578095" y="6052265"/>
                </a:lnTo>
                <a:lnTo>
                  <a:pt x="1579340" y="6053457"/>
                </a:lnTo>
                <a:close/>
                <a:moveTo>
                  <a:pt x="3157676" y="5831444"/>
                </a:moveTo>
                <a:lnTo>
                  <a:pt x="3167154" y="5897463"/>
                </a:lnTo>
                <a:lnTo>
                  <a:pt x="3179536" y="5918415"/>
                </a:lnTo>
                <a:lnTo>
                  <a:pt x="3183389" y="5926548"/>
                </a:lnTo>
                <a:close/>
                <a:moveTo>
                  <a:pt x="1608035" y="5790446"/>
                </a:moveTo>
                <a:lnTo>
                  <a:pt x="1608806" y="5802330"/>
                </a:lnTo>
                <a:lnTo>
                  <a:pt x="1608036" y="5803103"/>
                </a:lnTo>
                <a:close/>
                <a:moveTo>
                  <a:pt x="1620094" y="5777793"/>
                </a:moveTo>
                <a:lnTo>
                  <a:pt x="1620690" y="5777793"/>
                </a:lnTo>
                <a:lnTo>
                  <a:pt x="1620689" y="5790449"/>
                </a:lnTo>
                <a:cubicBezTo>
                  <a:pt x="1620491" y="5786231"/>
                  <a:pt x="1620293" y="5782011"/>
                  <a:pt x="1620094" y="5777793"/>
                </a:cubicBezTo>
                <a:close/>
                <a:moveTo>
                  <a:pt x="987599" y="5658741"/>
                </a:moveTo>
                <a:lnTo>
                  <a:pt x="986690" y="5662070"/>
                </a:lnTo>
                <a:lnTo>
                  <a:pt x="988007" y="5663910"/>
                </a:lnTo>
                <a:close/>
                <a:moveTo>
                  <a:pt x="179521" y="5654276"/>
                </a:moveTo>
                <a:cubicBezTo>
                  <a:pt x="176486" y="5655123"/>
                  <a:pt x="173573" y="5658609"/>
                  <a:pt x="170569" y="5666250"/>
                </a:cubicBezTo>
                <a:cubicBezTo>
                  <a:pt x="185059" y="5746032"/>
                  <a:pt x="196937" y="5796564"/>
                  <a:pt x="203464" y="5869691"/>
                </a:cubicBezTo>
                <a:cubicBezTo>
                  <a:pt x="208685" y="5928194"/>
                  <a:pt x="221867" y="5993349"/>
                  <a:pt x="224344" y="6103695"/>
                </a:cubicBezTo>
                <a:cubicBezTo>
                  <a:pt x="224344" y="6103695"/>
                  <a:pt x="209719" y="6105008"/>
                  <a:pt x="211024" y="6119633"/>
                </a:cubicBezTo>
                <a:cubicBezTo>
                  <a:pt x="233477" y="6206070"/>
                  <a:pt x="224212" y="6184790"/>
                  <a:pt x="245357" y="6256604"/>
                </a:cubicBezTo>
                <a:cubicBezTo>
                  <a:pt x="247969" y="6285855"/>
                  <a:pt x="250579" y="6315104"/>
                  <a:pt x="254494" y="6358982"/>
                </a:cubicBezTo>
                <a:lnTo>
                  <a:pt x="266614" y="6397541"/>
                </a:lnTo>
                <a:lnTo>
                  <a:pt x="260396" y="6349323"/>
                </a:lnTo>
                <a:cubicBezTo>
                  <a:pt x="254164" y="6300128"/>
                  <a:pt x="247931" y="6250931"/>
                  <a:pt x="238729" y="6189101"/>
                </a:cubicBezTo>
                <a:cubicBezTo>
                  <a:pt x="242779" y="6151881"/>
                  <a:pt x="248135" y="6129287"/>
                  <a:pt x="245522" y="6100037"/>
                </a:cubicBezTo>
                <a:cubicBezTo>
                  <a:pt x="235667" y="6030894"/>
                  <a:pt x="227479" y="5959761"/>
                  <a:pt x="221948" y="5887466"/>
                </a:cubicBezTo>
                <a:lnTo>
                  <a:pt x="214630" y="5676320"/>
                </a:lnTo>
                <a:lnTo>
                  <a:pt x="200849" y="5668716"/>
                </a:lnTo>
                <a:cubicBezTo>
                  <a:pt x="192137" y="5661435"/>
                  <a:pt x="185588" y="5652579"/>
                  <a:pt x="179521" y="5654276"/>
                </a:cubicBezTo>
                <a:close/>
                <a:moveTo>
                  <a:pt x="207314" y="5516166"/>
                </a:moveTo>
                <a:lnTo>
                  <a:pt x="207958" y="5528946"/>
                </a:lnTo>
                <a:lnTo>
                  <a:pt x="211150" y="5547980"/>
                </a:lnTo>
                <a:lnTo>
                  <a:pt x="210569" y="5526123"/>
                </a:lnTo>
                <a:close/>
                <a:moveTo>
                  <a:pt x="192424" y="5257115"/>
                </a:moveTo>
                <a:lnTo>
                  <a:pt x="193628" y="5272157"/>
                </a:lnTo>
                <a:lnTo>
                  <a:pt x="191896" y="5279469"/>
                </a:lnTo>
                <a:lnTo>
                  <a:pt x="193616" y="5297948"/>
                </a:lnTo>
                <a:lnTo>
                  <a:pt x="196162" y="5303711"/>
                </a:lnTo>
                <a:lnTo>
                  <a:pt x="193628" y="5272157"/>
                </a:lnTo>
                <a:lnTo>
                  <a:pt x="193729" y="5271741"/>
                </a:lnTo>
                <a:cubicBezTo>
                  <a:pt x="193729" y="5271741"/>
                  <a:pt x="193729" y="5271741"/>
                  <a:pt x="192424" y="5257115"/>
                </a:cubicBezTo>
                <a:close/>
                <a:moveTo>
                  <a:pt x="167189" y="5242794"/>
                </a:moveTo>
                <a:cubicBezTo>
                  <a:pt x="165524" y="5244786"/>
                  <a:pt x="165853" y="5248443"/>
                  <a:pt x="169834" y="5251772"/>
                </a:cubicBezTo>
                <a:cubicBezTo>
                  <a:pt x="167089" y="5303616"/>
                  <a:pt x="170969" y="5367765"/>
                  <a:pt x="174181" y="5434740"/>
                </a:cubicBezTo>
                <a:lnTo>
                  <a:pt x="175744" y="5481300"/>
                </a:lnTo>
                <a:lnTo>
                  <a:pt x="176030" y="5479637"/>
                </a:lnTo>
                <a:cubicBezTo>
                  <a:pt x="178870" y="5470169"/>
                  <a:pt x="182201" y="5466183"/>
                  <a:pt x="181550" y="5458872"/>
                </a:cubicBezTo>
                <a:cubicBezTo>
                  <a:pt x="186184" y="5469513"/>
                  <a:pt x="190166" y="5472840"/>
                  <a:pt x="193984" y="5474340"/>
                </a:cubicBezTo>
                <a:lnTo>
                  <a:pt x="201959" y="5477472"/>
                </a:lnTo>
                <a:lnTo>
                  <a:pt x="196402" y="5432868"/>
                </a:lnTo>
                <a:cubicBezTo>
                  <a:pt x="189137" y="5390691"/>
                  <a:pt x="181877" y="5348513"/>
                  <a:pt x="176849" y="5308184"/>
                </a:cubicBezTo>
                <a:lnTo>
                  <a:pt x="173353" y="5243462"/>
                </a:lnTo>
                <a:close/>
                <a:moveTo>
                  <a:pt x="1645996" y="5183081"/>
                </a:moveTo>
                <a:lnTo>
                  <a:pt x="1645996" y="5195732"/>
                </a:lnTo>
                <a:lnTo>
                  <a:pt x="1633342" y="5195732"/>
                </a:lnTo>
                <a:close/>
                <a:moveTo>
                  <a:pt x="1620689" y="5043891"/>
                </a:moveTo>
                <a:cubicBezTo>
                  <a:pt x="1620690" y="5069196"/>
                  <a:pt x="1620690" y="5107157"/>
                  <a:pt x="1633343" y="5119812"/>
                </a:cubicBezTo>
                <a:cubicBezTo>
                  <a:pt x="1633342" y="5132463"/>
                  <a:pt x="1633343" y="5145120"/>
                  <a:pt x="1620690" y="5145120"/>
                </a:cubicBezTo>
                <a:cubicBezTo>
                  <a:pt x="1620689" y="5157771"/>
                  <a:pt x="1620689" y="5170424"/>
                  <a:pt x="1633342" y="5170424"/>
                </a:cubicBezTo>
                <a:cubicBezTo>
                  <a:pt x="1633343" y="5174643"/>
                  <a:pt x="1633344" y="5178861"/>
                  <a:pt x="1633343" y="5183081"/>
                </a:cubicBezTo>
                <a:cubicBezTo>
                  <a:pt x="1633343" y="5187296"/>
                  <a:pt x="1633342" y="5191514"/>
                  <a:pt x="1633342" y="5195732"/>
                </a:cubicBezTo>
                <a:lnTo>
                  <a:pt x="1633342" y="5208387"/>
                </a:lnTo>
                <a:lnTo>
                  <a:pt x="1633343" y="5221041"/>
                </a:lnTo>
                <a:lnTo>
                  <a:pt x="1645996" y="5221038"/>
                </a:lnTo>
                <a:cubicBezTo>
                  <a:pt x="1645996" y="5284307"/>
                  <a:pt x="1633343" y="5221041"/>
                  <a:pt x="1620689" y="5233692"/>
                </a:cubicBezTo>
                <a:cubicBezTo>
                  <a:pt x="1608036" y="5246345"/>
                  <a:pt x="1620690" y="5259002"/>
                  <a:pt x="1633343" y="5246346"/>
                </a:cubicBezTo>
                <a:cubicBezTo>
                  <a:pt x="1633342" y="5309613"/>
                  <a:pt x="1620689" y="5246345"/>
                  <a:pt x="1620689" y="5284307"/>
                </a:cubicBezTo>
                <a:cubicBezTo>
                  <a:pt x="1620689" y="5284307"/>
                  <a:pt x="1620689" y="5322267"/>
                  <a:pt x="1620694" y="5360228"/>
                </a:cubicBezTo>
                <a:lnTo>
                  <a:pt x="1608036" y="5372882"/>
                </a:lnTo>
                <a:cubicBezTo>
                  <a:pt x="1608036" y="5372882"/>
                  <a:pt x="1608035" y="5385537"/>
                  <a:pt x="1620689" y="5385533"/>
                </a:cubicBezTo>
                <a:lnTo>
                  <a:pt x="1608035" y="5385537"/>
                </a:lnTo>
                <a:cubicBezTo>
                  <a:pt x="1633343" y="5436149"/>
                  <a:pt x="1595381" y="5474111"/>
                  <a:pt x="1620689" y="5512071"/>
                </a:cubicBezTo>
                <a:lnTo>
                  <a:pt x="1620690" y="5524721"/>
                </a:lnTo>
                <a:lnTo>
                  <a:pt x="1620689" y="5550032"/>
                </a:lnTo>
                <a:cubicBezTo>
                  <a:pt x="1620690" y="5562681"/>
                  <a:pt x="1620690" y="5562681"/>
                  <a:pt x="1633342" y="5550032"/>
                </a:cubicBezTo>
                <a:cubicBezTo>
                  <a:pt x="1608035" y="5575335"/>
                  <a:pt x="1620690" y="5613299"/>
                  <a:pt x="1620689" y="5651259"/>
                </a:cubicBezTo>
                <a:cubicBezTo>
                  <a:pt x="1620689" y="5663913"/>
                  <a:pt x="1620689" y="5651259"/>
                  <a:pt x="1608035" y="5651259"/>
                </a:cubicBezTo>
                <a:lnTo>
                  <a:pt x="1608035" y="5663913"/>
                </a:lnTo>
                <a:cubicBezTo>
                  <a:pt x="1608035" y="5676567"/>
                  <a:pt x="1608035" y="5676567"/>
                  <a:pt x="1620689" y="5676567"/>
                </a:cubicBezTo>
                <a:lnTo>
                  <a:pt x="1620689" y="5689218"/>
                </a:lnTo>
                <a:cubicBezTo>
                  <a:pt x="1620690" y="5701871"/>
                  <a:pt x="1620690" y="5701871"/>
                  <a:pt x="1633342" y="5701869"/>
                </a:cubicBezTo>
                <a:cubicBezTo>
                  <a:pt x="1642835" y="5739831"/>
                  <a:pt x="1623851" y="5735088"/>
                  <a:pt x="1619108" y="5757035"/>
                </a:cubicBezTo>
                <a:cubicBezTo>
                  <a:pt x="1619435" y="5763954"/>
                  <a:pt x="1619766" y="5770875"/>
                  <a:pt x="1620094" y="5777793"/>
                </a:cubicBezTo>
                <a:lnTo>
                  <a:pt x="1608035" y="5777793"/>
                </a:lnTo>
                <a:lnTo>
                  <a:pt x="1608036" y="5765139"/>
                </a:lnTo>
                <a:lnTo>
                  <a:pt x="1595382" y="5714528"/>
                </a:lnTo>
                <a:cubicBezTo>
                  <a:pt x="1595382" y="5710310"/>
                  <a:pt x="1595382" y="5706092"/>
                  <a:pt x="1595386" y="5701874"/>
                </a:cubicBezTo>
                <a:lnTo>
                  <a:pt x="1582726" y="5714528"/>
                </a:lnTo>
                <a:cubicBezTo>
                  <a:pt x="1570074" y="5651259"/>
                  <a:pt x="1544766" y="5562684"/>
                  <a:pt x="1557422" y="5499417"/>
                </a:cubicBezTo>
                <a:cubicBezTo>
                  <a:pt x="1570074" y="5499414"/>
                  <a:pt x="1570078" y="5436149"/>
                  <a:pt x="1570076" y="5372882"/>
                </a:cubicBezTo>
                <a:cubicBezTo>
                  <a:pt x="1570076" y="5309618"/>
                  <a:pt x="1582726" y="5259002"/>
                  <a:pt x="1608035" y="5271653"/>
                </a:cubicBezTo>
                <a:cubicBezTo>
                  <a:pt x="1620690" y="5183081"/>
                  <a:pt x="1620690" y="5145120"/>
                  <a:pt x="1620689" y="5043891"/>
                </a:cubicBezTo>
                <a:close/>
                <a:moveTo>
                  <a:pt x="139210" y="4996022"/>
                </a:moveTo>
                <a:lnTo>
                  <a:pt x="139087" y="5001062"/>
                </a:lnTo>
                <a:cubicBezTo>
                  <a:pt x="137144" y="5033484"/>
                  <a:pt x="133681" y="5066966"/>
                  <a:pt x="127640" y="5102522"/>
                </a:cubicBezTo>
                <a:cubicBezTo>
                  <a:pt x="134267" y="5114828"/>
                  <a:pt x="139226" y="5129124"/>
                  <a:pt x="143042" y="5144790"/>
                </a:cubicBezTo>
                <a:lnTo>
                  <a:pt x="144632" y="5154192"/>
                </a:lnTo>
                <a:lnTo>
                  <a:pt x="142862" y="5083734"/>
                </a:lnTo>
                <a:lnTo>
                  <a:pt x="142894" y="5017103"/>
                </a:lnTo>
                <a:close/>
                <a:moveTo>
                  <a:pt x="2966222" y="4796178"/>
                </a:moveTo>
                <a:cubicBezTo>
                  <a:pt x="2943960" y="4811502"/>
                  <a:pt x="2946632" y="4827998"/>
                  <a:pt x="2947385" y="4848713"/>
                </a:cubicBezTo>
                <a:cubicBezTo>
                  <a:pt x="2955606" y="5132568"/>
                  <a:pt x="2968048" y="5418345"/>
                  <a:pt x="3017699" y="5700701"/>
                </a:cubicBezTo>
                <a:cubicBezTo>
                  <a:pt x="3023795" y="5754405"/>
                  <a:pt x="3046768" y="5815799"/>
                  <a:pt x="3017195" y="5858349"/>
                </a:cubicBezTo>
                <a:cubicBezTo>
                  <a:pt x="2968038" y="5932724"/>
                  <a:pt x="2999442" y="5997959"/>
                  <a:pt x="3016649" y="6072003"/>
                </a:cubicBezTo>
                <a:cubicBezTo>
                  <a:pt x="3039366" y="6212220"/>
                  <a:pt x="3071866" y="6350528"/>
                  <a:pt x="3109499" y="6487352"/>
                </a:cubicBezTo>
                <a:lnTo>
                  <a:pt x="3193523" y="6763580"/>
                </a:lnTo>
                <a:lnTo>
                  <a:pt x="3215621" y="6797463"/>
                </a:lnTo>
                <a:cubicBezTo>
                  <a:pt x="3249426" y="6839049"/>
                  <a:pt x="3282842" y="6860072"/>
                  <a:pt x="3303474" y="6938549"/>
                </a:cubicBezTo>
                <a:cubicBezTo>
                  <a:pt x="3297698" y="6953375"/>
                  <a:pt x="3281246" y="6929888"/>
                  <a:pt x="3273834" y="6927000"/>
                </a:cubicBezTo>
                <a:cubicBezTo>
                  <a:pt x="3320687" y="7047710"/>
                  <a:pt x="3343676" y="7142046"/>
                  <a:pt x="3415644" y="7264004"/>
                </a:cubicBezTo>
                <a:cubicBezTo>
                  <a:pt x="3414011" y="7246292"/>
                  <a:pt x="3425944" y="7259478"/>
                  <a:pt x="3440762" y="7265252"/>
                </a:cubicBezTo>
                <a:cubicBezTo>
                  <a:pt x="3473669" y="7312224"/>
                  <a:pt x="3484348" y="7350537"/>
                  <a:pt x="3497912" y="7381436"/>
                </a:cubicBezTo>
                <a:cubicBezTo>
                  <a:pt x="3511478" y="7412334"/>
                  <a:pt x="3529565" y="7453533"/>
                  <a:pt x="3572770" y="7495980"/>
                </a:cubicBezTo>
                <a:cubicBezTo>
                  <a:pt x="3586336" y="7526879"/>
                  <a:pt x="3568628" y="7528518"/>
                  <a:pt x="3594125" y="7572603"/>
                </a:cubicBezTo>
                <a:cubicBezTo>
                  <a:pt x="3617988" y="7598976"/>
                  <a:pt x="3619242" y="7573851"/>
                  <a:pt x="3644740" y="7617936"/>
                </a:cubicBezTo>
                <a:cubicBezTo>
                  <a:pt x="3652529" y="7663661"/>
                  <a:pt x="3707664" y="7719294"/>
                  <a:pt x="3749616" y="7786866"/>
                </a:cubicBezTo>
                <a:cubicBezTo>
                  <a:pt x="3743840" y="7801694"/>
                  <a:pt x="3785789" y="7869264"/>
                  <a:pt x="3817064" y="7898523"/>
                </a:cubicBezTo>
                <a:cubicBezTo>
                  <a:pt x="3812542" y="7888224"/>
                  <a:pt x="3812542" y="7888224"/>
                  <a:pt x="3812542" y="7888224"/>
                </a:cubicBezTo>
                <a:cubicBezTo>
                  <a:pt x="3808019" y="7877925"/>
                  <a:pt x="3800610" y="7875038"/>
                  <a:pt x="3810908" y="7870512"/>
                </a:cubicBezTo>
                <a:cubicBezTo>
                  <a:pt x="3810908" y="7870512"/>
                  <a:pt x="3815429" y="7880811"/>
                  <a:pt x="3822840" y="7883699"/>
                </a:cubicBezTo>
                <a:cubicBezTo>
                  <a:pt x="3833136" y="7879172"/>
                  <a:pt x="3833136" y="7879172"/>
                  <a:pt x="3833136" y="7879172"/>
                </a:cubicBezTo>
                <a:cubicBezTo>
                  <a:pt x="3857000" y="7905546"/>
                  <a:pt x="3848336" y="7927785"/>
                  <a:pt x="3839292" y="7907186"/>
                </a:cubicBezTo>
                <a:cubicBezTo>
                  <a:pt x="3843814" y="7917485"/>
                  <a:pt x="3843814" y="7917485"/>
                  <a:pt x="3843814" y="7917485"/>
                </a:cubicBezTo>
                <a:cubicBezTo>
                  <a:pt x="3848336" y="7927785"/>
                  <a:pt x="3845448" y="7935197"/>
                  <a:pt x="3845448" y="7935197"/>
                </a:cubicBezTo>
                <a:cubicBezTo>
                  <a:pt x="3838038" y="7932311"/>
                  <a:pt x="3833518" y="7922010"/>
                  <a:pt x="3826106" y="7919123"/>
                </a:cubicBezTo>
                <a:lnTo>
                  <a:pt x="3821928" y="7917495"/>
                </a:lnTo>
                <a:lnTo>
                  <a:pt x="4217118" y="8397302"/>
                </a:lnTo>
                <a:lnTo>
                  <a:pt x="4226942" y="8401994"/>
                </a:lnTo>
                <a:cubicBezTo>
                  <a:pt x="4241414" y="8414948"/>
                  <a:pt x="4252336" y="8430108"/>
                  <a:pt x="4264216" y="8443161"/>
                </a:cubicBezTo>
                <a:lnTo>
                  <a:pt x="4315950" y="8494650"/>
                </a:lnTo>
                <a:lnTo>
                  <a:pt x="4779590" y="8921636"/>
                </a:lnTo>
                <a:lnTo>
                  <a:pt x="5003136" y="9083376"/>
                </a:lnTo>
                <a:lnTo>
                  <a:pt x="5015632" y="9083552"/>
                </a:lnTo>
                <a:cubicBezTo>
                  <a:pt x="5024545" y="9085068"/>
                  <a:pt x="5033383" y="9086128"/>
                  <a:pt x="5042230" y="9085005"/>
                </a:cubicBezTo>
                <a:lnTo>
                  <a:pt x="5052194" y="9080643"/>
                </a:lnTo>
                <a:lnTo>
                  <a:pt x="4898326" y="8953278"/>
                </a:lnTo>
                <a:lnTo>
                  <a:pt x="4893268" y="8949717"/>
                </a:lnTo>
                <a:lnTo>
                  <a:pt x="4882082" y="8939832"/>
                </a:lnTo>
                <a:lnTo>
                  <a:pt x="4873380" y="8932628"/>
                </a:lnTo>
                <a:lnTo>
                  <a:pt x="4870010" y="8929164"/>
                </a:lnTo>
                <a:lnTo>
                  <a:pt x="4733957" y="8808936"/>
                </a:lnTo>
                <a:cubicBezTo>
                  <a:pt x="4631488" y="8711421"/>
                  <a:pt x="4534811" y="8608635"/>
                  <a:pt x="4433788" y="8512905"/>
                </a:cubicBezTo>
                <a:cubicBezTo>
                  <a:pt x="4415758" y="8497914"/>
                  <a:pt x="4399007" y="8480116"/>
                  <a:pt x="4384469" y="8459937"/>
                </a:cubicBezTo>
                <a:lnTo>
                  <a:pt x="4349390" y="8394454"/>
                </a:lnTo>
                <a:lnTo>
                  <a:pt x="4290320" y="8320214"/>
                </a:lnTo>
                <a:cubicBezTo>
                  <a:pt x="4270846" y="8294244"/>
                  <a:pt x="4250630" y="8267079"/>
                  <a:pt x="4225055" y="8236626"/>
                </a:cubicBezTo>
                <a:cubicBezTo>
                  <a:pt x="4215508" y="8242574"/>
                  <a:pt x="4229195" y="8253926"/>
                  <a:pt x="4219649" y="8259875"/>
                </a:cubicBezTo>
                <a:cubicBezTo>
                  <a:pt x="4178580" y="8225817"/>
                  <a:pt x="4158950" y="8204915"/>
                  <a:pt x="4133375" y="8174462"/>
                </a:cubicBezTo>
                <a:cubicBezTo>
                  <a:pt x="4115544" y="8145812"/>
                  <a:pt x="4089970" y="8115359"/>
                  <a:pt x="4052508" y="8065806"/>
                </a:cubicBezTo>
                <a:cubicBezTo>
                  <a:pt x="4056113" y="8050307"/>
                  <a:pt x="4022792" y="8018054"/>
                  <a:pt x="4006766" y="7981653"/>
                </a:cubicBezTo>
                <a:cubicBezTo>
                  <a:pt x="4010906" y="7998953"/>
                  <a:pt x="4009104" y="8006702"/>
                  <a:pt x="3989472" y="7985799"/>
                </a:cubicBezTo>
                <a:cubicBezTo>
                  <a:pt x="3955616" y="7920747"/>
                  <a:pt x="3871145" y="7827588"/>
                  <a:pt x="3868270" y="7769745"/>
                </a:cubicBezTo>
                <a:cubicBezTo>
                  <a:pt x="3813515" y="7724337"/>
                  <a:pt x="3773716" y="7649735"/>
                  <a:pt x="3743464" y="7569188"/>
                </a:cubicBezTo>
                <a:cubicBezTo>
                  <a:pt x="3735718" y="7567386"/>
                  <a:pt x="3735718" y="7567386"/>
                  <a:pt x="3735718" y="7567386"/>
                </a:cubicBezTo>
                <a:cubicBezTo>
                  <a:pt x="3735718" y="7567386"/>
                  <a:pt x="3737522" y="7559636"/>
                  <a:pt x="3737522" y="7559636"/>
                </a:cubicBezTo>
                <a:cubicBezTo>
                  <a:pt x="3729776" y="7557836"/>
                  <a:pt x="3725634" y="7540536"/>
                  <a:pt x="3725634" y="7540536"/>
                </a:cubicBezTo>
                <a:cubicBezTo>
                  <a:pt x="3719692" y="7530986"/>
                  <a:pt x="3727436" y="7532787"/>
                  <a:pt x="3733379" y="7542338"/>
                </a:cubicBezTo>
                <a:lnTo>
                  <a:pt x="3736644" y="7543607"/>
                </a:lnTo>
                <a:lnTo>
                  <a:pt x="3739324" y="7551888"/>
                </a:lnTo>
                <a:cubicBezTo>
                  <a:pt x="3740224" y="7548014"/>
                  <a:pt x="3740675" y="7546076"/>
                  <a:pt x="3739932" y="7544883"/>
                </a:cubicBezTo>
                <a:lnTo>
                  <a:pt x="3736644" y="7543607"/>
                </a:lnTo>
                <a:lnTo>
                  <a:pt x="3732942" y="7532154"/>
                </a:lnTo>
                <a:cubicBezTo>
                  <a:pt x="3723116" y="7511873"/>
                  <a:pt x="3706500" y="7491162"/>
                  <a:pt x="3715014" y="7480890"/>
                </a:cubicBezTo>
                <a:cubicBezTo>
                  <a:pt x="3770304" y="7559094"/>
                  <a:pt x="3820384" y="7554407"/>
                  <a:pt x="3862522" y="7654056"/>
                </a:cubicBezTo>
                <a:cubicBezTo>
                  <a:pt x="3858917" y="7669554"/>
                  <a:pt x="3839284" y="7648652"/>
                  <a:pt x="3831539" y="7646849"/>
                </a:cubicBezTo>
                <a:cubicBezTo>
                  <a:pt x="3895112" y="7759652"/>
                  <a:pt x="3931307" y="7849751"/>
                  <a:pt x="4019918" y="7960209"/>
                </a:cubicBezTo>
                <a:cubicBezTo>
                  <a:pt x="4015778" y="7942910"/>
                  <a:pt x="4029467" y="7954263"/>
                  <a:pt x="4044958" y="7957865"/>
                </a:cubicBezTo>
                <a:cubicBezTo>
                  <a:pt x="4084220" y="7999671"/>
                  <a:pt x="4100249" y="8036070"/>
                  <a:pt x="4118078" y="8064722"/>
                </a:cubicBezTo>
                <a:cubicBezTo>
                  <a:pt x="4135908" y="8093373"/>
                  <a:pt x="4159680" y="8131574"/>
                  <a:pt x="4208492" y="8167431"/>
                </a:cubicBezTo>
                <a:cubicBezTo>
                  <a:pt x="4226321" y="8196083"/>
                  <a:pt x="4209028" y="8200229"/>
                  <a:pt x="4240546" y="8240231"/>
                </a:cubicBezTo>
                <a:cubicBezTo>
                  <a:pt x="4267924" y="8262935"/>
                  <a:pt x="4265585" y="8237888"/>
                  <a:pt x="4297103" y="8277890"/>
                </a:cubicBezTo>
                <a:cubicBezTo>
                  <a:pt x="4304214" y="8299964"/>
                  <a:pt x="4323398" y="8322803"/>
                  <a:pt x="4347194" y="8347739"/>
                </a:cubicBezTo>
                <a:lnTo>
                  <a:pt x="4351784" y="8352600"/>
                </a:lnTo>
                <a:lnTo>
                  <a:pt x="4361840" y="8340473"/>
                </a:lnTo>
                <a:lnTo>
                  <a:pt x="4268230" y="8210715"/>
                </a:lnTo>
                <a:lnTo>
                  <a:pt x="4380947" y="8337401"/>
                </a:lnTo>
                <a:lnTo>
                  <a:pt x="4391542" y="8337747"/>
                </a:lnTo>
                <a:cubicBezTo>
                  <a:pt x="4397750" y="8343965"/>
                  <a:pt x="4402250" y="8353925"/>
                  <a:pt x="4408034" y="8361078"/>
                </a:cubicBezTo>
                <a:cubicBezTo>
                  <a:pt x="4482524" y="8435680"/>
                  <a:pt x="4562459" y="8508246"/>
                  <a:pt x="4635240" y="8586590"/>
                </a:cubicBezTo>
                <a:lnTo>
                  <a:pt x="5039628" y="8963541"/>
                </a:lnTo>
                <a:lnTo>
                  <a:pt x="5454780" y="9255388"/>
                </a:lnTo>
                <a:cubicBezTo>
                  <a:pt x="5602636" y="9352022"/>
                  <a:pt x="5753536" y="9444945"/>
                  <a:pt x="5905180" y="9536937"/>
                </a:cubicBezTo>
                <a:cubicBezTo>
                  <a:pt x="5519662" y="9287486"/>
                  <a:pt x="5171191" y="9001436"/>
                  <a:pt x="4854150" y="8681319"/>
                </a:cubicBezTo>
                <a:lnTo>
                  <a:pt x="4576214" y="8371013"/>
                </a:lnTo>
                <a:lnTo>
                  <a:pt x="4394212" y="8183049"/>
                </a:lnTo>
                <a:lnTo>
                  <a:pt x="4349627" y="8105747"/>
                </a:lnTo>
                <a:lnTo>
                  <a:pt x="4344314" y="8098556"/>
                </a:lnTo>
                <a:lnTo>
                  <a:pt x="4243772" y="7987931"/>
                </a:lnTo>
                <a:cubicBezTo>
                  <a:pt x="3819179" y="7473444"/>
                  <a:pt x="3485410" y="6881225"/>
                  <a:pt x="3267006" y="6235823"/>
                </a:cubicBezTo>
                <a:lnTo>
                  <a:pt x="3211728" y="6031370"/>
                </a:lnTo>
                <a:lnTo>
                  <a:pt x="3206867" y="6033956"/>
                </a:lnTo>
                <a:cubicBezTo>
                  <a:pt x="3204473" y="6033330"/>
                  <a:pt x="3202001" y="6031191"/>
                  <a:pt x="3199584" y="6028499"/>
                </a:cubicBezTo>
                <a:lnTo>
                  <a:pt x="3192322" y="6019941"/>
                </a:lnTo>
                <a:lnTo>
                  <a:pt x="3227930" y="6178428"/>
                </a:lnTo>
                <a:cubicBezTo>
                  <a:pt x="3231658" y="6195404"/>
                  <a:pt x="3236465" y="6210009"/>
                  <a:pt x="3224717" y="6218504"/>
                </a:cubicBezTo>
                <a:lnTo>
                  <a:pt x="3221740" y="6219554"/>
                </a:lnTo>
                <a:lnTo>
                  <a:pt x="3233850" y="6276857"/>
                </a:lnTo>
                <a:cubicBezTo>
                  <a:pt x="3241373" y="6306689"/>
                  <a:pt x="3250618" y="6337751"/>
                  <a:pt x="3262542" y="6371084"/>
                </a:cubicBezTo>
                <a:cubicBezTo>
                  <a:pt x="3264276" y="6353381"/>
                  <a:pt x="3273509" y="6368579"/>
                  <a:pt x="3286976" y="6377040"/>
                </a:cubicBezTo>
                <a:cubicBezTo>
                  <a:pt x="3310442" y="6429372"/>
                  <a:pt x="3313712" y="6469010"/>
                  <a:pt x="3321210" y="6501911"/>
                </a:cubicBezTo>
                <a:cubicBezTo>
                  <a:pt x="3328712" y="6534812"/>
                  <a:pt x="3338714" y="6578682"/>
                  <a:pt x="3373146" y="6628508"/>
                </a:cubicBezTo>
                <a:cubicBezTo>
                  <a:pt x="3380648" y="6661410"/>
                  <a:pt x="3362948" y="6659682"/>
                  <a:pt x="3379682" y="6707784"/>
                </a:cubicBezTo>
                <a:cubicBezTo>
                  <a:pt x="3398150" y="6738179"/>
                  <a:pt x="3404116" y="6713741"/>
                  <a:pt x="3420848" y="6761841"/>
                </a:cubicBezTo>
                <a:cubicBezTo>
                  <a:pt x="3419885" y="6808215"/>
                  <a:pt x="3463552" y="6873239"/>
                  <a:pt x="3492018" y="6947505"/>
                </a:cubicBezTo>
                <a:cubicBezTo>
                  <a:pt x="3483552" y="6960977"/>
                  <a:pt x="3512021" y="7035242"/>
                  <a:pt x="3537221" y="7069871"/>
                </a:cubicBezTo>
                <a:cubicBezTo>
                  <a:pt x="3534720" y="7058904"/>
                  <a:pt x="3534720" y="7058904"/>
                  <a:pt x="3534720" y="7058904"/>
                </a:cubicBezTo>
                <a:cubicBezTo>
                  <a:pt x="3532220" y="7047936"/>
                  <a:pt x="3525488" y="7043706"/>
                  <a:pt x="3536454" y="7041201"/>
                </a:cubicBezTo>
                <a:cubicBezTo>
                  <a:pt x="3536454" y="7041201"/>
                  <a:pt x="3538955" y="7052168"/>
                  <a:pt x="3545687" y="7056398"/>
                </a:cubicBezTo>
                <a:cubicBezTo>
                  <a:pt x="3556652" y="7053894"/>
                  <a:pt x="3556652" y="7053894"/>
                  <a:pt x="3556652" y="7053894"/>
                </a:cubicBezTo>
                <a:cubicBezTo>
                  <a:pt x="3575120" y="7084290"/>
                  <a:pt x="3562421" y="7104500"/>
                  <a:pt x="3557422" y="7082565"/>
                </a:cubicBezTo>
                <a:cubicBezTo>
                  <a:pt x="3559922" y="7093532"/>
                  <a:pt x="3559922" y="7093532"/>
                  <a:pt x="3559922" y="7093532"/>
                </a:cubicBezTo>
                <a:cubicBezTo>
                  <a:pt x="3562421" y="7104500"/>
                  <a:pt x="3558190" y="7111235"/>
                  <a:pt x="3558190" y="7111235"/>
                </a:cubicBezTo>
                <a:cubicBezTo>
                  <a:pt x="3551456" y="7107003"/>
                  <a:pt x="3548956" y="7096035"/>
                  <a:pt x="3542222" y="7091805"/>
                </a:cubicBezTo>
                <a:cubicBezTo>
                  <a:pt x="3522022" y="7079111"/>
                  <a:pt x="3499322" y="7055451"/>
                  <a:pt x="3516058" y="7103550"/>
                </a:cubicBezTo>
                <a:cubicBezTo>
                  <a:pt x="3474122" y="7020822"/>
                  <a:pt x="3448154" y="6957524"/>
                  <a:pt x="3433152" y="6891720"/>
                </a:cubicBezTo>
                <a:cubicBezTo>
                  <a:pt x="3407186" y="6828422"/>
                  <a:pt x="3394684" y="6773586"/>
                  <a:pt x="3366216" y="6699320"/>
                </a:cubicBezTo>
                <a:cubicBezTo>
                  <a:pt x="3355248" y="6701825"/>
                  <a:pt x="3364484" y="6717024"/>
                  <a:pt x="3353518" y="6719529"/>
                </a:cubicBezTo>
                <a:cubicBezTo>
                  <a:pt x="3325817" y="6673934"/>
                  <a:pt x="3314084" y="6647768"/>
                  <a:pt x="3299850" y="6610635"/>
                </a:cubicBezTo>
                <a:cubicBezTo>
                  <a:pt x="3292349" y="6577733"/>
                  <a:pt x="3278114" y="6540600"/>
                  <a:pt x="3258880" y="6481532"/>
                </a:cubicBezTo>
                <a:cubicBezTo>
                  <a:pt x="3267346" y="6468062"/>
                  <a:pt x="3246380" y="6426698"/>
                  <a:pt x="3243110" y="6387060"/>
                </a:cubicBezTo>
                <a:cubicBezTo>
                  <a:pt x="3241379" y="6404762"/>
                  <a:pt x="3237146" y="6411498"/>
                  <a:pt x="3225413" y="6385334"/>
                </a:cubicBezTo>
                <a:cubicBezTo>
                  <a:pt x="3220028" y="6349064"/>
                  <a:pt x="3204977" y="6302021"/>
                  <a:pt x="3193292" y="6257094"/>
                </a:cubicBezTo>
                <a:lnTo>
                  <a:pt x="3186686" y="6225378"/>
                </a:lnTo>
                <a:lnTo>
                  <a:pt x="3176492" y="6225662"/>
                </a:lnTo>
                <a:cubicBezTo>
                  <a:pt x="3169302" y="6220476"/>
                  <a:pt x="3164804" y="6210788"/>
                  <a:pt x="3162320" y="6199470"/>
                </a:cubicBezTo>
                <a:lnTo>
                  <a:pt x="3154300" y="6149984"/>
                </a:lnTo>
                <a:cubicBezTo>
                  <a:pt x="3062178" y="5726052"/>
                  <a:pt x="2996910" y="5299074"/>
                  <a:pt x="2993406" y="4859490"/>
                </a:cubicBezTo>
                <a:cubicBezTo>
                  <a:pt x="2992656" y="4838775"/>
                  <a:pt x="3003808" y="4803111"/>
                  <a:pt x="2966222" y="4796178"/>
                </a:cubicBezTo>
                <a:close/>
                <a:moveTo>
                  <a:pt x="175099" y="4684419"/>
                </a:moveTo>
                <a:lnTo>
                  <a:pt x="171418" y="4693523"/>
                </a:lnTo>
                <a:cubicBezTo>
                  <a:pt x="169517" y="4699338"/>
                  <a:pt x="167845" y="4706399"/>
                  <a:pt x="166832" y="4715702"/>
                </a:cubicBezTo>
                <a:cubicBezTo>
                  <a:pt x="164774" y="4754585"/>
                  <a:pt x="162868" y="4702238"/>
                  <a:pt x="154717" y="4696059"/>
                </a:cubicBezTo>
                <a:lnTo>
                  <a:pt x="153653" y="4696379"/>
                </a:lnTo>
                <a:lnTo>
                  <a:pt x="162041" y="4772906"/>
                </a:lnTo>
                <a:lnTo>
                  <a:pt x="169337" y="4750575"/>
                </a:lnTo>
                <a:cubicBezTo>
                  <a:pt x="171688" y="4735623"/>
                  <a:pt x="173215" y="4716597"/>
                  <a:pt x="174475" y="4695869"/>
                </a:cubicBezTo>
                <a:close/>
                <a:moveTo>
                  <a:pt x="1004585" y="4636356"/>
                </a:moveTo>
                <a:lnTo>
                  <a:pt x="970019" y="4725380"/>
                </a:lnTo>
                <a:lnTo>
                  <a:pt x="965716" y="4750385"/>
                </a:lnTo>
                <a:lnTo>
                  <a:pt x="970034" y="4774376"/>
                </a:lnTo>
                <a:cubicBezTo>
                  <a:pt x="971045" y="4790331"/>
                  <a:pt x="970007" y="4808609"/>
                  <a:pt x="965494" y="4831253"/>
                </a:cubicBezTo>
                <a:cubicBezTo>
                  <a:pt x="960503" y="4835858"/>
                  <a:pt x="957050" y="4832117"/>
                  <a:pt x="954268" y="4826603"/>
                </a:cubicBezTo>
                <a:lnTo>
                  <a:pt x="953048" y="4824008"/>
                </a:lnTo>
                <a:lnTo>
                  <a:pt x="950050" y="4841435"/>
                </a:lnTo>
                <a:lnTo>
                  <a:pt x="943958" y="4841435"/>
                </a:lnTo>
                <a:lnTo>
                  <a:pt x="931352" y="4963230"/>
                </a:lnTo>
                <a:cubicBezTo>
                  <a:pt x="926975" y="5012306"/>
                  <a:pt x="924947" y="5062679"/>
                  <a:pt x="929729" y="5122931"/>
                </a:cubicBezTo>
                <a:cubicBezTo>
                  <a:pt x="935108" y="5108730"/>
                  <a:pt x="939325" y="5123313"/>
                  <a:pt x="948533" y="5133290"/>
                </a:cubicBezTo>
                <a:cubicBezTo>
                  <a:pt x="956198" y="5181645"/>
                  <a:pt x="950050" y="5215034"/>
                  <a:pt x="948890" y="5243817"/>
                </a:cubicBezTo>
                <a:cubicBezTo>
                  <a:pt x="947734" y="5272602"/>
                  <a:pt x="946189" y="5310978"/>
                  <a:pt x="963448" y="5359716"/>
                </a:cubicBezTo>
                <a:cubicBezTo>
                  <a:pt x="962288" y="5388500"/>
                  <a:pt x="948089" y="5383130"/>
                  <a:pt x="951149" y="5426495"/>
                </a:cubicBezTo>
                <a:cubicBezTo>
                  <a:pt x="959587" y="5455662"/>
                  <a:pt x="969953" y="5436855"/>
                  <a:pt x="973013" y="5480220"/>
                </a:cubicBezTo>
                <a:cubicBezTo>
                  <a:pt x="967444" y="5499219"/>
                  <a:pt x="970028" y="5524548"/>
                  <a:pt x="974866" y="5553570"/>
                </a:cubicBezTo>
                <a:lnTo>
                  <a:pt x="983561" y="5607579"/>
                </a:lnTo>
                <a:lnTo>
                  <a:pt x="983264" y="5603807"/>
                </a:lnTo>
                <a:cubicBezTo>
                  <a:pt x="984845" y="5587991"/>
                  <a:pt x="988009" y="5575337"/>
                  <a:pt x="988007" y="5562681"/>
                </a:cubicBezTo>
                <a:cubicBezTo>
                  <a:pt x="988010" y="5613299"/>
                  <a:pt x="1000663" y="5638607"/>
                  <a:pt x="1013318" y="5638604"/>
                </a:cubicBezTo>
                <a:cubicBezTo>
                  <a:pt x="1000663" y="5562684"/>
                  <a:pt x="1013318" y="5537375"/>
                  <a:pt x="1000663" y="5474109"/>
                </a:cubicBezTo>
                <a:cubicBezTo>
                  <a:pt x="1025971" y="5423496"/>
                  <a:pt x="1051279" y="5486763"/>
                  <a:pt x="1051279" y="5423496"/>
                </a:cubicBezTo>
                <a:lnTo>
                  <a:pt x="1051136" y="5420049"/>
                </a:lnTo>
                <a:lnTo>
                  <a:pt x="1044272" y="5328966"/>
                </a:lnTo>
                <a:cubicBezTo>
                  <a:pt x="1042762" y="5296539"/>
                  <a:pt x="1041310" y="5262711"/>
                  <a:pt x="1037272" y="5223147"/>
                </a:cubicBezTo>
                <a:cubicBezTo>
                  <a:pt x="1026034" y="5222699"/>
                  <a:pt x="1030975" y="5239784"/>
                  <a:pt x="1019735" y="5239334"/>
                </a:cubicBezTo>
                <a:cubicBezTo>
                  <a:pt x="1004911" y="5188086"/>
                  <a:pt x="1000423" y="5159763"/>
                  <a:pt x="996383" y="5120201"/>
                </a:cubicBezTo>
                <a:cubicBezTo>
                  <a:pt x="997742" y="5086482"/>
                  <a:pt x="993706" y="5046920"/>
                  <a:pt x="990572" y="4984880"/>
                </a:cubicBezTo>
                <a:cubicBezTo>
                  <a:pt x="1002265" y="4974087"/>
                  <a:pt x="992834" y="4928682"/>
                  <a:pt x="1000037" y="4889568"/>
                </a:cubicBezTo>
                <a:cubicBezTo>
                  <a:pt x="993739" y="4906203"/>
                  <a:pt x="987893" y="4911599"/>
                  <a:pt x="983404" y="4883276"/>
                </a:cubicBezTo>
                <a:cubicBezTo>
                  <a:pt x="991964" y="4810443"/>
                  <a:pt x="974461" y="4685915"/>
                  <a:pt x="1004594" y="4636457"/>
                </a:cubicBezTo>
                <a:close/>
                <a:moveTo>
                  <a:pt x="149099" y="4457675"/>
                </a:moveTo>
                <a:lnTo>
                  <a:pt x="143266" y="4491044"/>
                </a:lnTo>
                <a:lnTo>
                  <a:pt x="143735" y="4525754"/>
                </a:lnTo>
                <a:lnTo>
                  <a:pt x="149555" y="4628400"/>
                </a:lnTo>
                <a:lnTo>
                  <a:pt x="152983" y="4628075"/>
                </a:lnTo>
                <a:cubicBezTo>
                  <a:pt x="158735" y="4631058"/>
                  <a:pt x="163564" y="4639694"/>
                  <a:pt x="169382" y="4644875"/>
                </a:cubicBezTo>
                <a:lnTo>
                  <a:pt x="177158" y="4646628"/>
                </a:lnTo>
                <a:lnTo>
                  <a:pt x="178010" y="4630940"/>
                </a:lnTo>
                <a:cubicBezTo>
                  <a:pt x="180575" y="4587402"/>
                  <a:pt x="184301" y="4546529"/>
                  <a:pt x="193639" y="4527261"/>
                </a:cubicBezTo>
                <a:cubicBezTo>
                  <a:pt x="179014" y="4528574"/>
                  <a:pt x="171049" y="4521917"/>
                  <a:pt x="183061" y="4491354"/>
                </a:cubicBezTo>
                <a:lnTo>
                  <a:pt x="184220" y="4484595"/>
                </a:lnTo>
                <a:lnTo>
                  <a:pt x="164446" y="4477784"/>
                </a:lnTo>
                <a:close/>
                <a:moveTo>
                  <a:pt x="1160026" y="4212987"/>
                </a:moveTo>
                <a:lnTo>
                  <a:pt x="1147762" y="4244943"/>
                </a:lnTo>
                <a:cubicBezTo>
                  <a:pt x="1140644" y="4263330"/>
                  <a:pt x="1133527" y="4281519"/>
                  <a:pt x="1127200" y="4297337"/>
                </a:cubicBezTo>
                <a:cubicBezTo>
                  <a:pt x="1114547" y="4373258"/>
                  <a:pt x="1127201" y="4474485"/>
                  <a:pt x="1101892" y="4525101"/>
                </a:cubicBezTo>
                <a:cubicBezTo>
                  <a:pt x="1101892" y="4499793"/>
                  <a:pt x="1089239" y="4474485"/>
                  <a:pt x="1089239" y="4474485"/>
                </a:cubicBezTo>
                <a:lnTo>
                  <a:pt x="1066336" y="4519083"/>
                </a:lnTo>
                <a:lnTo>
                  <a:pt x="1064863" y="4537541"/>
                </a:lnTo>
                <a:cubicBezTo>
                  <a:pt x="1061941" y="4540236"/>
                  <a:pt x="1059469" y="4540491"/>
                  <a:pt x="1057318" y="4539261"/>
                </a:cubicBezTo>
                <a:lnTo>
                  <a:pt x="1056508" y="4538223"/>
                </a:lnTo>
                <a:lnTo>
                  <a:pt x="1047917" y="4554953"/>
                </a:lnTo>
                <a:lnTo>
                  <a:pt x="1037087" y="4575152"/>
                </a:lnTo>
                <a:lnTo>
                  <a:pt x="1033973" y="4605788"/>
                </a:lnTo>
                <a:cubicBezTo>
                  <a:pt x="1024109" y="4693521"/>
                  <a:pt x="1014565" y="4773350"/>
                  <a:pt x="1022969" y="4879224"/>
                </a:cubicBezTo>
                <a:cubicBezTo>
                  <a:pt x="1029266" y="4862589"/>
                  <a:pt x="1034207" y="4879671"/>
                  <a:pt x="1044995" y="4891359"/>
                </a:cubicBezTo>
                <a:cubicBezTo>
                  <a:pt x="1053974" y="4948004"/>
                  <a:pt x="1046771" y="4987119"/>
                  <a:pt x="1045415" y="5020836"/>
                </a:cubicBezTo>
                <a:cubicBezTo>
                  <a:pt x="1044736" y="5037696"/>
                  <a:pt x="1043945" y="5057364"/>
                  <a:pt x="1045849" y="5079956"/>
                </a:cubicBezTo>
                <a:lnTo>
                  <a:pt x="1053521" y="5115344"/>
                </a:lnTo>
                <a:lnTo>
                  <a:pt x="1054442" y="5115068"/>
                </a:lnTo>
                <a:cubicBezTo>
                  <a:pt x="1057606" y="5110323"/>
                  <a:pt x="1057607" y="5100833"/>
                  <a:pt x="1051282" y="5081852"/>
                </a:cubicBezTo>
                <a:cubicBezTo>
                  <a:pt x="1076582" y="5119812"/>
                  <a:pt x="1089239" y="5107157"/>
                  <a:pt x="1101892" y="5119812"/>
                </a:cubicBezTo>
                <a:cubicBezTo>
                  <a:pt x="1114546" y="5296962"/>
                  <a:pt x="1165160" y="5512071"/>
                  <a:pt x="1228429" y="5448803"/>
                </a:cubicBezTo>
                <a:cubicBezTo>
                  <a:pt x="1228429" y="5410842"/>
                  <a:pt x="1225267" y="5372882"/>
                  <a:pt x="1223684" y="5338083"/>
                </a:cubicBezTo>
                <a:lnTo>
                  <a:pt x="1227343" y="5267367"/>
                </a:lnTo>
                <a:lnTo>
                  <a:pt x="1220456" y="5226296"/>
                </a:lnTo>
                <a:cubicBezTo>
                  <a:pt x="1216307" y="5189543"/>
                  <a:pt x="1214854" y="5155712"/>
                  <a:pt x="1216210" y="5121995"/>
                </a:cubicBezTo>
                <a:cubicBezTo>
                  <a:pt x="1207684" y="5054109"/>
                  <a:pt x="1209946" y="4997912"/>
                  <a:pt x="1201873" y="4918788"/>
                </a:cubicBezTo>
                <a:cubicBezTo>
                  <a:pt x="1190633" y="4918341"/>
                  <a:pt x="1195574" y="4935423"/>
                  <a:pt x="1184335" y="4934976"/>
                </a:cubicBezTo>
                <a:cubicBezTo>
                  <a:pt x="1169510" y="4883726"/>
                  <a:pt x="1165021" y="4855404"/>
                  <a:pt x="1160984" y="4815842"/>
                </a:cubicBezTo>
                <a:cubicBezTo>
                  <a:pt x="1162342" y="4782125"/>
                  <a:pt x="1158305" y="4742561"/>
                  <a:pt x="1155173" y="4680522"/>
                </a:cubicBezTo>
                <a:cubicBezTo>
                  <a:pt x="1166864" y="4669728"/>
                  <a:pt x="1157432" y="4624323"/>
                  <a:pt x="1164637" y="4585209"/>
                </a:cubicBezTo>
                <a:cubicBezTo>
                  <a:pt x="1158337" y="4601846"/>
                  <a:pt x="1152493" y="4607240"/>
                  <a:pt x="1148003" y="4578918"/>
                </a:cubicBezTo>
                <a:cubicBezTo>
                  <a:pt x="1156564" y="4506086"/>
                  <a:pt x="1139060" y="4381556"/>
                  <a:pt x="1169194" y="4332098"/>
                </a:cubicBezTo>
                <a:cubicBezTo>
                  <a:pt x="1159310" y="4297931"/>
                  <a:pt x="1156624" y="4259829"/>
                  <a:pt x="1158937" y="4219817"/>
                </a:cubicBezTo>
                <a:close/>
                <a:moveTo>
                  <a:pt x="91588" y="4168734"/>
                </a:moveTo>
                <a:lnTo>
                  <a:pt x="83972" y="4316366"/>
                </a:lnTo>
                <a:lnTo>
                  <a:pt x="74405" y="4340697"/>
                </a:lnTo>
                <a:cubicBezTo>
                  <a:pt x="74405" y="4340697"/>
                  <a:pt x="74405" y="4340697"/>
                  <a:pt x="82370" y="4347356"/>
                </a:cubicBezTo>
                <a:lnTo>
                  <a:pt x="83972" y="4316366"/>
                </a:lnTo>
                <a:lnTo>
                  <a:pt x="86419" y="4310133"/>
                </a:lnTo>
                <a:cubicBezTo>
                  <a:pt x="101044" y="4308821"/>
                  <a:pt x="102349" y="4323447"/>
                  <a:pt x="95689" y="4331417"/>
                </a:cubicBezTo>
                <a:lnTo>
                  <a:pt x="100619" y="4335539"/>
                </a:lnTo>
                <a:lnTo>
                  <a:pt x="104017" y="4168869"/>
                </a:lnTo>
                <a:cubicBezTo>
                  <a:pt x="100312" y="4173339"/>
                  <a:pt x="96818" y="4173462"/>
                  <a:pt x="93514" y="4171199"/>
                </a:cubicBezTo>
                <a:close/>
                <a:moveTo>
                  <a:pt x="1747226" y="4145492"/>
                </a:moveTo>
                <a:lnTo>
                  <a:pt x="1747224" y="4196109"/>
                </a:lnTo>
                <a:cubicBezTo>
                  <a:pt x="1734570" y="4208762"/>
                  <a:pt x="1734570" y="4221414"/>
                  <a:pt x="1734570" y="4221414"/>
                </a:cubicBezTo>
                <a:lnTo>
                  <a:pt x="1734570" y="4208762"/>
                </a:lnTo>
                <a:lnTo>
                  <a:pt x="1734570" y="4196109"/>
                </a:lnTo>
                <a:lnTo>
                  <a:pt x="1734570" y="4183452"/>
                </a:lnTo>
                <a:cubicBezTo>
                  <a:pt x="1734570" y="4170800"/>
                  <a:pt x="1734570" y="4158146"/>
                  <a:pt x="1747226" y="4145492"/>
                </a:cubicBezTo>
                <a:close/>
                <a:moveTo>
                  <a:pt x="302197" y="4128171"/>
                </a:moveTo>
                <a:cubicBezTo>
                  <a:pt x="286436" y="4154439"/>
                  <a:pt x="275927" y="4180709"/>
                  <a:pt x="270673" y="4206978"/>
                </a:cubicBezTo>
                <a:cubicBezTo>
                  <a:pt x="260167" y="4280525"/>
                  <a:pt x="254914" y="4354077"/>
                  <a:pt x="244402" y="4427628"/>
                </a:cubicBezTo>
                <a:lnTo>
                  <a:pt x="233195" y="4459299"/>
                </a:lnTo>
                <a:lnTo>
                  <a:pt x="228695" y="4527801"/>
                </a:lnTo>
                <a:lnTo>
                  <a:pt x="220168" y="4693059"/>
                </a:lnTo>
                <a:lnTo>
                  <a:pt x="210602" y="4717389"/>
                </a:lnTo>
                <a:cubicBezTo>
                  <a:pt x="210602" y="4717389"/>
                  <a:pt x="210602" y="4717389"/>
                  <a:pt x="218566" y="4724043"/>
                </a:cubicBezTo>
                <a:lnTo>
                  <a:pt x="220168" y="4693059"/>
                </a:lnTo>
                <a:lnTo>
                  <a:pt x="222616" y="4686827"/>
                </a:lnTo>
                <a:cubicBezTo>
                  <a:pt x="237241" y="4685514"/>
                  <a:pt x="238546" y="4700138"/>
                  <a:pt x="231886" y="4708109"/>
                </a:cubicBezTo>
                <a:cubicBezTo>
                  <a:pt x="239851" y="4714763"/>
                  <a:pt x="239851" y="4714763"/>
                  <a:pt x="239851" y="4714763"/>
                </a:cubicBezTo>
                <a:cubicBezTo>
                  <a:pt x="265319" y="4587170"/>
                  <a:pt x="288179" y="4430322"/>
                  <a:pt x="292363" y="4312007"/>
                </a:cubicBezTo>
                <a:lnTo>
                  <a:pt x="323828" y="4208169"/>
                </a:lnTo>
                <a:lnTo>
                  <a:pt x="322393" y="4195155"/>
                </a:lnTo>
                <a:cubicBezTo>
                  <a:pt x="317960" y="4172826"/>
                  <a:pt x="311393" y="4150499"/>
                  <a:pt x="302197" y="4128171"/>
                </a:cubicBezTo>
                <a:close/>
                <a:moveTo>
                  <a:pt x="136856" y="4085625"/>
                </a:moveTo>
                <a:lnTo>
                  <a:pt x="122686" y="4126770"/>
                </a:lnTo>
                <a:cubicBezTo>
                  <a:pt x="115268" y="4163018"/>
                  <a:pt x="116146" y="4201986"/>
                  <a:pt x="116063" y="4254851"/>
                </a:cubicBezTo>
                <a:lnTo>
                  <a:pt x="115835" y="4265180"/>
                </a:lnTo>
                <a:lnTo>
                  <a:pt x="132179" y="4167393"/>
                </a:lnTo>
                <a:lnTo>
                  <a:pt x="132100" y="4159281"/>
                </a:lnTo>
                <a:close/>
                <a:moveTo>
                  <a:pt x="146296" y="3904146"/>
                </a:moveTo>
                <a:cubicBezTo>
                  <a:pt x="144367" y="3904998"/>
                  <a:pt x="142183" y="3908090"/>
                  <a:pt x="139528" y="3914934"/>
                </a:cubicBezTo>
                <a:cubicBezTo>
                  <a:pt x="145255" y="3940773"/>
                  <a:pt x="144134" y="3963960"/>
                  <a:pt x="142351" y="3988856"/>
                </a:cubicBezTo>
                <a:lnTo>
                  <a:pt x="142147" y="4003731"/>
                </a:lnTo>
                <a:lnTo>
                  <a:pt x="148504" y="3905261"/>
                </a:lnTo>
                <a:close/>
                <a:moveTo>
                  <a:pt x="166543" y="3359468"/>
                </a:moveTo>
                <a:cubicBezTo>
                  <a:pt x="165046" y="3357510"/>
                  <a:pt x="163340" y="3357566"/>
                  <a:pt x="161255" y="3361278"/>
                </a:cubicBezTo>
                <a:cubicBezTo>
                  <a:pt x="158473" y="3366230"/>
                  <a:pt x="155014" y="3377684"/>
                  <a:pt x="150472" y="3399543"/>
                </a:cubicBezTo>
                <a:cubicBezTo>
                  <a:pt x="154664" y="3409040"/>
                  <a:pt x="154664" y="3409040"/>
                  <a:pt x="154664" y="3409040"/>
                </a:cubicBezTo>
                <a:cubicBezTo>
                  <a:pt x="159973" y="3395351"/>
                  <a:pt x="159973" y="3395351"/>
                  <a:pt x="159973" y="3395351"/>
                </a:cubicBezTo>
                <a:cubicBezTo>
                  <a:pt x="159973" y="3395351"/>
                  <a:pt x="159973" y="3395351"/>
                  <a:pt x="164165" y="3404847"/>
                </a:cubicBezTo>
                <a:cubicBezTo>
                  <a:pt x="164165" y="3404847"/>
                  <a:pt x="168355" y="3414344"/>
                  <a:pt x="168355" y="3414344"/>
                </a:cubicBezTo>
                <a:cubicBezTo>
                  <a:pt x="158852" y="3418536"/>
                  <a:pt x="163045" y="3428033"/>
                  <a:pt x="163045" y="3428033"/>
                </a:cubicBezTo>
                <a:cubicBezTo>
                  <a:pt x="153542" y="3432227"/>
                  <a:pt x="153542" y="3432227"/>
                  <a:pt x="153542" y="3432227"/>
                </a:cubicBezTo>
                <a:cubicBezTo>
                  <a:pt x="172546" y="3423840"/>
                  <a:pt x="154373" y="3511281"/>
                  <a:pt x="150184" y="3501785"/>
                </a:cubicBezTo>
                <a:cubicBezTo>
                  <a:pt x="145991" y="3492288"/>
                  <a:pt x="145991" y="3492288"/>
                  <a:pt x="145991" y="3492288"/>
                </a:cubicBezTo>
                <a:cubicBezTo>
                  <a:pt x="145991" y="3492288"/>
                  <a:pt x="150184" y="3501785"/>
                  <a:pt x="144872" y="3515475"/>
                </a:cubicBezTo>
                <a:cubicBezTo>
                  <a:pt x="144872" y="3515475"/>
                  <a:pt x="139562" y="3529161"/>
                  <a:pt x="139562" y="3529161"/>
                </a:cubicBezTo>
                <a:cubicBezTo>
                  <a:pt x="139562" y="3529161"/>
                  <a:pt x="130060" y="3533354"/>
                  <a:pt x="135371" y="3519663"/>
                </a:cubicBezTo>
                <a:cubicBezTo>
                  <a:pt x="135371" y="3519663"/>
                  <a:pt x="131180" y="3510168"/>
                  <a:pt x="131180" y="3510168"/>
                </a:cubicBezTo>
                <a:cubicBezTo>
                  <a:pt x="123629" y="3570230"/>
                  <a:pt x="73595" y="3739805"/>
                  <a:pt x="85049" y="3791483"/>
                </a:cubicBezTo>
                <a:cubicBezTo>
                  <a:pt x="110482" y="3746220"/>
                  <a:pt x="126413" y="3705153"/>
                  <a:pt x="153794" y="3715758"/>
                </a:cubicBezTo>
                <a:cubicBezTo>
                  <a:pt x="149813" y="3726026"/>
                  <a:pt x="144571" y="3762377"/>
                  <a:pt x="156463" y="3768831"/>
                </a:cubicBezTo>
                <a:lnTo>
                  <a:pt x="166171" y="3765864"/>
                </a:lnTo>
                <a:lnTo>
                  <a:pt x="197119" y="3566031"/>
                </a:lnTo>
                <a:lnTo>
                  <a:pt x="236113" y="3380820"/>
                </a:lnTo>
                <a:lnTo>
                  <a:pt x="224242" y="3412373"/>
                </a:lnTo>
                <a:cubicBezTo>
                  <a:pt x="208309" y="3453441"/>
                  <a:pt x="216980" y="3370194"/>
                  <a:pt x="203290" y="3364890"/>
                </a:cubicBezTo>
                <a:cubicBezTo>
                  <a:pt x="203290" y="3364890"/>
                  <a:pt x="192667" y="3392270"/>
                  <a:pt x="178976" y="3386964"/>
                </a:cubicBezTo>
                <a:cubicBezTo>
                  <a:pt x="173632" y="3389322"/>
                  <a:pt x="171029" y="3365342"/>
                  <a:pt x="166543" y="3359468"/>
                </a:cubicBezTo>
                <a:close/>
                <a:moveTo>
                  <a:pt x="675232" y="2205345"/>
                </a:moveTo>
                <a:cubicBezTo>
                  <a:pt x="646334" y="2226359"/>
                  <a:pt x="622691" y="2250000"/>
                  <a:pt x="598391" y="2271671"/>
                </a:cubicBezTo>
                <a:lnTo>
                  <a:pt x="595514" y="2273613"/>
                </a:lnTo>
                <a:lnTo>
                  <a:pt x="593956" y="2282829"/>
                </a:lnTo>
                <a:cubicBezTo>
                  <a:pt x="587123" y="2306837"/>
                  <a:pt x="579290" y="2332385"/>
                  <a:pt x="575621" y="2365005"/>
                </a:cubicBezTo>
                <a:cubicBezTo>
                  <a:pt x="538019" y="2412810"/>
                  <a:pt x="530204" y="2460243"/>
                  <a:pt x="513883" y="2537843"/>
                </a:cubicBezTo>
                <a:lnTo>
                  <a:pt x="507934" y="2563505"/>
                </a:lnTo>
                <a:lnTo>
                  <a:pt x="533374" y="2578352"/>
                </a:lnTo>
                <a:cubicBezTo>
                  <a:pt x="554392" y="2594111"/>
                  <a:pt x="570152" y="2583605"/>
                  <a:pt x="580660" y="2562593"/>
                </a:cubicBezTo>
                <a:cubicBezTo>
                  <a:pt x="622693" y="2452268"/>
                  <a:pt x="680485" y="2341938"/>
                  <a:pt x="675232" y="2205345"/>
                </a:cubicBezTo>
                <a:close/>
                <a:moveTo>
                  <a:pt x="523040" y="2200926"/>
                </a:moveTo>
                <a:lnTo>
                  <a:pt x="513322" y="2228223"/>
                </a:lnTo>
                <a:cubicBezTo>
                  <a:pt x="500569" y="2263632"/>
                  <a:pt x="484639" y="2304701"/>
                  <a:pt x="461300" y="2354711"/>
                </a:cubicBezTo>
                <a:cubicBezTo>
                  <a:pt x="461300" y="2354711"/>
                  <a:pt x="447608" y="2349407"/>
                  <a:pt x="442297" y="2363097"/>
                </a:cubicBezTo>
                <a:cubicBezTo>
                  <a:pt x="424126" y="2450534"/>
                  <a:pt x="425249" y="2427350"/>
                  <a:pt x="412385" y="2501100"/>
                </a:cubicBezTo>
                <a:cubicBezTo>
                  <a:pt x="401762" y="2528478"/>
                  <a:pt x="391144" y="2555858"/>
                  <a:pt x="375211" y="2596926"/>
                </a:cubicBezTo>
                <a:cubicBezTo>
                  <a:pt x="362063" y="2772915"/>
                  <a:pt x="284644" y="2931885"/>
                  <a:pt x="251371" y="3139446"/>
                </a:cubicBezTo>
                <a:cubicBezTo>
                  <a:pt x="241871" y="3143637"/>
                  <a:pt x="235441" y="3180515"/>
                  <a:pt x="224819" y="3207893"/>
                </a:cubicBezTo>
                <a:cubicBezTo>
                  <a:pt x="238511" y="3213197"/>
                  <a:pt x="217268" y="3267957"/>
                  <a:pt x="226771" y="3263763"/>
                </a:cubicBezTo>
                <a:cubicBezTo>
                  <a:pt x="241862" y="3240084"/>
                  <a:pt x="249883" y="3200378"/>
                  <a:pt x="264502" y="3186482"/>
                </a:cubicBezTo>
                <a:lnTo>
                  <a:pt x="277628" y="3183644"/>
                </a:lnTo>
                <a:lnTo>
                  <a:pt x="294317" y="3104372"/>
                </a:lnTo>
                <a:cubicBezTo>
                  <a:pt x="329782" y="2951360"/>
                  <a:pt x="367873" y="2799006"/>
                  <a:pt x="407276" y="2646653"/>
                </a:cubicBezTo>
                <a:cubicBezTo>
                  <a:pt x="419101" y="2599368"/>
                  <a:pt x="433879" y="2549130"/>
                  <a:pt x="478208" y="2553563"/>
                </a:cubicBezTo>
                <a:lnTo>
                  <a:pt x="495008" y="2558340"/>
                </a:lnTo>
                <a:lnTo>
                  <a:pt x="519655" y="2451215"/>
                </a:lnTo>
                <a:cubicBezTo>
                  <a:pt x="501502" y="2465693"/>
                  <a:pt x="500848" y="2412767"/>
                  <a:pt x="490688" y="2414930"/>
                </a:cubicBezTo>
                <a:lnTo>
                  <a:pt x="521407" y="2296610"/>
                </a:lnTo>
                <a:lnTo>
                  <a:pt x="522992" y="2284277"/>
                </a:lnTo>
                <a:lnTo>
                  <a:pt x="518692" y="2290899"/>
                </a:lnTo>
                <a:cubicBezTo>
                  <a:pt x="517693" y="2292438"/>
                  <a:pt x="517693" y="2292438"/>
                  <a:pt x="517693" y="2292438"/>
                </a:cubicBezTo>
                <a:cubicBezTo>
                  <a:pt x="509698" y="2304755"/>
                  <a:pt x="509698" y="2304755"/>
                  <a:pt x="509698" y="2304755"/>
                </a:cubicBezTo>
                <a:cubicBezTo>
                  <a:pt x="507535" y="2294601"/>
                  <a:pt x="505373" y="2284451"/>
                  <a:pt x="503212" y="2274299"/>
                </a:cubicBezTo>
                <a:cubicBezTo>
                  <a:pt x="511207" y="2261982"/>
                  <a:pt x="511207" y="2261982"/>
                  <a:pt x="511207" y="2261982"/>
                </a:cubicBezTo>
                <a:cubicBezTo>
                  <a:pt x="511207" y="2261982"/>
                  <a:pt x="511207" y="2261982"/>
                  <a:pt x="521365" y="2259818"/>
                </a:cubicBezTo>
                <a:cubicBezTo>
                  <a:pt x="517202" y="2252744"/>
                  <a:pt x="516173" y="2241687"/>
                  <a:pt x="517589" y="2227290"/>
                </a:cubicBezTo>
                <a:close/>
                <a:moveTo>
                  <a:pt x="609370" y="1937486"/>
                </a:moveTo>
                <a:lnTo>
                  <a:pt x="606925" y="1938728"/>
                </a:lnTo>
                <a:lnTo>
                  <a:pt x="600083" y="1963008"/>
                </a:lnTo>
                <a:close/>
                <a:moveTo>
                  <a:pt x="2354597" y="1627446"/>
                </a:moveTo>
                <a:cubicBezTo>
                  <a:pt x="2354598" y="1633772"/>
                  <a:pt x="2354598" y="1636937"/>
                  <a:pt x="2353016" y="1638516"/>
                </a:cubicBezTo>
                <a:lnTo>
                  <a:pt x="2347962" y="1639239"/>
                </a:lnTo>
                <a:close/>
                <a:moveTo>
                  <a:pt x="2453333" y="1504730"/>
                </a:moveTo>
                <a:lnTo>
                  <a:pt x="2443172" y="1513565"/>
                </a:lnTo>
                <a:lnTo>
                  <a:pt x="2433042" y="1543170"/>
                </a:lnTo>
                <a:close/>
                <a:moveTo>
                  <a:pt x="2455824" y="966746"/>
                </a:moveTo>
                <a:lnTo>
                  <a:pt x="2455824" y="969464"/>
                </a:lnTo>
                <a:lnTo>
                  <a:pt x="2443172" y="982118"/>
                </a:lnTo>
                <a:close/>
                <a:moveTo>
                  <a:pt x="1481994" y="366944"/>
                </a:moveTo>
                <a:cubicBezTo>
                  <a:pt x="1479083" y="365739"/>
                  <a:pt x="1474638" y="366686"/>
                  <a:pt x="1467562" y="370847"/>
                </a:cubicBezTo>
                <a:cubicBezTo>
                  <a:pt x="1429750" y="442577"/>
                  <a:pt x="1407925" y="489677"/>
                  <a:pt x="1367948" y="551256"/>
                </a:cubicBezTo>
                <a:cubicBezTo>
                  <a:pt x="1335968" y="600519"/>
                  <a:pt x="1306151" y="659933"/>
                  <a:pt x="1240025" y="748308"/>
                </a:cubicBezTo>
                <a:cubicBezTo>
                  <a:pt x="1240025" y="748308"/>
                  <a:pt x="1227707" y="740318"/>
                  <a:pt x="1219709" y="752634"/>
                </a:cubicBezTo>
                <a:cubicBezTo>
                  <a:pt x="1184059" y="834516"/>
                  <a:pt x="1189894" y="812051"/>
                  <a:pt x="1162235" y="881616"/>
                </a:cubicBezTo>
                <a:cubicBezTo>
                  <a:pt x="1146244" y="906249"/>
                  <a:pt x="1130255" y="930879"/>
                  <a:pt x="1106269" y="967827"/>
                </a:cubicBezTo>
                <a:cubicBezTo>
                  <a:pt x="1081856" y="1052624"/>
                  <a:pt x="1042583" y="1129971"/>
                  <a:pt x="1000045" y="1210668"/>
                </a:cubicBezTo>
                <a:lnTo>
                  <a:pt x="959045" y="1289678"/>
                </a:lnTo>
                <a:lnTo>
                  <a:pt x="939901" y="1370676"/>
                </a:lnTo>
                <a:cubicBezTo>
                  <a:pt x="926111" y="1442258"/>
                  <a:pt x="919541" y="1509242"/>
                  <a:pt x="927422" y="1538138"/>
                </a:cubicBezTo>
                <a:cubicBezTo>
                  <a:pt x="1058777" y="1285962"/>
                  <a:pt x="1190123" y="1033787"/>
                  <a:pt x="1289950" y="765854"/>
                </a:cubicBezTo>
                <a:cubicBezTo>
                  <a:pt x="1316218" y="694929"/>
                  <a:pt x="1347743" y="626631"/>
                  <a:pt x="1382551" y="560306"/>
                </a:cubicBezTo>
                <a:lnTo>
                  <a:pt x="1487975" y="378446"/>
                </a:lnTo>
                <a:lnTo>
                  <a:pt x="1487231" y="375944"/>
                </a:lnTo>
                <a:cubicBezTo>
                  <a:pt x="1486283" y="371502"/>
                  <a:pt x="1484906" y="368148"/>
                  <a:pt x="1481994" y="366944"/>
                </a:cubicBezTo>
                <a:close/>
                <a:moveTo>
                  <a:pt x="2896330" y="0"/>
                </a:moveTo>
                <a:lnTo>
                  <a:pt x="3314054" y="0"/>
                </a:lnTo>
                <a:lnTo>
                  <a:pt x="3271984" y="44175"/>
                </a:lnTo>
                <a:cubicBezTo>
                  <a:pt x="3243512" y="77390"/>
                  <a:pt x="3221369" y="109025"/>
                  <a:pt x="3215042" y="134331"/>
                </a:cubicBezTo>
                <a:cubicBezTo>
                  <a:pt x="3189730" y="134331"/>
                  <a:pt x="3215042" y="71066"/>
                  <a:pt x="3164426" y="159642"/>
                </a:cubicBezTo>
                <a:lnTo>
                  <a:pt x="3164426" y="146985"/>
                </a:lnTo>
                <a:lnTo>
                  <a:pt x="3151772" y="146985"/>
                </a:lnTo>
                <a:cubicBezTo>
                  <a:pt x="3151772" y="159641"/>
                  <a:pt x="3139120" y="159641"/>
                  <a:pt x="3139120" y="159641"/>
                </a:cubicBezTo>
                <a:cubicBezTo>
                  <a:pt x="3113812" y="159641"/>
                  <a:pt x="3113812" y="197601"/>
                  <a:pt x="3088506" y="222906"/>
                </a:cubicBezTo>
                <a:lnTo>
                  <a:pt x="3088506" y="210252"/>
                </a:lnTo>
                <a:lnTo>
                  <a:pt x="3075852" y="210252"/>
                </a:lnTo>
                <a:cubicBezTo>
                  <a:pt x="3075852" y="210252"/>
                  <a:pt x="3075851" y="222906"/>
                  <a:pt x="3063198" y="222906"/>
                </a:cubicBezTo>
                <a:lnTo>
                  <a:pt x="3063197" y="235560"/>
                </a:lnTo>
                <a:cubicBezTo>
                  <a:pt x="3037892" y="260870"/>
                  <a:pt x="3050540" y="273522"/>
                  <a:pt x="3037892" y="286175"/>
                </a:cubicBezTo>
                <a:lnTo>
                  <a:pt x="3025236" y="298829"/>
                </a:lnTo>
                <a:lnTo>
                  <a:pt x="3012582" y="298827"/>
                </a:lnTo>
                <a:lnTo>
                  <a:pt x="2999930" y="311481"/>
                </a:lnTo>
                <a:lnTo>
                  <a:pt x="3012582" y="311481"/>
                </a:lnTo>
                <a:lnTo>
                  <a:pt x="3025236" y="311481"/>
                </a:lnTo>
                <a:cubicBezTo>
                  <a:pt x="2987278" y="362096"/>
                  <a:pt x="2974622" y="387402"/>
                  <a:pt x="2936663" y="400056"/>
                </a:cubicBezTo>
                <a:lnTo>
                  <a:pt x="2936662" y="387402"/>
                </a:lnTo>
                <a:lnTo>
                  <a:pt x="2949317" y="374747"/>
                </a:lnTo>
                <a:lnTo>
                  <a:pt x="2936662" y="374750"/>
                </a:lnTo>
                <a:lnTo>
                  <a:pt x="2949318" y="362094"/>
                </a:lnTo>
                <a:lnTo>
                  <a:pt x="2961968" y="362093"/>
                </a:lnTo>
                <a:cubicBezTo>
                  <a:pt x="2961966" y="357876"/>
                  <a:pt x="2961968" y="353658"/>
                  <a:pt x="2961965" y="349442"/>
                </a:cubicBezTo>
                <a:cubicBezTo>
                  <a:pt x="2961968" y="345224"/>
                  <a:pt x="2961968" y="341007"/>
                  <a:pt x="2961968" y="336788"/>
                </a:cubicBezTo>
                <a:lnTo>
                  <a:pt x="2949317" y="349442"/>
                </a:lnTo>
                <a:cubicBezTo>
                  <a:pt x="2974619" y="311484"/>
                  <a:pt x="3025236" y="273521"/>
                  <a:pt x="2961965" y="298827"/>
                </a:cubicBezTo>
                <a:lnTo>
                  <a:pt x="2974624" y="286175"/>
                </a:lnTo>
                <a:lnTo>
                  <a:pt x="2987278" y="286176"/>
                </a:lnTo>
                <a:cubicBezTo>
                  <a:pt x="2999930" y="273521"/>
                  <a:pt x="2999928" y="260870"/>
                  <a:pt x="2999928" y="260870"/>
                </a:cubicBezTo>
                <a:cubicBezTo>
                  <a:pt x="2999928" y="248213"/>
                  <a:pt x="2987276" y="248213"/>
                  <a:pt x="2974622" y="260867"/>
                </a:cubicBezTo>
                <a:lnTo>
                  <a:pt x="2961970" y="273521"/>
                </a:lnTo>
                <a:lnTo>
                  <a:pt x="2949317" y="286175"/>
                </a:lnTo>
                <a:cubicBezTo>
                  <a:pt x="2936662" y="298827"/>
                  <a:pt x="2924009" y="311484"/>
                  <a:pt x="2924008" y="324135"/>
                </a:cubicBezTo>
                <a:cubicBezTo>
                  <a:pt x="2924008" y="324135"/>
                  <a:pt x="2936663" y="324135"/>
                  <a:pt x="2949317" y="311481"/>
                </a:cubicBezTo>
                <a:lnTo>
                  <a:pt x="2961965" y="298827"/>
                </a:lnTo>
                <a:lnTo>
                  <a:pt x="2936662" y="349442"/>
                </a:lnTo>
                <a:lnTo>
                  <a:pt x="2924008" y="362096"/>
                </a:lnTo>
                <a:cubicBezTo>
                  <a:pt x="2911355" y="362093"/>
                  <a:pt x="2911355" y="362093"/>
                  <a:pt x="2898702" y="374747"/>
                </a:cubicBezTo>
                <a:cubicBezTo>
                  <a:pt x="2898702" y="374747"/>
                  <a:pt x="2898702" y="387402"/>
                  <a:pt x="2911350" y="374747"/>
                </a:cubicBezTo>
                <a:cubicBezTo>
                  <a:pt x="2911352" y="378965"/>
                  <a:pt x="2911352" y="383184"/>
                  <a:pt x="2911354" y="387402"/>
                </a:cubicBezTo>
                <a:cubicBezTo>
                  <a:pt x="2886047" y="400056"/>
                  <a:pt x="2886047" y="412713"/>
                  <a:pt x="2911354" y="400059"/>
                </a:cubicBezTo>
                <a:lnTo>
                  <a:pt x="2886048" y="425363"/>
                </a:lnTo>
                <a:cubicBezTo>
                  <a:pt x="2898704" y="438017"/>
                  <a:pt x="2898704" y="438017"/>
                  <a:pt x="2911350" y="425363"/>
                </a:cubicBezTo>
                <a:cubicBezTo>
                  <a:pt x="2911350" y="425363"/>
                  <a:pt x="2911350" y="412710"/>
                  <a:pt x="2924008" y="412712"/>
                </a:cubicBezTo>
                <a:cubicBezTo>
                  <a:pt x="2898704" y="438017"/>
                  <a:pt x="2911354" y="450671"/>
                  <a:pt x="2873394" y="501282"/>
                </a:cubicBezTo>
                <a:cubicBezTo>
                  <a:pt x="2873393" y="488631"/>
                  <a:pt x="2898702" y="463323"/>
                  <a:pt x="2886047" y="450672"/>
                </a:cubicBezTo>
                <a:cubicBezTo>
                  <a:pt x="2873394" y="501282"/>
                  <a:pt x="2873394" y="475979"/>
                  <a:pt x="2848088" y="488633"/>
                </a:cubicBezTo>
                <a:lnTo>
                  <a:pt x="2848086" y="475980"/>
                </a:lnTo>
                <a:cubicBezTo>
                  <a:pt x="2860742" y="463323"/>
                  <a:pt x="2860742" y="450671"/>
                  <a:pt x="2860742" y="450671"/>
                </a:cubicBezTo>
                <a:cubicBezTo>
                  <a:pt x="2848088" y="450672"/>
                  <a:pt x="2835430" y="463322"/>
                  <a:pt x="2822778" y="475977"/>
                </a:cubicBezTo>
                <a:cubicBezTo>
                  <a:pt x="2822777" y="488633"/>
                  <a:pt x="2822777" y="488633"/>
                  <a:pt x="2810128" y="488631"/>
                </a:cubicBezTo>
                <a:cubicBezTo>
                  <a:pt x="2797472" y="488631"/>
                  <a:pt x="2784820" y="513938"/>
                  <a:pt x="2759512" y="539243"/>
                </a:cubicBezTo>
                <a:cubicBezTo>
                  <a:pt x="2772164" y="551898"/>
                  <a:pt x="2784820" y="513938"/>
                  <a:pt x="2797472" y="513938"/>
                </a:cubicBezTo>
                <a:lnTo>
                  <a:pt x="2784818" y="526592"/>
                </a:lnTo>
                <a:cubicBezTo>
                  <a:pt x="2772164" y="539243"/>
                  <a:pt x="2772164" y="551898"/>
                  <a:pt x="2772164" y="551898"/>
                </a:cubicBezTo>
                <a:cubicBezTo>
                  <a:pt x="2772162" y="564552"/>
                  <a:pt x="2784820" y="551898"/>
                  <a:pt x="2797474" y="539243"/>
                </a:cubicBezTo>
                <a:lnTo>
                  <a:pt x="2810128" y="539243"/>
                </a:lnTo>
                <a:cubicBezTo>
                  <a:pt x="2772164" y="577206"/>
                  <a:pt x="2734204" y="627818"/>
                  <a:pt x="2772166" y="602513"/>
                </a:cubicBezTo>
                <a:cubicBezTo>
                  <a:pt x="2734200" y="653127"/>
                  <a:pt x="2759512" y="589857"/>
                  <a:pt x="2721554" y="627818"/>
                </a:cubicBezTo>
                <a:cubicBezTo>
                  <a:pt x="2683589" y="665778"/>
                  <a:pt x="2683589" y="703739"/>
                  <a:pt x="2658284" y="703743"/>
                </a:cubicBezTo>
                <a:lnTo>
                  <a:pt x="2658284" y="741699"/>
                </a:lnTo>
                <a:cubicBezTo>
                  <a:pt x="2645626" y="741699"/>
                  <a:pt x="2632979" y="754355"/>
                  <a:pt x="2595016" y="779661"/>
                </a:cubicBezTo>
                <a:cubicBezTo>
                  <a:pt x="2538072" y="855582"/>
                  <a:pt x="2523836" y="881681"/>
                  <a:pt x="2488250" y="927351"/>
                </a:cubicBezTo>
                <a:lnTo>
                  <a:pt x="2455824" y="966746"/>
                </a:lnTo>
                <a:cubicBezTo>
                  <a:pt x="2455823" y="963432"/>
                  <a:pt x="2455823" y="960122"/>
                  <a:pt x="2455822" y="956810"/>
                </a:cubicBezTo>
                <a:cubicBezTo>
                  <a:pt x="2443172" y="956810"/>
                  <a:pt x="2443172" y="956810"/>
                  <a:pt x="2430518" y="969464"/>
                </a:cubicBezTo>
                <a:cubicBezTo>
                  <a:pt x="2430518" y="982118"/>
                  <a:pt x="2430518" y="982118"/>
                  <a:pt x="2417862" y="994773"/>
                </a:cubicBezTo>
                <a:cubicBezTo>
                  <a:pt x="2392554" y="1007424"/>
                  <a:pt x="2354597" y="1070693"/>
                  <a:pt x="2316635" y="1133960"/>
                </a:cubicBezTo>
                <a:lnTo>
                  <a:pt x="2316635" y="1121304"/>
                </a:lnTo>
                <a:lnTo>
                  <a:pt x="2303984" y="1121304"/>
                </a:lnTo>
                <a:lnTo>
                  <a:pt x="2303984" y="1133960"/>
                </a:lnTo>
                <a:lnTo>
                  <a:pt x="2291328" y="1146614"/>
                </a:lnTo>
                <a:cubicBezTo>
                  <a:pt x="2291326" y="1159269"/>
                  <a:pt x="2278676" y="1171917"/>
                  <a:pt x="2291330" y="1171919"/>
                </a:cubicBezTo>
                <a:cubicBezTo>
                  <a:pt x="2278672" y="1184574"/>
                  <a:pt x="2266022" y="1184576"/>
                  <a:pt x="2266020" y="1171919"/>
                </a:cubicBezTo>
                <a:cubicBezTo>
                  <a:pt x="2253368" y="1184576"/>
                  <a:pt x="2253368" y="1197225"/>
                  <a:pt x="2253370" y="1209881"/>
                </a:cubicBezTo>
                <a:lnTo>
                  <a:pt x="2253368" y="1197225"/>
                </a:lnTo>
                <a:lnTo>
                  <a:pt x="2240712" y="1197225"/>
                </a:lnTo>
                <a:cubicBezTo>
                  <a:pt x="2228060" y="1209879"/>
                  <a:pt x="2228060" y="1222535"/>
                  <a:pt x="2228060" y="1222535"/>
                </a:cubicBezTo>
                <a:lnTo>
                  <a:pt x="2228062" y="1235190"/>
                </a:lnTo>
                <a:cubicBezTo>
                  <a:pt x="2215408" y="1235189"/>
                  <a:pt x="2202754" y="1260494"/>
                  <a:pt x="2190100" y="1285800"/>
                </a:cubicBezTo>
                <a:lnTo>
                  <a:pt x="2177446" y="1298454"/>
                </a:lnTo>
                <a:cubicBezTo>
                  <a:pt x="2177447" y="1311110"/>
                  <a:pt x="2164793" y="1311110"/>
                  <a:pt x="2164790" y="1323761"/>
                </a:cubicBezTo>
                <a:lnTo>
                  <a:pt x="2177447" y="1311110"/>
                </a:lnTo>
                <a:lnTo>
                  <a:pt x="2190096" y="1311111"/>
                </a:lnTo>
                <a:cubicBezTo>
                  <a:pt x="2202754" y="1311110"/>
                  <a:pt x="2152136" y="1349069"/>
                  <a:pt x="2164793" y="1374375"/>
                </a:cubicBezTo>
                <a:cubicBezTo>
                  <a:pt x="2152139" y="1387029"/>
                  <a:pt x="2152139" y="1387029"/>
                  <a:pt x="2152140" y="1399685"/>
                </a:cubicBezTo>
                <a:lnTo>
                  <a:pt x="2139485" y="1399683"/>
                </a:lnTo>
                <a:lnTo>
                  <a:pt x="2139485" y="1412336"/>
                </a:lnTo>
                <a:cubicBezTo>
                  <a:pt x="2139484" y="1424993"/>
                  <a:pt x="2126834" y="1424993"/>
                  <a:pt x="2126834" y="1424993"/>
                </a:cubicBezTo>
                <a:lnTo>
                  <a:pt x="2126832" y="1437641"/>
                </a:lnTo>
                <a:cubicBezTo>
                  <a:pt x="2101524" y="1475604"/>
                  <a:pt x="2088870" y="1488257"/>
                  <a:pt x="2076220" y="1475606"/>
                </a:cubicBezTo>
                <a:lnTo>
                  <a:pt x="2076220" y="1513566"/>
                </a:lnTo>
                <a:cubicBezTo>
                  <a:pt x="2063566" y="1526216"/>
                  <a:pt x="2063564" y="1538871"/>
                  <a:pt x="2063564" y="1538871"/>
                </a:cubicBezTo>
                <a:lnTo>
                  <a:pt x="2076215" y="1538868"/>
                </a:lnTo>
                <a:cubicBezTo>
                  <a:pt x="2076216" y="1534650"/>
                  <a:pt x="2076216" y="1530434"/>
                  <a:pt x="2076218" y="1526216"/>
                </a:cubicBezTo>
                <a:cubicBezTo>
                  <a:pt x="2076215" y="1538868"/>
                  <a:pt x="2076215" y="1538868"/>
                  <a:pt x="2088868" y="1551525"/>
                </a:cubicBezTo>
                <a:cubicBezTo>
                  <a:pt x="1949682" y="1779284"/>
                  <a:pt x="1810493" y="2045012"/>
                  <a:pt x="1734570" y="2285429"/>
                </a:cubicBezTo>
                <a:cubicBezTo>
                  <a:pt x="1696612" y="2298080"/>
                  <a:pt x="1696612" y="2336040"/>
                  <a:pt x="1683956" y="2386655"/>
                </a:cubicBezTo>
                <a:cubicBezTo>
                  <a:pt x="1671304" y="2411966"/>
                  <a:pt x="1645996" y="2424618"/>
                  <a:pt x="1645996" y="2449923"/>
                </a:cubicBezTo>
                <a:cubicBezTo>
                  <a:pt x="1620690" y="2487884"/>
                  <a:pt x="1633343" y="2500539"/>
                  <a:pt x="1620689" y="2551154"/>
                </a:cubicBezTo>
                <a:cubicBezTo>
                  <a:pt x="1595384" y="2639726"/>
                  <a:pt x="1506806" y="2829530"/>
                  <a:pt x="1506806" y="2905451"/>
                </a:cubicBezTo>
                <a:lnTo>
                  <a:pt x="1494152" y="2918102"/>
                </a:lnTo>
                <a:cubicBezTo>
                  <a:pt x="1494152" y="2922320"/>
                  <a:pt x="1494155" y="2926538"/>
                  <a:pt x="1494154" y="2930757"/>
                </a:cubicBezTo>
                <a:lnTo>
                  <a:pt x="1506806" y="2930756"/>
                </a:lnTo>
                <a:lnTo>
                  <a:pt x="1506806" y="2943410"/>
                </a:lnTo>
                <a:cubicBezTo>
                  <a:pt x="1494155" y="2968719"/>
                  <a:pt x="1481500" y="2968716"/>
                  <a:pt x="1494152" y="2943410"/>
                </a:cubicBezTo>
                <a:cubicBezTo>
                  <a:pt x="1468846" y="2956065"/>
                  <a:pt x="1456192" y="3019331"/>
                  <a:pt x="1456192" y="3057288"/>
                </a:cubicBezTo>
                <a:cubicBezTo>
                  <a:pt x="1456193" y="3044640"/>
                  <a:pt x="1456193" y="3044640"/>
                  <a:pt x="1443541" y="3057291"/>
                </a:cubicBezTo>
                <a:cubicBezTo>
                  <a:pt x="1443536" y="3069942"/>
                  <a:pt x="1443536" y="3069942"/>
                  <a:pt x="1443536" y="3082601"/>
                </a:cubicBezTo>
                <a:cubicBezTo>
                  <a:pt x="1430885" y="3158522"/>
                  <a:pt x="1430888" y="3133214"/>
                  <a:pt x="1405579" y="3209135"/>
                </a:cubicBezTo>
                <a:lnTo>
                  <a:pt x="1392929" y="3221789"/>
                </a:lnTo>
                <a:lnTo>
                  <a:pt x="1380271" y="3272402"/>
                </a:lnTo>
                <a:lnTo>
                  <a:pt x="1380272" y="3285053"/>
                </a:lnTo>
                <a:lnTo>
                  <a:pt x="1380271" y="3297705"/>
                </a:lnTo>
                <a:lnTo>
                  <a:pt x="1380271" y="3310362"/>
                </a:lnTo>
                <a:cubicBezTo>
                  <a:pt x="1380272" y="3323013"/>
                  <a:pt x="1367617" y="3323018"/>
                  <a:pt x="1367617" y="3348326"/>
                </a:cubicBezTo>
                <a:cubicBezTo>
                  <a:pt x="1380274" y="3348326"/>
                  <a:pt x="1380272" y="3323013"/>
                  <a:pt x="1392925" y="3335669"/>
                </a:cubicBezTo>
                <a:cubicBezTo>
                  <a:pt x="1392925" y="3348320"/>
                  <a:pt x="1392925" y="3348320"/>
                  <a:pt x="1392928" y="3360977"/>
                </a:cubicBezTo>
                <a:lnTo>
                  <a:pt x="1380272" y="3360974"/>
                </a:lnTo>
                <a:lnTo>
                  <a:pt x="1380271" y="3373631"/>
                </a:lnTo>
                <a:lnTo>
                  <a:pt x="1380271" y="3386286"/>
                </a:lnTo>
                <a:lnTo>
                  <a:pt x="1380271" y="3411591"/>
                </a:lnTo>
                <a:cubicBezTo>
                  <a:pt x="1354961" y="3449549"/>
                  <a:pt x="1354961" y="3500165"/>
                  <a:pt x="1329658" y="3512819"/>
                </a:cubicBezTo>
                <a:cubicBezTo>
                  <a:pt x="1329656" y="3525473"/>
                  <a:pt x="1329656" y="3538127"/>
                  <a:pt x="1342310" y="3512817"/>
                </a:cubicBezTo>
                <a:cubicBezTo>
                  <a:pt x="1342310" y="3512817"/>
                  <a:pt x="1342310" y="3550779"/>
                  <a:pt x="1329658" y="3550775"/>
                </a:cubicBezTo>
                <a:cubicBezTo>
                  <a:pt x="1317004" y="3601392"/>
                  <a:pt x="1342310" y="3525473"/>
                  <a:pt x="1354964" y="3550778"/>
                </a:cubicBezTo>
                <a:cubicBezTo>
                  <a:pt x="1354961" y="3538127"/>
                  <a:pt x="1342310" y="3487512"/>
                  <a:pt x="1367618" y="3500165"/>
                </a:cubicBezTo>
                <a:lnTo>
                  <a:pt x="1367618" y="3512819"/>
                </a:lnTo>
                <a:lnTo>
                  <a:pt x="1380271" y="3512817"/>
                </a:lnTo>
                <a:lnTo>
                  <a:pt x="1380271" y="3500166"/>
                </a:lnTo>
                <a:lnTo>
                  <a:pt x="1380271" y="3487512"/>
                </a:lnTo>
                <a:cubicBezTo>
                  <a:pt x="1392926" y="3525473"/>
                  <a:pt x="1405579" y="3386286"/>
                  <a:pt x="1418236" y="3348324"/>
                </a:cubicBezTo>
                <a:lnTo>
                  <a:pt x="1430885" y="3335669"/>
                </a:lnTo>
                <a:lnTo>
                  <a:pt x="1430887" y="3323013"/>
                </a:lnTo>
                <a:lnTo>
                  <a:pt x="1418234" y="3323015"/>
                </a:lnTo>
                <a:cubicBezTo>
                  <a:pt x="1456193" y="3209135"/>
                  <a:pt x="1506806" y="3044640"/>
                  <a:pt x="1544766" y="2918102"/>
                </a:cubicBezTo>
                <a:lnTo>
                  <a:pt x="1544766" y="2880141"/>
                </a:lnTo>
                <a:cubicBezTo>
                  <a:pt x="1557422" y="2842184"/>
                  <a:pt x="1582727" y="2791569"/>
                  <a:pt x="1595382" y="2740952"/>
                </a:cubicBezTo>
                <a:lnTo>
                  <a:pt x="1582726" y="2753607"/>
                </a:lnTo>
                <a:cubicBezTo>
                  <a:pt x="1595381" y="2728298"/>
                  <a:pt x="1620689" y="2690340"/>
                  <a:pt x="1633342" y="2652380"/>
                </a:cubicBezTo>
                <a:cubicBezTo>
                  <a:pt x="1683958" y="2538498"/>
                  <a:pt x="1734570" y="2386658"/>
                  <a:pt x="1785186" y="2285430"/>
                </a:cubicBezTo>
                <a:cubicBezTo>
                  <a:pt x="1823146" y="2196854"/>
                  <a:pt x="1848454" y="2082972"/>
                  <a:pt x="1886414" y="2007050"/>
                </a:cubicBezTo>
                <a:cubicBezTo>
                  <a:pt x="1911718" y="1981743"/>
                  <a:pt x="1924376" y="1969092"/>
                  <a:pt x="1937028" y="1943783"/>
                </a:cubicBezTo>
                <a:cubicBezTo>
                  <a:pt x="1962334" y="1905822"/>
                  <a:pt x="1962336" y="1867862"/>
                  <a:pt x="1987643" y="1829903"/>
                </a:cubicBezTo>
                <a:cubicBezTo>
                  <a:pt x="2000292" y="1804598"/>
                  <a:pt x="2000294" y="1817246"/>
                  <a:pt x="2012950" y="1804596"/>
                </a:cubicBezTo>
                <a:cubicBezTo>
                  <a:pt x="2050910" y="1753983"/>
                  <a:pt x="2088870" y="1589486"/>
                  <a:pt x="2139486" y="1576833"/>
                </a:cubicBezTo>
                <a:lnTo>
                  <a:pt x="2139485" y="1551525"/>
                </a:lnTo>
                <a:cubicBezTo>
                  <a:pt x="2202754" y="1475604"/>
                  <a:pt x="2228062" y="1412336"/>
                  <a:pt x="2266022" y="1349070"/>
                </a:cubicBezTo>
                <a:cubicBezTo>
                  <a:pt x="2291328" y="1298457"/>
                  <a:pt x="2316635" y="1247843"/>
                  <a:pt x="2367250" y="1197225"/>
                </a:cubicBezTo>
                <a:cubicBezTo>
                  <a:pt x="2354597" y="1197225"/>
                  <a:pt x="2392558" y="1159265"/>
                  <a:pt x="2430518" y="1108653"/>
                </a:cubicBezTo>
                <a:cubicBezTo>
                  <a:pt x="2468477" y="1058039"/>
                  <a:pt x="2519093" y="994770"/>
                  <a:pt x="2519094" y="969464"/>
                </a:cubicBezTo>
                <a:cubicBezTo>
                  <a:pt x="2531747" y="956810"/>
                  <a:pt x="2544401" y="956810"/>
                  <a:pt x="2531748" y="982118"/>
                </a:cubicBezTo>
                <a:cubicBezTo>
                  <a:pt x="2544401" y="982118"/>
                  <a:pt x="2557055" y="931503"/>
                  <a:pt x="2544401" y="944157"/>
                </a:cubicBezTo>
                <a:cubicBezTo>
                  <a:pt x="2595014" y="880889"/>
                  <a:pt x="2658282" y="792314"/>
                  <a:pt x="2721552" y="716393"/>
                </a:cubicBezTo>
                <a:cubicBezTo>
                  <a:pt x="2784818" y="627818"/>
                  <a:pt x="2860744" y="551898"/>
                  <a:pt x="2898701" y="501282"/>
                </a:cubicBezTo>
                <a:cubicBezTo>
                  <a:pt x="2911355" y="475977"/>
                  <a:pt x="2936662" y="463322"/>
                  <a:pt x="2924008" y="488633"/>
                </a:cubicBezTo>
                <a:cubicBezTo>
                  <a:pt x="2949317" y="501285"/>
                  <a:pt x="2949318" y="450671"/>
                  <a:pt x="2936662" y="450671"/>
                </a:cubicBezTo>
                <a:cubicBezTo>
                  <a:pt x="3012582" y="387402"/>
                  <a:pt x="3088506" y="311481"/>
                  <a:pt x="3177078" y="210252"/>
                </a:cubicBezTo>
                <a:lnTo>
                  <a:pt x="3189732" y="210252"/>
                </a:lnTo>
                <a:lnTo>
                  <a:pt x="3202388" y="197600"/>
                </a:lnTo>
                <a:cubicBezTo>
                  <a:pt x="3240348" y="134331"/>
                  <a:pt x="3265658" y="172292"/>
                  <a:pt x="3278308" y="121680"/>
                </a:cubicBezTo>
                <a:lnTo>
                  <a:pt x="3290962" y="134334"/>
                </a:lnTo>
                <a:cubicBezTo>
                  <a:pt x="3290962" y="134334"/>
                  <a:pt x="3303614" y="134331"/>
                  <a:pt x="3303617" y="121682"/>
                </a:cubicBezTo>
                <a:cubicBezTo>
                  <a:pt x="3316268" y="109025"/>
                  <a:pt x="3316268" y="109025"/>
                  <a:pt x="3316272" y="96371"/>
                </a:cubicBezTo>
                <a:cubicBezTo>
                  <a:pt x="3341574" y="96371"/>
                  <a:pt x="3354233" y="96371"/>
                  <a:pt x="3379536" y="58410"/>
                </a:cubicBezTo>
                <a:cubicBezTo>
                  <a:pt x="3366882" y="58410"/>
                  <a:pt x="3341574" y="96371"/>
                  <a:pt x="3341576" y="71066"/>
                </a:cubicBezTo>
                <a:lnTo>
                  <a:pt x="3354233" y="58410"/>
                </a:lnTo>
                <a:lnTo>
                  <a:pt x="3341576" y="58410"/>
                </a:lnTo>
                <a:cubicBezTo>
                  <a:pt x="3354230" y="42594"/>
                  <a:pt x="3365302" y="30732"/>
                  <a:pt x="3374990" y="21242"/>
                </a:cubicBezTo>
                <a:lnTo>
                  <a:pt x="3398246" y="0"/>
                </a:lnTo>
                <a:lnTo>
                  <a:pt x="3467874" y="0"/>
                </a:lnTo>
                <a:lnTo>
                  <a:pt x="3444386" y="25196"/>
                </a:lnTo>
                <a:cubicBezTo>
                  <a:pt x="3417497" y="55248"/>
                  <a:pt x="3392190" y="83718"/>
                  <a:pt x="3366882" y="109025"/>
                </a:cubicBezTo>
                <a:cubicBezTo>
                  <a:pt x="3253002" y="222906"/>
                  <a:pt x="3088505" y="374747"/>
                  <a:pt x="2987278" y="513935"/>
                </a:cubicBezTo>
                <a:cubicBezTo>
                  <a:pt x="2961968" y="526593"/>
                  <a:pt x="2961968" y="564552"/>
                  <a:pt x="2961968" y="564552"/>
                </a:cubicBezTo>
                <a:cubicBezTo>
                  <a:pt x="2936662" y="589857"/>
                  <a:pt x="2924008" y="577206"/>
                  <a:pt x="2911354" y="589857"/>
                </a:cubicBezTo>
                <a:cubicBezTo>
                  <a:pt x="2848088" y="640473"/>
                  <a:pt x="2822778" y="729050"/>
                  <a:pt x="2784818" y="767007"/>
                </a:cubicBezTo>
                <a:cubicBezTo>
                  <a:pt x="2772164" y="779661"/>
                  <a:pt x="2759512" y="779661"/>
                  <a:pt x="2759512" y="779661"/>
                </a:cubicBezTo>
                <a:cubicBezTo>
                  <a:pt x="2721554" y="817623"/>
                  <a:pt x="2670936" y="880889"/>
                  <a:pt x="2696243" y="893543"/>
                </a:cubicBezTo>
                <a:cubicBezTo>
                  <a:pt x="2670936" y="931505"/>
                  <a:pt x="2658284" y="918849"/>
                  <a:pt x="2632974" y="956810"/>
                </a:cubicBezTo>
                <a:cubicBezTo>
                  <a:pt x="2569709" y="1058039"/>
                  <a:pt x="2443174" y="1209879"/>
                  <a:pt x="2392558" y="1323761"/>
                </a:cubicBezTo>
                <a:cubicBezTo>
                  <a:pt x="2341943" y="1374375"/>
                  <a:pt x="2291328" y="1450299"/>
                  <a:pt x="2253366" y="1538871"/>
                </a:cubicBezTo>
                <a:cubicBezTo>
                  <a:pt x="2215408" y="1614791"/>
                  <a:pt x="2240714" y="1576832"/>
                  <a:pt x="2190100" y="1640100"/>
                </a:cubicBezTo>
                <a:cubicBezTo>
                  <a:pt x="2139485" y="1728675"/>
                  <a:pt x="2101524" y="1842554"/>
                  <a:pt x="2038253" y="1956437"/>
                </a:cubicBezTo>
                <a:cubicBezTo>
                  <a:pt x="2038256" y="1981745"/>
                  <a:pt x="2012950" y="1994399"/>
                  <a:pt x="2000296" y="2019705"/>
                </a:cubicBezTo>
                <a:cubicBezTo>
                  <a:pt x="1911720" y="2171547"/>
                  <a:pt x="1861108" y="2348691"/>
                  <a:pt x="1810492" y="2462576"/>
                </a:cubicBezTo>
                <a:cubicBezTo>
                  <a:pt x="1747226" y="2601765"/>
                  <a:pt x="1696610" y="2766260"/>
                  <a:pt x="1633343" y="2930756"/>
                </a:cubicBezTo>
                <a:cubicBezTo>
                  <a:pt x="1608035" y="2994026"/>
                  <a:pt x="1570074" y="3057291"/>
                  <a:pt x="1570074" y="3133212"/>
                </a:cubicBezTo>
                <a:lnTo>
                  <a:pt x="1557420" y="3145868"/>
                </a:lnTo>
                <a:lnTo>
                  <a:pt x="1557422" y="3171176"/>
                </a:lnTo>
                <a:cubicBezTo>
                  <a:pt x="1532116" y="3183827"/>
                  <a:pt x="1519462" y="3272402"/>
                  <a:pt x="1494154" y="3323016"/>
                </a:cubicBezTo>
                <a:cubicBezTo>
                  <a:pt x="1506809" y="3323016"/>
                  <a:pt x="1506806" y="3285057"/>
                  <a:pt x="1519463" y="3297708"/>
                </a:cubicBezTo>
                <a:cubicBezTo>
                  <a:pt x="1519460" y="3247095"/>
                  <a:pt x="1557424" y="3247095"/>
                  <a:pt x="1544768" y="3209136"/>
                </a:cubicBezTo>
                <a:cubicBezTo>
                  <a:pt x="1557420" y="3209135"/>
                  <a:pt x="1557422" y="3234441"/>
                  <a:pt x="1570074" y="3196481"/>
                </a:cubicBezTo>
                <a:cubicBezTo>
                  <a:pt x="1570074" y="3209135"/>
                  <a:pt x="1570074" y="3209135"/>
                  <a:pt x="1582726" y="3196481"/>
                </a:cubicBezTo>
                <a:lnTo>
                  <a:pt x="1582727" y="3183827"/>
                </a:lnTo>
                <a:lnTo>
                  <a:pt x="1582726" y="3171176"/>
                </a:lnTo>
                <a:lnTo>
                  <a:pt x="1582726" y="3158520"/>
                </a:lnTo>
                <a:cubicBezTo>
                  <a:pt x="1595382" y="3133212"/>
                  <a:pt x="1608035" y="3044642"/>
                  <a:pt x="1633342" y="3019331"/>
                </a:cubicBezTo>
                <a:cubicBezTo>
                  <a:pt x="1671305" y="2918102"/>
                  <a:pt x="1696612" y="2804219"/>
                  <a:pt x="1734570" y="2766260"/>
                </a:cubicBezTo>
                <a:cubicBezTo>
                  <a:pt x="1747224" y="2715648"/>
                  <a:pt x="1785185" y="2652377"/>
                  <a:pt x="1823146" y="2576459"/>
                </a:cubicBezTo>
                <a:lnTo>
                  <a:pt x="1835800" y="2576456"/>
                </a:lnTo>
                <a:lnTo>
                  <a:pt x="1835800" y="2551151"/>
                </a:lnTo>
                <a:cubicBezTo>
                  <a:pt x="1835798" y="2546934"/>
                  <a:pt x="1835798" y="2542716"/>
                  <a:pt x="1835796" y="2538498"/>
                </a:cubicBezTo>
                <a:cubicBezTo>
                  <a:pt x="1861106" y="2487885"/>
                  <a:pt x="1873760" y="2424618"/>
                  <a:pt x="1899068" y="2361350"/>
                </a:cubicBezTo>
                <a:cubicBezTo>
                  <a:pt x="1899068" y="2361350"/>
                  <a:pt x="1911722" y="2348691"/>
                  <a:pt x="1911720" y="2336043"/>
                </a:cubicBezTo>
                <a:cubicBezTo>
                  <a:pt x="1924374" y="2336042"/>
                  <a:pt x="1937030" y="2323389"/>
                  <a:pt x="1937026" y="2336043"/>
                </a:cubicBezTo>
                <a:cubicBezTo>
                  <a:pt x="1937030" y="2323389"/>
                  <a:pt x="1937028" y="2310734"/>
                  <a:pt x="1937028" y="2298083"/>
                </a:cubicBezTo>
                <a:cubicBezTo>
                  <a:pt x="1949682" y="2285426"/>
                  <a:pt x="1962335" y="2272770"/>
                  <a:pt x="1962336" y="2260122"/>
                </a:cubicBezTo>
                <a:cubicBezTo>
                  <a:pt x="2025604" y="2146238"/>
                  <a:pt x="2076220" y="2019704"/>
                  <a:pt x="2126832" y="1905822"/>
                </a:cubicBezTo>
                <a:lnTo>
                  <a:pt x="2126832" y="1893168"/>
                </a:lnTo>
                <a:lnTo>
                  <a:pt x="2139485" y="1880514"/>
                </a:lnTo>
                <a:cubicBezTo>
                  <a:pt x="2164793" y="1855208"/>
                  <a:pt x="2190100" y="1791941"/>
                  <a:pt x="2202754" y="1791941"/>
                </a:cubicBezTo>
                <a:lnTo>
                  <a:pt x="2202755" y="1753982"/>
                </a:lnTo>
                <a:lnTo>
                  <a:pt x="2215408" y="1741328"/>
                </a:lnTo>
                <a:cubicBezTo>
                  <a:pt x="2240714" y="1728675"/>
                  <a:pt x="2253368" y="1690712"/>
                  <a:pt x="2278674" y="1652753"/>
                </a:cubicBezTo>
                <a:lnTo>
                  <a:pt x="2291330" y="1640102"/>
                </a:lnTo>
                <a:cubicBezTo>
                  <a:pt x="2303984" y="1627446"/>
                  <a:pt x="2303982" y="1614791"/>
                  <a:pt x="2303982" y="1602140"/>
                </a:cubicBezTo>
                <a:cubicBezTo>
                  <a:pt x="2329289" y="1564178"/>
                  <a:pt x="2316632" y="1564179"/>
                  <a:pt x="2354598" y="1526214"/>
                </a:cubicBezTo>
                <a:lnTo>
                  <a:pt x="2367250" y="1513565"/>
                </a:lnTo>
                <a:lnTo>
                  <a:pt x="2367251" y="1500911"/>
                </a:lnTo>
                <a:cubicBezTo>
                  <a:pt x="2455824" y="1361721"/>
                  <a:pt x="2531747" y="1235189"/>
                  <a:pt x="2620324" y="1095999"/>
                </a:cubicBezTo>
                <a:lnTo>
                  <a:pt x="2632978" y="1083344"/>
                </a:lnTo>
                <a:lnTo>
                  <a:pt x="2645628" y="1070693"/>
                </a:lnTo>
                <a:cubicBezTo>
                  <a:pt x="2645627" y="1066475"/>
                  <a:pt x="2645627" y="1062257"/>
                  <a:pt x="2645626" y="1058039"/>
                </a:cubicBezTo>
                <a:lnTo>
                  <a:pt x="2658282" y="1045385"/>
                </a:lnTo>
                <a:lnTo>
                  <a:pt x="2670936" y="1045385"/>
                </a:lnTo>
                <a:cubicBezTo>
                  <a:pt x="2658284" y="1058040"/>
                  <a:pt x="2658284" y="1058040"/>
                  <a:pt x="2658280" y="1070693"/>
                </a:cubicBezTo>
                <a:cubicBezTo>
                  <a:pt x="2658280" y="1070693"/>
                  <a:pt x="2658281" y="1083344"/>
                  <a:pt x="2670938" y="1070693"/>
                </a:cubicBezTo>
                <a:lnTo>
                  <a:pt x="2683589" y="1070693"/>
                </a:lnTo>
                <a:cubicBezTo>
                  <a:pt x="2683586" y="1058039"/>
                  <a:pt x="2696244" y="1058040"/>
                  <a:pt x="2696244" y="1058040"/>
                </a:cubicBezTo>
                <a:cubicBezTo>
                  <a:pt x="2658284" y="1095999"/>
                  <a:pt x="2658284" y="1095999"/>
                  <a:pt x="2632978" y="1159265"/>
                </a:cubicBezTo>
                <a:cubicBezTo>
                  <a:pt x="2632978" y="1108656"/>
                  <a:pt x="2595014" y="1171919"/>
                  <a:pt x="2557054" y="1235189"/>
                </a:cubicBezTo>
                <a:cubicBezTo>
                  <a:pt x="2569706" y="1235192"/>
                  <a:pt x="2582362" y="1222536"/>
                  <a:pt x="2595012" y="1222535"/>
                </a:cubicBezTo>
                <a:cubicBezTo>
                  <a:pt x="2582362" y="1247843"/>
                  <a:pt x="2569708" y="1285800"/>
                  <a:pt x="2531747" y="1323761"/>
                </a:cubicBezTo>
                <a:lnTo>
                  <a:pt x="2531747" y="1311110"/>
                </a:lnTo>
                <a:lnTo>
                  <a:pt x="2531748" y="1298457"/>
                </a:lnTo>
                <a:lnTo>
                  <a:pt x="2519093" y="1311110"/>
                </a:lnTo>
                <a:cubicBezTo>
                  <a:pt x="2519090" y="1323761"/>
                  <a:pt x="2506440" y="1336415"/>
                  <a:pt x="2506440" y="1336415"/>
                </a:cubicBezTo>
                <a:cubicBezTo>
                  <a:pt x="2493790" y="1336415"/>
                  <a:pt x="2481130" y="1361721"/>
                  <a:pt x="2468480" y="1374375"/>
                </a:cubicBezTo>
                <a:cubicBezTo>
                  <a:pt x="2468476" y="1387029"/>
                  <a:pt x="2455824" y="1387029"/>
                  <a:pt x="2455824" y="1387029"/>
                </a:cubicBezTo>
                <a:lnTo>
                  <a:pt x="2455826" y="1399683"/>
                </a:lnTo>
                <a:lnTo>
                  <a:pt x="2468480" y="1399685"/>
                </a:lnTo>
                <a:lnTo>
                  <a:pt x="2417864" y="1450296"/>
                </a:lnTo>
                <a:cubicBezTo>
                  <a:pt x="2430520" y="1450296"/>
                  <a:pt x="2443172" y="1437641"/>
                  <a:pt x="2455824" y="1450296"/>
                </a:cubicBezTo>
                <a:cubicBezTo>
                  <a:pt x="2417864" y="1500911"/>
                  <a:pt x="2430520" y="1475606"/>
                  <a:pt x="2417861" y="1513565"/>
                </a:cubicBezTo>
                <a:cubicBezTo>
                  <a:pt x="2405212" y="1538868"/>
                  <a:pt x="2405210" y="1513565"/>
                  <a:pt x="2379904" y="1551524"/>
                </a:cubicBezTo>
                <a:cubicBezTo>
                  <a:pt x="2392558" y="1551525"/>
                  <a:pt x="2392558" y="1538871"/>
                  <a:pt x="2405212" y="1538868"/>
                </a:cubicBezTo>
                <a:cubicBezTo>
                  <a:pt x="2392558" y="1564181"/>
                  <a:pt x="2379904" y="1576832"/>
                  <a:pt x="2379904" y="1564179"/>
                </a:cubicBezTo>
                <a:cubicBezTo>
                  <a:pt x="2367246" y="1589486"/>
                  <a:pt x="2367246" y="1589486"/>
                  <a:pt x="2367250" y="1602137"/>
                </a:cubicBezTo>
                <a:lnTo>
                  <a:pt x="2354598" y="1614791"/>
                </a:lnTo>
                <a:lnTo>
                  <a:pt x="2341944" y="1627446"/>
                </a:lnTo>
                <a:lnTo>
                  <a:pt x="2341943" y="1640100"/>
                </a:lnTo>
                <a:lnTo>
                  <a:pt x="2347962" y="1639239"/>
                </a:lnTo>
                <a:lnTo>
                  <a:pt x="2340360" y="1652750"/>
                </a:lnTo>
                <a:cubicBezTo>
                  <a:pt x="2335613" y="1659078"/>
                  <a:pt x="2329289" y="1665405"/>
                  <a:pt x="2316635" y="1678061"/>
                </a:cubicBezTo>
                <a:lnTo>
                  <a:pt x="2316636" y="1690712"/>
                </a:lnTo>
                <a:lnTo>
                  <a:pt x="2316635" y="1703367"/>
                </a:lnTo>
                <a:cubicBezTo>
                  <a:pt x="2303982" y="1716018"/>
                  <a:pt x="2291328" y="1741328"/>
                  <a:pt x="2278674" y="1779284"/>
                </a:cubicBezTo>
                <a:cubicBezTo>
                  <a:pt x="2266024" y="1804596"/>
                  <a:pt x="2240714" y="1791941"/>
                  <a:pt x="2240716" y="1829903"/>
                </a:cubicBezTo>
                <a:lnTo>
                  <a:pt x="2228057" y="1829903"/>
                </a:lnTo>
                <a:cubicBezTo>
                  <a:pt x="2228060" y="1817244"/>
                  <a:pt x="2228057" y="1829903"/>
                  <a:pt x="2215409" y="1829900"/>
                </a:cubicBezTo>
                <a:lnTo>
                  <a:pt x="2215409" y="1855205"/>
                </a:lnTo>
                <a:lnTo>
                  <a:pt x="2215408" y="1867862"/>
                </a:lnTo>
                <a:cubicBezTo>
                  <a:pt x="2202754" y="1880516"/>
                  <a:pt x="2202754" y="1893173"/>
                  <a:pt x="2215409" y="1893168"/>
                </a:cubicBezTo>
                <a:cubicBezTo>
                  <a:pt x="2190101" y="1943783"/>
                  <a:pt x="2152139" y="1956437"/>
                  <a:pt x="2152139" y="1994397"/>
                </a:cubicBezTo>
                <a:cubicBezTo>
                  <a:pt x="2152139" y="1994397"/>
                  <a:pt x="2139485" y="2007051"/>
                  <a:pt x="2139485" y="2019704"/>
                </a:cubicBezTo>
                <a:lnTo>
                  <a:pt x="2139486" y="2032355"/>
                </a:lnTo>
                <a:lnTo>
                  <a:pt x="2139485" y="2045012"/>
                </a:lnTo>
                <a:cubicBezTo>
                  <a:pt x="2126832" y="2070317"/>
                  <a:pt x="2114180" y="2082972"/>
                  <a:pt x="2101526" y="2095623"/>
                </a:cubicBezTo>
                <a:cubicBezTo>
                  <a:pt x="2120505" y="2105114"/>
                  <a:pt x="2089662" y="2121723"/>
                  <a:pt x="2083730" y="2134771"/>
                </a:cubicBezTo>
                <a:lnTo>
                  <a:pt x="2088130" y="2144585"/>
                </a:lnTo>
                <a:lnTo>
                  <a:pt x="2087437" y="2146015"/>
                </a:lnTo>
                <a:cubicBezTo>
                  <a:pt x="2086893" y="2147621"/>
                  <a:pt x="2087289" y="2147819"/>
                  <a:pt x="2088870" y="2146236"/>
                </a:cubicBezTo>
                <a:lnTo>
                  <a:pt x="2088130" y="2144585"/>
                </a:lnTo>
                <a:lnTo>
                  <a:pt x="2091639" y="2137342"/>
                </a:lnTo>
                <a:cubicBezTo>
                  <a:pt x="2104689" y="2113026"/>
                  <a:pt x="2142649" y="2051340"/>
                  <a:pt x="2152139" y="2032358"/>
                </a:cubicBezTo>
                <a:cubicBezTo>
                  <a:pt x="2164790" y="2032358"/>
                  <a:pt x="2164793" y="2019704"/>
                  <a:pt x="2164793" y="2019704"/>
                </a:cubicBezTo>
                <a:lnTo>
                  <a:pt x="2177447" y="2007050"/>
                </a:lnTo>
                <a:cubicBezTo>
                  <a:pt x="2177447" y="1994397"/>
                  <a:pt x="2177447" y="1994397"/>
                  <a:pt x="2164794" y="1994397"/>
                </a:cubicBezTo>
                <a:cubicBezTo>
                  <a:pt x="2164793" y="1981743"/>
                  <a:pt x="2177446" y="1981743"/>
                  <a:pt x="2177447" y="1969089"/>
                </a:cubicBezTo>
                <a:cubicBezTo>
                  <a:pt x="2190101" y="1943783"/>
                  <a:pt x="2190100" y="1956437"/>
                  <a:pt x="2202754" y="1956437"/>
                </a:cubicBezTo>
                <a:cubicBezTo>
                  <a:pt x="2215408" y="1931130"/>
                  <a:pt x="2202754" y="1918476"/>
                  <a:pt x="2228057" y="1880516"/>
                </a:cubicBezTo>
                <a:cubicBezTo>
                  <a:pt x="2228058" y="1876299"/>
                  <a:pt x="2228058" y="1872080"/>
                  <a:pt x="2228060" y="1867862"/>
                </a:cubicBezTo>
                <a:lnTo>
                  <a:pt x="2240714" y="1867862"/>
                </a:lnTo>
                <a:cubicBezTo>
                  <a:pt x="2240714" y="1867862"/>
                  <a:pt x="2253365" y="1867862"/>
                  <a:pt x="2253370" y="1855208"/>
                </a:cubicBezTo>
                <a:lnTo>
                  <a:pt x="2253370" y="1842557"/>
                </a:lnTo>
                <a:lnTo>
                  <a:pt x="2240712" y="1842554"/>
                </a:lnTo>
                <a:cubicBezTo>
                  <a:pt x="2278674" y="1804596"/>
                  <a:pt x="2291328" y="1766636"/>
                  <a:pt x="2329289" y="1703364"/>
                </a:cubicBezTo>
                <a:lnTo>
                  <a:pt x="2329290" y="1716023"/>
                </a:lnTo>
                <a:lnTo>
                  <a:pt x="2341943" y="1703366"/>
                </a:lnTo>
                <a:lnTo>
                  <a:pt x="2341943" y="1690709"/>
                </a:lnTo>
                <a:cubicBezTo>
                  <a:pt x="2354597" y="1665407"/>
                  <a:pt x="2341944" y="1665407"/>
                  <a:pt x="2367250" y="1627446"/>
                </a:cubicBezTo>
                <a:lnTo>
                  <a:pt x="2379904" y="1627443"/>
                </a:lnTo>
                <a:lnTo>
                  <a:pt x="2379904" y="1614791"/>
                </a:lnTo>
                <a:cubicBezTo>
                  <a:pt x="2379902" y="1610574"/>
                  <a:pt x="2379902" y="1606356"/>
                  <a:pt x="2379900" y="1602140"/>
                </a:cubicBezTo>
                <a:cubicBezTo>
                  <a:pt x="2408372" y="1573670"/>
                  <a:pt x="2436844" y="1509612"/>
                  <a:pt x="2465318" y="1468683"/>
                </a:cubicBezTo>
                <a:lnTo>
                  <a:pt x="2481902" y="1450599"/>
                </a:lnTo>
                <a:lnTo>
                  <a:pt x="2579830" y="1265063"/>
                </a:lnTo>
                <a:cubicBezTo>
                  <a:pt x="2717198" y="1022537"/>
                  <a:pt x="2870026" y="786258"/>
                  <a:pt x="3038504" y="556154"/>
                </a:cubicBezTo>
                <a:cubicBezTo>
                  <a:pt x="3120582" y="445845"/>
                  <a:pt x="3206686" y="339281"/>
                  <a:pt x="3295808" y="235523"/>
                </a:cubicBezTo>
                <a:lnTo>
                  <a:pt x="3509334" y="0"/>
                </a:lnTo>
                <a:lnTo>
                  <a:pt x="9854218" y="0"/>
                </a:lnTo>
                <a:lnTo>
                  <a:pt x="9854218" y="10287000"/>
                </a:lnTo>
                <a:lnTo>
                  <a:pt x="4569194" y="10287000"/>
                </a:lnTo>
                <a:lnTo>
                  <a:pt x="4512034" y="10239735"/>
                </a:lnTo>
                <a:cubicBezTo>
                  <a:pt x="4483562" y="10219173"/>
                  <a:pt x="4455092" y="10200194"/>
                  <a:pt x="4429784" y="10181214"/>
                </a:cubicBezTo>
                <a:cubicBezTo>
                  <a:pt x="4429784" y="10168562"/>
                  <a:pt x="4417133" y="10168558"/>
                  <a:pt x="4404479" y="10143254"/>
                </a:cubicBezTo>
                <a:lnTo>
                  <a:pt x="4404479" y="10130601"/>
                </a:lnTo>
                <a:cubicBezTo>
                  <a:pt x="4391824" y="10117947"/>
                  <a:pt x="4391824" y="10105293"/>
                  <a:pt x="4366518" y="10092639"/>
                </a:cubicBezTo>
                <a:cubicBezTo>
                  <a:pt x="4366518" y="10092639"/>
                  <a:pt x="4366520" y="10079986"/>
                  <a:pt x="4353864" y="10079984"/>
                </a:cubicBezTo>
                <a:lnTo>
                  <a:pt x="4341210" y="10079986"/>
                </a:lnTo>
                <a:cubicBezTo>
                  <a:pt x="4341206" y="10092639"/>
                  <a:pt x="4353864" y="10092639"/>
                  <a:pt x="4366518" y="10105293"/>
                </a:cubicBezTo>
                <a:lnTo>
                  <a:pt x="4379172" y="10130601"/>
                </a:lnTo>
                <a:cubicBezTo>
                  <a:pt x="4379171" y="10134819"/>
                  <a:pt x="4379171" y="10139036"/>
                  <a:pt x="4379170" y="10143254"/>
                </a:cubicBezTo>
                <a:lnTo>
                  <a:pt x="4366518" y="10143254"/>
                </a:lnTo>
                <a:lnTo>
                  <a:pt x="4366518" y="10130601"/>
                </a:lnTo>
                <a:lnTo>
                  <a:pt x="4353864" y="10130602"/>
                </a:lnTo>
                <a:lnTo>
                  <a:pt x="4341210" y="10117947"/>
                </a:lnTo>
                <a:cubicBezTo>
                  <a:pt x="4341209" y="10105293"/>
                  <a:pt x="4328555" y="10105293"/>
                  <a:pt x="4328555" y="10105293"/>
                </a:cubicBezTo>
                <a:lnTo>
                  <a:pt x="4328555" y="10092639"/>
                </a:lnTo>
                <a:cubicBezTo>
                  <a:pt x="4328555" y="10092639"/>
                  <a:pt x="4328555" y="10079986"/>
                  <a:pt x="4315904" y="10079986"/>
                </a:cubicBezTo>
                <a:lnTo>
                  <a:pt x="4303250" y="10079985"/>
                </a:lnTo>
                <a:lnTo>
                  <a:pt x="4303250" y="10092639"/>
                </a:lnTo>
                <a:cubicBezTo>
                  <a:pt x="4315904" y="10092639"/>
                  <a:pt x="4315901" y="10105293"/>
                  <a:pt x="4315901" y="10105293"/>
                </a:cubicBezTo>
                <a:lnTo>
                  <a:pt x="4303250" y="10117946"/>
                </a:lnTo>
                <a:lnTo>
                  <a:pt x="4252632" y="10067332"/>
                </a:lnTo>
                <a:cubicBezTo>
                  <a:pt x="4252636" y="10079986"/>
                  <a:pt x="4265290" y="10092639"/>
                  <a:pt x="4252636" y="10092639"/>
                </a:cubicBezTo>
                <a:cubicBezTo>
                  <a:pt x="4252636" y="10092639"/>
                  <a:pt x="4239980" y="10079986"/>
                  <a:pt x="4227329" y="10079986"/>
                </a:cubicBezTo>
                <a:lnTo>
                  <a:pt x="4189368" y="10042026"/>
                </a:lnTo>
                <a:cubicBezTo>
                  <a:pt x="4176714" y="10029372"/>
                  <a:pt x="4151405" y="10016718"/>
                  <a:pt x="4138756" y="10004066"/>
                </a:cubicBezTo>
                <a:cubicBezTo>
                  <a:pt x="4151405" y="10004066"/>
                  <a:pt x="4164062" y="9991413"/>
                  <a:pt x="4189368" y="10016718"/>
                </a:cubicBezTo>
                <a:cubicBezTo>
                  <a:pt x="4176716" y="9978759"/>
                  <a:pt x="4164062" y="9991413"/>
                  <a:pt x="4126100" y="9940797"/>
                </a:cubicBezTo>
                <a:lnTo>
                  <a:pt x="4113446" y="9928143"/>
                </a:lnTo>
                <a:cubicBezTo>
                  <a:pt x="4126100" y="9940797"/>
                  <a:pt x="4138754" y="9928143"/>
                  <a:pt x="4138754" y="9928143"/>
                </a:cubicBezTo>
                <a:cubicBezTo>
                  <a:pt x="4138751" y="9915490"/>
                  <a:pt x="4126100" y="9915490"/>
                  <a:pt x="4126100" y="9902836"/>
                </a:cubicBezTo>
                <a:lnTo>
                  <a:pt x="4113446" y="9890182"/>
                </a:lnTo>
                <a:lnTo>
                  <a:pt x="4100792" y="9877532"/>
                </a:lnTo>
                <a:cubicBezTo>
                  <a:pt x="4088141" y="9890180"/>
                  <a:pt x="4100790" y="9890182"/>
                  <a:pt x="4100790" y="9890182"/>
                </a:cubicBezTo>
                <a:lnTo>
                  <a:pt x="4113444" y="9902836"/>
                </a:lnTo>
                <a:lnTo>
                  <a:pt x="4113446" y="9915490"/>
                </a:lnTo>
                <a:lnTo>
                  <a:pt x="4062832" y="9877532"/>
                </a:lnTo>
                <a:cubicBezTo>
                  <a:pt x="4075486" y="9902834"/>
                  <a:pt x="4050180" y="9877532"/>
                  <a:pt x="4062832" y="9902836"/>
                </a:cubicBezTo>
                <a:cubicBezTo>
                  <a:pt x="4037526" y="9890182"/>
                  <a:pt x="4024871" y="9877530"/>
                  <a:pt x="4012217" y="9877532"/>
                </a:cubicBezTo>
                <a:lnTo>
                  <a:pt x="4012217" y="9890182"/>
                </a:lnTo>
                <a:cubicBezTo>
                  <a:pt x="4012217" y="9877532"/>
                  <a:pt x="3999564" y="9864876"/>
                  <a:pt x="3999564" y="9864876"/>
                </a:cubicBezTo>
                <a:lnTo>
                  <a:pt x="3986910" y="9852222"/>
                </a:lnTo>
                <a:lnTo>
                  <a:pt x="3974254" y="9839571"/>
                </a:lnTo>
                <a:cubicBezTo>
                  <a:pt x="3974255" y="9843788"/>
                  <a:pt x="3974256" y="9848006"/>
                  <a:pt x="3974256" y="9852222"/>
                </a:cubicBezTo>
                <a:cubicBezTo>
                  <a:pt x="3961601" y="9852219"/>
                  <a:pt x="3948950" y="9839571"/>
                  <a:pt x="3936298" y="9826916"/>
                </a:cubicBezTo>
                <a:lnTo>
                  <a:pt x="3936296" y="9814262"/>
                </a:lnTo>
                <a:lnTo>
                  <a:pt x="3936298" y="9801610"/>
                </a:lnTo>
                <a:lnTo>
                  <a:pt x="3923640" y="9801610"/>
                </a:lnTo>
                <a:lnTo>
                  <a:pt x="3910988" y="9801610"/>
                </a:lnTo>
                <a:lnTo>
                  <a:pt x="3898332" y="9788956"/>
                </a:lnTo>
                <a:cubicBezTo>
                  <a:pt x="3898334" y="9784738"/>
                  <a:pt x="3898336" y="9780520"/>
                  <a:pt x="3898336" y="9776301"/>
                </a:cubicBezTo>
                <a:lnTo>
                  <a:pt x="3898336" y="9750996"/>
                </a:lnTo>
                <a:lnTo>
                  <a:pt x="3885682" y="9750996"/>
                </a:lnTo>
                <a:lnTo>
                  <a:pt x="3885680" y="9763644"/>
                </a:lnTo>
                <a:lnTo>
                  <a:pt x="3885682" y="9776301"/>
                </a:lnTo>
                <a:lnTo>
                  <a:pt x="3847722" y="9738340"/>
                </a:lnTo>
                <a:cubicBezTo>
                  <a:pt x="3835066" y="9738340"/>
                  <a:pt x="3847722" y="9750998"/>
                  <a:pt x="3847722" y="9763647"/>
                </a:cubicBezTo>
                <a:cubicBezTo>
                  <a:pt x="3847722" y="9750998"/>
                  <a:pt x="3835064" y="9750996"/>
                  <a:pt x="3835066" y="9738340"/>
                </a:cubicBezTo>
                <a:lnTo>
                  <a:pt x="3835067" y="9725686"/>
                </a:lnTo>
                <a:cubicBezTo>
                  <a:pt x="3809762" y="9687726"/>
                  <a:pt x="3784452" y="9662421"/>
                  <a:pt x="3759146" y="9649764"/>
                </a:cubicBezTo>
                <a:lnTo>
                  <a:pt x="3759146" y="9662421"/>
                </a:lnTo>
                <a:lnTo>
                  <a:pt x="3746490" y="9637114"/>
                </a:lnTo>
                <a:cubicBezTo>
                  <a:pt x="3746492" y="9624458"/>
                  <a:pt x="3746492" y="9624458"/>
                  <a:pt x="3733836" y="9624460"/>
                </a:cubicBezTo>
                <a:lnTo>
                  <a:pt x="3733836" y="9636734"/>
                </a:lnTo>
                <a:lnTo>
                  <a:pt x="3640518" y="9540630"/>
                </a:lnTo>
                <a:cubicBezTo>
                  <a:pt x="3607301" y="9510579"/>
                  <a:pt x="3575669" y="9485271"/>
                  <a:pt x="3544034" y="9459962"/>
                </a:cubicBezTo>
                <a:cubicBezTo>
                  <a:pt x="3480766" y="9409350"/>
                  <a:pt x="3417497" y="9346084"/>
                  <a:pt x="3379536" y="9270158"/>
                </a:cubicBezTo>
                <a:cubicBezTo>
                  <a:pt x="3328919" y="9219549"/>
                  <a:pt x="3253002" y="9181588"/>
                  <a:pt x="3240347" y="9118320"/>
                </a:cubicBezTo>
                <a:cubicBezTo>
                  <a:pt x="3215042" y="9093014"/>
                  <a:pt x="3227696" y="9118320"/>
                  <a:pt x="3227696" y="9118320"/>
                </a:cubicBezTo>
                <a:cubicBezTo>
                  <a:pt x="3202388" y="9055053"/>
                  <a:pt x="3126467" y="8991784"/>
                  <a:pt x="3075851" y="8903210"/>
                </a:cubicBezTo>
                <a:cubicBezTo>
                  <a:pt x="3063198" y="8903210"/>
                  <a:pt x="3075852" y="8915864"/>
                  <a:pt x="3063197" y="8915864"/>
                </a:cubicBezTo>
                <a:cubicBezTo>
                  <a:pt x="2999926" y="8839942"/>
                  <a:pt x="3088506" y="8890558"/>
                  <a:pt x="3025236" y="8827288"/>
                </a:cubicBezTo>
                <a:cubicBezTo>
                  <a:pt x="3012584" y="8827288"/>
                  <a:pt x="3037889" y="8852592"/>
                  <a:pt x="3025238" y="8865246"/>
                </a:cubicBezTo>
                <a:cubicBezTo>
                  <a:pt x="2987276" y="8801984"/>
                  <a:pt x="2898704" y="8726062"/>
                  <a:pt x="2924008" y="8688099"/>
                </a:cubicBezTo>
                <a:cubicBezTo>
                  <a:pt x="2911354" y="8675448"/>
                  <a:pt x="2886047" y="8662794"/>
                  <a:pt x="2873393" y="8650138"/>
                </a:cubicBezTo>
                <a:lnTo>
                  <a:pt x="2873393" y="8637488"/>
                </a:lnTo>
                <a:cubicBezTo>
                  <a:pt x="2873392" y="8633270"/>
                  <a:pt x="2873393" y="8629052"/>
                  <a:pt x="2873392" y="8624834"/>
                </a:cubicBezTo>
                <a:lnTo>
                  <a:pt x="2860744" y="8624834"/>
                </a:lnTo>
                <a:cubicBezTo>
                  <a:pt x="2721550" y="8422374"/>
                  <a:pt x="2607670" y="8245227"/>
                  <a:pt x="2506439" y="8042772"/>
                </a:cubicBezTo>
                <a:lnTo>
                  <a:pt x="2503470" y="8056143"/>
                </a:lnTo>
                <a:lnTo>
                  <a:pt x="2422608" y="7928891"/>
                </a:lnTo>
                <a:cubicBezTo>
                  <a:pt x="2395720" y="7875114"/>
                  <a:pt x="2373578" y="7821335"/>
                  <a:pt x="2354598" y="7777047"/>
                </a:cubicBezTo>
                <a:lnTo>
                  <a:pt x="2316635" y="7701123"/>
                </a:lnTo>
                <a:cubicBezTo>
                  <a:pt x="2303982" y="7688474"/>
                  <a:pt x="2278672" y="7650515"/>
                  <a:pt x="2266022" y="7637859"/>
                </a:cubicBezTo>
                <a:lnTo>
                  <a:pt x="2266022" y="7625202"/>
                </a:lnTo>
                <a:cubicBezTo>
                  <a:pt x="2240714" y="7536630"/>
                  <a:pt x="2215409" y="7498670"/>
                  <a:pt x="2164794" y="7397444"/>
                </a:cubicBezTo>
                <a:lnTo>
                  <a:pt x="2164793" y="7384790"/>
                </a:lnTo>
                <a:cubicBezTo>
                  <a:pt x="2152139" y="7359483"/>
                  <a:pt x="2139482" y="7334177"/>
                  <a:pt x="2126832" y="7334175"/>
                </a:cubicBezTo>
                <a:lnTo>
                  <a:pt x="2114180" y="7346829"/>
                </a:lnTo>
                <a:cubicBezTo>
                  <a:pt x="2114178" y="7359480"/>
                  <a:pt x="2126832" y="7372134"/>
                  <a:pt x="2126832" y="7372134"/>
                </a:cubicBezTo>
                <a:cubicBezTo>
                  <a:pt x="2139486" y="7372133"/>
                  <a:pt x="2139486" y="7384790"/>
                  <a:pt x="2139485" y="7397444"/>
                </a:cubicBezTo>
                <a:cubicBezTo>
                  <a:pt x="2152139" y="7460709"/>
                  <a:pt x="2177447" y="7536632"/>
                  <a:pt x="2202752" y="7549284"/>
                </a:cubicBezTo>
                <a:cubicBezTo>
                  <a:pt x="2190101" y="7561940"/>
                  <a:pt x="2215408" y="7587245"/>
                  <a:pt x="2240714" y="7637859"/>
                </a:cubicBezTo>
                <a:cubicBezTo>
                  <a:pt x="2240714" y="7637859"/>
                  <a:pt x="2253368" y="7650515"/>
                  <a:pt x="2253368" y="7663166"/>
                </a:cubicBezTo>
                <a:cubicBezTo>
                  <a:pt x="2256530" y="7672658"/>
                  <a:pt x="2261276" y="7686891"/>
                  <a:pt x="2267009" y="7702709"/>
                </a:cubicBezTo>
                <a:lnTo>
                  <a:pt x="2268472" y="7706363"/>
                </a:lnTo>
                <a:lnTo>
                  <a:pt x="2183772" y="7539792"/>
                </a:lnTo>
                <a:cubicBezTo>
                  <a:pt x="2152139" y="7482852"/>
                  <a:pt x="2120506" y="7429077"/>
                  <a:pt x="2088870" y="7372134"/>
                </a:cubicBezTo>
                <a:lnTo>
                  <a:pt x="2076218" y="7359483"/>
                </a:lnTo>
                <a:lnTo>
                  <a:pt x="2076220" y="7346829"/>
                </a:lnTo>
                <a:cubicBezTo>
                  <a:pt x="2025605" y="7194987"/>
                  <a:pt x="1974989" y="7030493"/>
                  <a:pt x="1911722" y="6815382"/>
                </a:cubicBezTo>
                <a:cubicBezTo>
                  <a:pt x="1899066" y="6777419"/>
                  <a:pt x="1873760" y="6726804"/>
                  <a:pt x="1861103" y="6676193"/>
                </a:cubicBezTo>
                <a:cubicBezTo>
                  <a:pt x="1861106" y="6650886"/>
                  <a:pt x="1861106" y="6612926"/>
                  <a:pt x="1861103" y="6625580"/>
                </a:cubicBezTo>
                <a:cubicBezTo>
                  <a:pt x="1861106" y="6621362"/>
                  <a:pt x="1861104" y="6617144"/>
                  <a:pt x="1861106" y="6612926"/>
                </a:cubicBezTo>
                <a:cubicBezTo>
                  <a:pt x="1848454" y="6600269"/>
                  <a:pt x="1861106" y="6574965"/>
                  <a:pt x="1861106" y="6574965"/>
                </a:cubicBezTo>
                <a:cubicBezTo>
                  <a:pt x="1848455" y="6511697"/>
                  <a:pt x="1823146" y="6435776"/>
                  <a:pt x="1810492" y="6359856"/>
                </a:cubicBezTo>
                <a:lnTo>
                  <a:pt x="1810492" y="6347198"/>
                </a:lnTo>
                <a:lnTo>
                  <a:pt x="1810493" y="6334550"/>
                </a:lnTo>
                <a:cubicBezTo>
                  <a:pt x="1810492" y="6321896"/>
                  <a:pt x="1797840" y="6309240"/>
                  <a:pt x="1797844" y="6296589"/>
                </a:cubicBezTo>
                <a:cubicBezTo>
                  <a:pt x="1797840" y="6292370"/>
                  <a:pt x="1797840" y="6288152"/>
                  <a:pt x="1797840" y="6283932"/>
                </a:cubicBezTo>
                <a:cubicBezTo>
                  <a:pt x="1797842" y="6258626"/>
                  <a:pt x="1785185" y="6233319"/>
                  <a:pt x="1785185" y="6208014"/>
                </a:cubicBezTo>
                <a:cubicBezTo>
                  <a:pt x="1785185" y="6195359"/>
                  <a:pt x="1785185" y="6182703"/>
                  <a:pt x="1797839" y="6182706"/>
                </a:cubicBezTo>
                <a:cubicBezTo>
                  <a:pt x="1797839" y="6170052"/>
                  <a:pt x="1785185" y="6157400"/>
                  <a:pt x="1785185" y="6170054"/>
                </a:cubicBezTo>
                <a:cubicBezTo>
                  <a:pt x="1785185" y="6144743"/>
                  <a:pt x="1772532" y="6132092"/>
                  <a:pt x="1772531" y="6106785"/>
                </a:cubicBezTo>
                <a:lnTo>
                  <a:pt x="1785185" y="6094131"/>
                </a:lnTo>
                <a:cubicBezTo>
                  <a:pt x="1772531" y="6005558"/>
                  <a:pt x="1772531" y="5929635"/>
                  <a:pt x="1759878" y="5841063"/>
                </a:cubicBezTo>
                <a:cubicBezTo>
                  <a:pt x="1759878" y="5853714"/>
                  <a:pt x="1772531" y="5853713"/>
                  <a:pt x="1772531" y="5853713"/>
                </a:cubicBezTo>
                <a:cubicBezTo>
                  <a:pt x="1759878" y="5803103"/>
                  <a:pt x="1759878" y="5765139"/>
                  <a:pt x="1747224" y="5714525"/>
                </a:cubicBezTo>
                <a:cubicBezTo>
                  <a:pt x="1734570" y="5613297"/>
                  <a:pt x="1734570" y="5512070"/>
                  <a:pt x="1747224" y="5410842"/>
                </a:cubicBezTo>
                <a:lnTo>
                  <a:pt x="1759878" y="5398188"/>
                </a:lnTo>
                <a:lnTo>
                  <a:pt x="1759878" y="5372882"/>
                </a:lnTo>
                <a:cubicBezTo>
                  <a:pt x="1759882" y="5360228"/>
                  <a:pt x="1759882" y="5360228"/>
                  <a:pt x="1747224" y="5360225"/>
                </a:cubicBezTo>
                <a:lnTo>
                  <a:pt x="1747224" y="5347577"/>
                </a:lnTo>
                <a:cubicBezTo>
                  <a:pt x="1747228" y="5334921"/>
                  <a:pt x="1747224" y="5322264"/>
                  <a:pt x="1747224" y="5309616"/>
                </a:cubicBezTo>
                <a:lnTo>
                  <a:pt x="1747224" y="5284304"/>
                </a:lnTo>
                <a:cubicBezTo>
                  <a:pt x="1747224" y="5271653"/>
                  <a:pt x="1747228" y="5246345"/>
                  <a:pt x="1734570" y="5221037"/>
                </a:cubicBezTo>
                <a:lnTo>
                  <a:pt x="1747226" y="5221038"/>
                </a:lnTo>
                <a:lnTo>
                  <a:pt x="1747224" y="5208387"/>
                </a:lnTo>
                <a:lnTo>
                  <a:pt x="1747224" y="5195732"/>
                </a:lnTo>
                <a:lnTo>
                  <a:pt x="1734570" y="5195730"/>
                </a:lnTo>
                <a:lnTo>
                  <a:pt x="1734570" y="5157770"/>
                </a:lnTo>
                <a:cubicBezTo>
                  <a:pt x="1747224" y="5170427"/>
                  <a:pt x="1747226" y="5183078"/>
                  <a:pt x="1759878" y="5183081"/>
                </a:cubicBezTo>
                <a:lnTo>
                  <a:pt x="1759878" y="5170424"/>
                </a:lnTo>
                <a:cubicBezTo>
                  <a:pt x="1823147" y="5334920"/>
                  <a:pt x="1848455" y="5524721"/>
                  <a:pt x="1861106" y="5663910"/>
                </a:cubicBezTo>
                <a:cubicBezTo>
                  <a:pt x="1861108" y="5676567"/>
                  <a:pt x="1861108" y="5676567"/>
                  <a:pt x="1873760" y="5676567"/>
                </a:cubicBezTo>
                <a:lnTo>
                  <a:pt x="1873760" y="5663913"/>
                </a:lnTo>
                <a:lnTo>
                  <a:pt x="1873762" y="5651256"/>
                </a:lnTo>
                <a:cubicBezTo>
                  <a:pt x="1861106" y="5512070"/>
                  <a:pt x="1835801" y="5309616"/>
                  <a:pt x="1772531" y="5145120"/>
                </a:cubicBezTo>
                <a:cubicBezTo>
                  <a:pt x="1772531" y="5081852"/>
                  <a:pt x="1747226" y="5069196"/>
                  <a:pt x="1747226" y="5005928"/>
                </a:cubicBezTo>
                <a:cubicBezTo>
                  <a:pt x="1734572" y="4980623"/>
                  <a:pt x="1721916" y="4980624"/>
                  <a:pt x="1709264" y="4980624"/>
                </a:cubicBezTo>
                <a:cubicBezTo>
                  <a:pt x="1709266" y="4930010"/>
                  <a:pt x="1709266" y="4879394"/>
                  <a:pt x="1721916" y="4828781"/>
                </a:cubicBezTo>
                <a:cubicBezTo>
                  <a:pt x="1721916" y="4828781"/>
                  <a:pt x="1721916" y="4816124"/>
                  <a:pt x="1709264" y="4816124"/>
                </a:cubicBezTo>
                <a:lnTo>
                  <a:pt x="1709266" y="4828781"/>
                </a:lnTo>
                <a:cubicBezTo>
                  <a:pt x="1696610" y="4879395"/>
                  <a:pt x="1696610" y="4930007"/>
                  <a:pt x="1696613" y="4980624"/>
                </a:cubicBezTo>
                <a:cubicBezTo>
                  <a:pt x="1696613" y="4993277"/>
                  <a:pt x="1683956" y="4993277"/>
                  <a:pt x="1683956" y="4993277"/>
                </a:cubicBezTo>
                <a:cubicBezTo>
                  <a:pt x="1683956" y="4993277"/>
                  <a:pt x="1683956" y="4980623"/>
                  <a:pt x="1671304" y="4980624"/>
                </a:cubicBezTo>
                <a:cubicBezTo>
                  <a:pt x="1658650" y="4967967"/>
                  <a:pt x="1671304" y="4955313"/>
                  <a:pt x="1671304" y="4917353"/>
                </a:cubicBezTo>
                <a:cubicBezTo>
                  <a:pt x="1671305" y="4904702"/>
                  <a:pt x="1683956" y="4879392"/>
                  <a:pt x="1683956" y="4866741"/>
                </a:cubicBezTo>
                <a:lnTo>
                  <a:pt x="1683958" y="4854090"/>
                </a:lnTo>
                <a:lnTo>
                  <a:pt x="1683956" y="4841432"/>
                </a:lnTo>
                <a:lnTo>
                  <a:pt x="1696610" y="4828776"/>
                </a:lnTo>
                <a:lnTo>
                  <a:pt x="1696610" y="4816127"/>
                </a:lnTo>
                <a:lnTo>
                  <a:pt x="1696610" y="4803474"/>
                </a:lnTo>
                <a:cubicBezTo>
                  <a:pt x="1683956" y="4790820"/>
                  <a:pt x="1683956" y="4790820"/>
                  <a:pt x="1683956" y="4803471"/>
                </a:cubicBezTo>
                <a:lnTo>
                  <a:pt x="1671308" y="4816127"/>
                </a:lnTo>
                <a:cubicBezTo>
                  <a:pt x="1671304" y="4790820"/>
                  <a:pt x="1671304" y="4778163"/>
                  <a:pt x="1671304" y="4752860"/>
                </a:cubicBezTo>
                <a:lnTo>
                  <a:pt x="1671304" y="4727555"/>
                </a:lnTo>
                <a:cubicBezTo>
                  <a:pt x="1671304" y="4714899"/>
                  <a:pt x="1658650" y="4714898"/>
                  <a:pt x="1658650" y="4702250"/>
                </a:cubicBezTo>
                <a:cubicBezTo>
                  <a:pt x="1671304" y="4676942"/>
                  <a:pt x="1671304" y="4651632"/>
                  <a:pt x="1671304" y="4626324"/>
                </a:cubicBezTo>
                <a:cubicBezTo>
                  <a:pt x="1671305" y="4601019"/>
                  <a:pt x="1671304" y="4575713"/>
                  <a:pt x="1683956" y="4563062"/>
                </a:cubicBezTo>
                <a:lnTo>
                  <a:pt x="1683958" y="4588368"/>
                </a:lnTo>
                <a:cubicBezTo>
                  <a:pt x="1696612" y="4601021"/>
                  <a:pt x="1683956" y="4626326"/>
                  <a:pt x="1683960" y="4638981"/>
                </a:cubicBezTo>
                <a:cubicBezTo>
                  <a:pt x="1683958" y="4643199"/>
                  <a:pt x="1683958" y="4647417"/>
                  <a:pt x="1683958" y="4651632"/>
                </a:cubicBezTo>
                <a:cubicBezTo>
                  <a:pt x="1683956" y="4676942"/>
                  <a:pt x="1696610" y="4702250"/>
                  <a:pt x="1696612" y="4714899"/>
                </a:cubicBezTo>
                <a:lnTo>
                  <a:pt x="1709264" y="4714898"/>
                </a:lnTo>
                <a:lnTo>
                  <a:pt x="1721918" y="4702250"/>
                </a:lnTo>
                <a:lnTo>
                  <a:pt x="1734570" y="4689593"/>
                </a:lnTo>
                <a:lnTo>
                  <a:pt x="1734570" y="4676942"/>
                </a:lnTo>
                <a:cubicBezTo>
                  <a:pt x="1734572" y="4672725"/>
                  <a:pt x="1734572" y="4668506"/>
                  <a:pt x="1734574" y="4664288"/>
                </a:cubicBezTo>
                <a:lnTo>
                  <a:pt x="1721916" y="4676942"/>
                </a:lnTo>
                <a:lnTo>
                  <a:pt x="1709264" y="4689597"/>
                </a:lnTo>
                <a:cubicBezTo>
                  <a:pt x="1709264" y="4676942"/>
                  <a:pt x="1696613" y="4664288"/>
                  <a:pt x="1696610" y="4651632"/>
                </a:cubicBezTo>
                <a:lnTo>
                  <a:pt x="1696610" y="4575714"/>
                </a:lnTo>
                <a:lnTo>
                  <a:pt x="1696610" y="4537751"/>
                </a:lnTo>
                <a:lnTo>
                  <a:pt x="1696610" y="4487138"/>
                </a:lnTo>
                <a:cubicBezTo>
                  <a:pt x="1696610" y="4474482"/>
                  <a:pt x="1696610" y="4461833"/>
                  <a:pt x="1709267" y="4436526"/>
                </a:cubicBezTo>
                <a:cubicBezTo>
                  <a:pt x="1709266" y="4432308"/>
                  <a:pt x="1709266" y="4428090"/>
                  <a:pt x="1709264" y="4423871"/>
                </a:cubicBezTo>
                <a:lnTo>
                  <a:pt x="1709264" y="4385910"/>
                </a:lnTo>
                <a:lnTo>
                  <a:pt x="1721916" y="4398566"/>
                </a:lnTo>
                <a:lnTo>
                  <a:pt x="1734570" y="4373259"/>
                </a:lnTo>
                <a:cubicBezTo>
                  <a:pt x="1721918" y="4360605"/>
                  <a:pt x="1721916" y="4347947"/>
                  <a:pt x="1721916" y="4347947"/>
                </a:cubicBezTo>
                <a:lnTo>
                  <a:pt x="1734570" y="4335296"/>
                </a:lnTo>
                <a:cubicBezTo>
                  <a:pt x="1734570" y="4322646"/>
                  <a:pt x="1734570" y="4322646"/>
                  <a:pt x="1721916" y="4322646"/>
                </a:cubicBezTo>
                <a:lnTo>
                  <a:pt x="1721918" y="4297335"/>
                </a:lnTo>
                <a:cubicBezTo>
                  <a:pt x="1721918" y="4284683"/>
                  <a:pt x="1734572" y="4272029"/>
                  <a:pt x="1734570" y="4259375"/>
                </a:cubicBezTo>
                <a:lnTo>
                  <a:pt x="1747226" y="4246719"/>
                </a:lnTo>
                <a:lnTo>
                  <a:pt x="1747224" y="4221419"/>
                </a:lnTo>
                <a:cubicBezTo>
                  <a:pt x="1747226" y="4208762"/>
                  <a:pt x="1747224" y="4196109"/>
                  <a:pt x="1759880" y="4183454"/>
                </a:cubicBezTo>
                <a:cubicBezTo>
                  <a:pt x="1759882" y="4170800"/>
                  <a:pt x="1759880" y="4158146"/>
                  <a:pt x="1759880" y="4158146"/>
                </a:cubicBezTo>
                <a:cubicBezTo>
                  <a:pt x="1759878" y="4145495"/>
                  <a:pt x="1759882" y="4132838"/>
                  <a:pt x="1759882" y="4132838"/>
                </a:cubicBezTo>
                <a:lnTo>
                  <a:pt x="1747226" y="4145492"/>
                </a:lnTo>
                <a:lnTo>
                  <a:pt x="1747224" y="4094879"/>
                </a:lnTo>
                <a:cubicBezTo>
                  <a:pt x="1747224" y="4082222"/>
                  <a:pt x="1759878" y="4069572"/>
                  <a:pt x="1759878" y="4056920"/>
                </a:cubicBezTo>
                <a:lnTo>
                  <a:pt x="1759880" y="4044264"/>
                </a:lnTo>
                <a:lnTo>
                  <a:pt x="1759878" y="4018959"/>
                </a:lnTo>
                <a:lnTo>
                  <a:pt x="1772531" y="4018959"/>
                </a:lnTo>
                <a:lnTo>
                  <a:pt x="1759878" y="4082226"/>
                </a:lnTo>
                <a:lnTo>
                  <a:pt x="1759878" y="4094879"/>
                </a:lnTo>
                <a:lnTo>
                  <a:pt x="1772532" y="4082226"/>
                </a:lnTo>
                <a:lnTo>
                  <a:pt x="1772531" y="4018959"/>
                </a:lnTo>
                <a:lnTo>
                  <a:pt x="1785185" y="4018956"/>
                </a:lnTo>
                <a:cubicBezTo>
                  <a:pt x="1797839" y="4006302"/>
                  <a:pt x="1797839" y="4006302"/>
                  <a:pt x="1797839" y="3993647"/>
                </a:cubicBezTo>
                <a:lnTo>
                  <a:pt x="1797839" y="3980997"/>
                </a:lnTo>
                <a:cubicBezTo>
                  <a:pt x="1797839" y="3968345"/>
                  <a:pt x="1785185" y="3955692"/>
                  <a:pt x="1785185" y="3943038"/>
                </a:cubicBezTo>
                <a:cubicBezTo>
                  <a:pt x="1785188" y="3938820"/>
                  <a:pt x="1785186" y="3934605"/>
                  <a:pt x="1785188" y="3930384"/>
                </a:cubicBezTo>
                <a:cubicBezTo>
                  <a:pt x="1797839" y="3930381"/>
                  <a:pt x="1810492" y="3930381"/>
                  <a:pt x="1797839" y="3892421"/>
                </a:cubicBezTo>
                <a:cubicBezTo>
                  <a:pt x="1810492" y="3854460"/>
                  <a:pt x="1823147" y="3829157"/>
                  <a:pt x="1823146" y="3803846"/>
                </a:cubicBezTo>
                <a:cubicBezTo>
                  <a:pt x="1835801" y="3765888"/>
                  <a:pt x="1835800" y="3740582"/>
                  <a:pt x="1848454" y="3702623"/>
                </a:cubicBezTo>
                <a:lnTo>
                  <a:pt x="1848454" y="3689967"/>
                </a:lnTo>
                <a:cubicBezTo>
                  <a:pt x="1861108" y="3677310"/>
                  <a:pt x="1873760" y="3639353"/>
                  <a:pt x="1873760" y="3614048"/>
                </a:cubicBezTo>
                <a:cubicBezTo>
                  <a:pt x="1886414" y="3576086"/>
                  <a:pt x="1886414" y="3525473"/>
                  <a:pt x="1899068" y="3487509"/>
                </a:cubicBezTo>
                <a:cubicBezTo>
                  <a:pt x="1911722" y="3462206"/>
                  <a:pt x="1911720" y="3424242"/>
                  <a:pt x="1924374" y="3398939"/>
                </a:cubicBezTo>
                <a:cubicBezTo>
                  <a:pt x="1937026" y="3373631"/>
                  <a:pt x="1937028" y="3348326"/>
                  <a:pt x="1937030" y="3323013"/>
                </a:cubicBezTo>
                <a:cubicBezTo>
                  <a:pt x="1962336" y="3310359"/>
                  <a:pt x="1974986" y="3297705"/>
                  <a:pt x="1962335" y="3259749"/>
                </a:cubicBezTo>
                <a:lnTo>
                  <a:pt x="1991070" y="3218426"/>
                </a:lnTo>
                <a:lnTo>
                  <a:pt x="2009375" y="3131484"/>
                </a:lnTo>
                <a:lnTo>
                  <a:pt x="2101524" y="2813634"/>
                </a:lnTo>
                <a:cubicBezTo>
                  <a:pt x="2101524" y="2810495"/>
                  <a:pt x="2101523" y="2807357"/>
                  <a:pt x="2101523" y="2804220"/>
                </a:cubicBezTo>
                <a:lnTo>
                  <a:pt x="2101522" y="2791569"/>
                </a:lnTo>
                <a:cubicBezTo>
                  <a:pt x="2101526" y="2778915"/>
                  <a:pt x="2101522" y="2791569"/>
                  <a:pt x="2088870" y="2791569"/>
                </a:cubicBezTo>
                <a:cubicBezTo>
                  <a:pt x="2088870" y="2791569"/>
                  <a:pt x="2088868" y="2778912"/>
                  <a:pt x="2088870" y="2766260"/>
                </a:cubicBezTo>
                <a:cubicBezTo>
                  <a:pt x="2095198" y="2766261"/>
                  <a:pt x="2098360" y="2766260"/>
                  <a:pt x="2103107" y="2764679"/>
                </a:cubicBezTo>
                <a:lnTo>
                  <a:pt x="2117687" y="2757873"/>
                </a:lnTo>
                <a:lnTo>
                  <a:pt x="2150044" y="2646270"/>
                </a:lnTo>
                <a:lnTo>
                  <a:pt x="2170826" y="2589693"/>
                </a:lnTo>
                <a:lnTo>
                  <a:pt x="2152136" y="2627073"/>
                </a:lnTo>
                <a:cubicBezTo>
                  <a:pt x="2152139" y="2639726"/>
                  <a:pt x="2139486" y="2665034"/>
                  <a:pt x="2139486" y="2677683"/>
                </a:cubicBezTo>
                <a:lnTo>
                  <a:pt x="2126832" y="2677683"/>
                </a:lnTo>
                <a:cubicBezTo>
                  <a:pt x="2152136" y="2627073"/>
                  <a:pt x="2164793" y="2576459"/>
                  <a:pt x="2190101" y="2525843"/>
                </a:cubicBezTo>
                <a:lnTo>
                  <a:pt x="2193160" y="2528904"/>
                </a:lnTo>
                <a:lnTo>
                  <a:pt x="2326253" y="2166623"/>
                </a:lnTo>
                <a:cubicBezTo>
                  <a:pt x="2390723" y="2007636"/>
                  <a:pt x="2460824" y="1849539"/>
                  <a:pt x="2536276" y="1692287"/>
                </a:cubicBezTo>
                <a:cubicBezTo>
                  <a:pt x="2609657" y="1542369"/>
                  <a:pt x="2693399" y="1392075"/>
                  <a:pt x="2779430" y="1247916"/>
                </a:cubicBezTo>
                <a:cubicBezTo>
                  <a:pt x="2792879" y="1218395"/>
                  <a:pt x="2808626" y="1195008"/>
                  <a:pt x="2770664" y="1177716"/>
                </a:cubicBezTo>
                <a:cubicBezTo>
                  <a:pt x="2761174" y="1173392"/>
                  <a:pt x="2754269" y="1172477"/>
                  <a:pt x="2749036" y="1173831"/>
                </a:cubicBezTo>
                <a:cubicBezTo>
                  <a:pt x="2733335" y="1177899"/>
                  <a:pt x="2732668" y="1202424"/>
                  <a:pt x="2722301" y="1216800"/>
                </a:cubicBezTo>
                <a:cubicBezTo>
                  <a:pt x="2705008" y="1254761"/>
                  <a:pt x="2685796" y="1296938"/>
                  <a:pt x="2664288" y="1332978"/>
                </a:cubicBezTo>
                <a:cubicBezTo>
                  <a:pt x="2499482" y="1650062"/>
                  <a:pt x="2317805" y="1959462"/>
                  <a:pt x="2203618" y="2299605"/>
                </a:cubicBezTo>
                <a:cubicBezTo>
                  <a:pt x="1980254" y="2946521"/>
                  <a:pt x="1775682" y="3596906"/>
                  <a:pt x="1707262" y="4283838"/>
                </a:cubicBezTo>
                <a:cubicBezTo>
                  <a:pt x="1707638" y="4294197"/>
                  <a:pt x="1704170" y="4312989"/>
                  <a:pt x="1681160" y="4307601"/>
                </a:cubicBezTo>
                <a:cubicBezTo>
                  <a:pt x="1657772" y="4291851"/>
                  <a:pt x="1667380" y="4270763"/>
                  <a:pt x="1666626" y="4250051"/>
                </a:cubicBezTo>
                <a:cubicBezTo>
                  <a:pt x="1662954" y="4034477"/>
                  <a:pt x="1719882" y="3831227"/>
                  <a:pt x="1755719" y="3618369"/>
                </a:cubicBezTo>
                <a:cubicBezTo>
                  <a:pt x="1848402" y="3057074"/>
                  <a:pt x="2000620" y="2521628"/>
                  <a:pt x="2213906" y="2011451"/>
                </a:cubicBezTo>
                <a:lnTo>
                  <a:pt x="2291730" y="1839899"/>
                </a:lnTo>
                <a:lnTo>
                  <a:pt x="2270768" y="1875771"/>
                </a:lnTo>
                <a:cubicBezTo>
                  <a:pt x="2250203" y="1912149"/>
                  <a:pt x="2234388" y="1943786"/>
                  <a:pt x="2228062" y="1969091"/>
                </a:cubicBezTo>
                <a:cubicBezTo>
                  <a:pt x="2190100" y="2032358"/>
                  <a:pt x="2139485" y="2120933"/>
                  <a:pt x="2088868" y="2209505"/>
                </a:cubicBezTo>
                <a:cubicBezTo>
                  <a:pt x="2050910" y="2298083"/>
                  <a:pt x="2012950" y="2386658"/>
                  <a:pt x="1987640" y="2449925"/>
                </a:cubicBezTo>
                <a:lnTo>
                  <a:pt x="1974989" y="2462577"/>
                </a:lnTo>
                <a:lnTo>
                  <a:pt x="1974990" y="2475228"/>
                </a:lnTo>
                <a:lnTo>
                  <a:pt x="1987643" y="2475230"/>
                </a:lnTo>
                <a:cubicBezTo>
                  <a:pt x="1962336" y="2513190"/>
                  <a:pt x="1949678" y="2589114"/>
                  <a:pt x="1974989" y="2538498"/>
                </a:cubicBezTo>
                <a:lnTo>
                  <a:pt x="1974989" y="2551151"/>
                </a:lnTo>
                <a:cubicBezTo>
                  <a:pt x="1974989" y="2551151"/>
                  <a:pt x="1974990" y="2563805"/>
                  <a:pt x="1987643" y="2551154"/>
                </a:cubicBezTo>
                <a:lnTo>
                  <a:pt x="2000297" y="2551154"/>
                </a:lnTo>
                <a:cubicBezTo>
                  <a:pt x="1987644" y="2563805"/>
                  <a:pt x="1987643" y="2576460"/>
                  <a:pt x="2000296" y="2563802"/>
                </a:cubicBezTo>
                <a:cubicBezTo>
                  <a:pt x="1962335" y="2601765"/>
                  <a:pt x="1987643" y="2614421"/>
                  <a:pt x="1962335" y="2652381"/>
                </a:cubicBezTo>
                <a:cubicBezTo>
                  <a:pt x="1962335" y="2601765"/>
                  <a:pt x="1949682" y="2627075"/>
                  <a:pt x="1924374" y="2690342"/>
                </a:cubicBezTo>
                <a:lnTo>
                  <a:pt x="1949678" y="2690340"/>
                </a:lnTo>
                <a:cubicBezTo>
                  <a:pt x="1899068" y="2791571"/>
                  <a:pt x="1911722" y="2804220"/>
                  <a:pt x="1873757" y="2867490"/>
                </a:cubicBezTo>
                <a:lnTo>
                  <a:pt x="1886414" y="2880144"/>
                </a:lnTo>
                <a:cubicBezTo>
                  <a:pt x="1886412" y="2892795"/>
                  <a:pt x="1873760" y="2905448"/>
                  <a:pt x="1861106" y="2905451"/>
                </a:cubicBezTo>
                <a:cubicBezTo>
                  <a:pt x="1861106" y="2930756"/>
                  <a:pt x="1873758" y="2918102"/>
                  <a:pt x="1861108" y="2943410"/>
                </a:cubicBezTo>
                <a:cubicBezTo>
                  <a:pt x="1835796" y="3006680"/>
                  <a:pt x="1810493" y="3082601"/>
                  <a:pt x="1772531" y="3196478"/>
                </a:cubicBezTo>
                <a:cubicBezTo>
                  <a:pt x="1759882" y="3234438"/>
                  <a:pt x="1747226" y="3259749"/>
                  <a:pt x="1747226" y="3272402"/>
                </a:cubicBezTo>
                <a:cubicBezTo>
                  <a:pt x="1709267" y="3398937"/>
                  <a:pt x="1683956" y="3576087"/>
                  <a:pt x="1645997" y="3576087"/>
                </a:cubicBezTo>
                <a:cubicBezTo>
                  <a:pt x="1658652" y="3614048"/>
                  <a:pt x="1645997" y="3614048"/>
                  <a:pt x="1633342" y="3689967"/>
                </a:cubicBezTo>
                <a:cubicBezTo>
                  <a:pt x="1620689" y="3740580"/>
                  <a:pt x="1620690" y="3639353"/>
                  <a:pt x="1608035" y="3715275"/>
                </a:cubicBezTo>
                <a:cubicBezTo>
                  <a:pt x="1595381" y="3689967"/>
                  <a:pt x="1582726" y="3740580"/>
                  <a:pt x="1595384" y="3677315"/>
                </a:cubicBezTo>
                <a:cubicBezTo>
                  <a:pt x="1582727" y="3677310"/>
                  <a:pt x="1582726" y="3727928"/>
                  <a:pt x="1570074" y="3727928"/>
                </a:cubicBezTo>
                <a:lnTo>
                  <a:pt x="1570076" y="3740582"/>
                </a:lnTo>
                <a:cubicBezTo>
                  <a:pt x="1570076" y="3740582"/>
                  <a:pt x="1557422" y="3727925"/>
                  <a:pt x="1557420" y="3740582"/>
                </a:cubicBezTo>
                <a:lnTo>
                  <a:pt x="1557422" y="3753236"/>
                </a:lnTo>
                <a:lnTo>
                  <a:pt x="1544766" y="3765888"/>
                </a:lnTo>
                <a:cubicBezTo>
                  <a:pt x="1544768" y="3778539"/>
                  <a:pt x="1544766" y="3791196"/>
                  <a:pt x="1532116" y="3816503"/>
                </a:cubicBezTo>
                <a:cubicBezTo>
                  <a:pt x="1506806" y="3892424"/>
                  <a:pt x="1506806" y="3930384"/>
                  <a:pt x="1494154" y="3955688"/>
                </a:cubicBezTo>
                <a:cubicBezTo>
                  <a:pt x="1494152" y="3943040"/>
                  <a:pt x="1494154" y="3955688"/>
                  <a:pt x="1481500" y="3968345"/>
                </a:cubicBezTo>
                <a:lnTo>
                  <a:pt x="1481500" y="3993647"/>
                </a:lnTo>
                <a:lnTo>
                  <a:pt x="1481501" y="4006304"/>
                </a:lnTo>
                <a:cubicBezTo>
                  <a:pt x="1434052" y="4006302"/>
                  <a:pt x="1407952" y="4113069"/>
                  <a:pt x="1381853" y="4214495"/>
                </a:cubicBezTo>
                <a:lnTo>
                  <a:pt x="1368499" y="4261914"/>
                </a:lnTo>
                <a:lnTo>
                  <a:pt x="1368140" y="4265309"/>
                </a:lnTo>
                <a:cubicBezTo>
                  <a:pt x="1376641" y="4249685"/>
                  <a:pt x="1379215" y="4267281"/>
                  <a:pt x="1388314" y="4280324"/>
                </a:cubicBezTo>
                <a:cubicBezTo>
                  <a:pt x="1389514" y="4337666"/>
                  <a:pt x="1377062" y="4375437"/>
                  <a:pt x="1371136" y="4408659"/>
                </a:cubicBezTo>
                <a:cubicBezTo>
                  <a:pt x="1365209" y="4441880"/>
                  <a:pt x="1357309" y="4486176"/>
                  <a:pt x="1369580" y="4545485"/>
                </a:cubicBezTo>
                <a:cubicBezTo>
                  <a:pt x="1363655" y="4578707"/>
                  <a:pt x="1348031" y="4570214"/>
                  <a:pt x="1344680" y="4621031"/>
                </a:cubicBezTo>
                <a:cubicBezTo>
                  <a:pt x="1349830" y="4656224"/>
                  <a:pt x="1364854" y="4636049"/>
                  <a:pt x="1361503" y="4686864"/>
                </a:cubicBezTo>
                <a:cubicBezTo>
                  <a:pt x="1342526" y="4729188"/>
                  <a:pt x="1357375" y="4806095"/>
                  <a:pt x="1354621" y="4885583"/>
                </a:cubicBezTo>
                <a:cubicBezTo>
                  <a:pt x="1341572" y="4894685"/>
                  <a:pt x="1338818" y="4974173"/>
                  <a:pt x="1348517" y="5015886"/>
                </a:cubicBezTo>
                <a:cubicBezTo>
                  <a:pt x="1350493" y="5004813"/>
                  <a:pt x="1350493" y="5004813"/>
                  <a:pt x="1350493" y="5004813"/>
                </a:cubicBezTo>
                <a:cubicBezTo>
                  <a:pt x="1352468" y="4993740"/>
                  <a:pt x="1347919" y="4987218"/>
                  <a:pt x="1358993" y="4989188"/>
                </a:cubicBezTo>
                <a:cubicBezTo>
                  <a:pt x="1358993" y="4989188"/>
                  <a:pt x="1357018" y="5000262"/>
                  <a:pt x="1361566" y="5006784"/>
                </a:cubicBezTo>
                <a:cubicBezTo>
                  <a:pt x="1372642" y="5008755"/>
                  <a:pt x="1372642" y="5008755"/>
                  <a:pt x="1372642" y="5008755"/>
                </a:cubicBezTo>
                <a:cubicBezTo>
                  <a:pt x="1377790" y="5043947"/>
                  <a:pt x="1358216" y="5057601"/>
                  <a:pt x="1362166" y="5035454"/>
                </a:cubicBezTo>
                <a:cubicBezTo>
                  <a:pt x="1360192" y="5046527"/>
                  <a:pt x="1360192" y="5046527"/>
                  <a:pt x="1360192" y="5046527"/>
                </a:cubicBezTo>
                <a:cubicBezTo>
                  <a:pt x="1358216" y="5057601"/>
                  <a:pt x="1351691" y="5062152"/>
                  <a:pt x="1351691" y="5062152"/>
                </a:cubicBezTo>
                <a:cubicBezTo>
                  <a:pt x="1347142" y="5055632"/>
                  <a:pt x="1349117" y="5044557"/>
                  <a:pt x="1344566" y="5038034"/>
                </a:cubicBezTo>
                <a:cubicBezTo>
                  <a:pt x="1330918" y="5018466"/>
                  <a:pt x="1319245" y="4987827"/>
                  <a:pt x="1315892" y="5038644"/>
                </a:cubicBezTo>
                <a:cubicBezTo>
                  <a:pt x="1309546" y="4946112"/>
                  <a:pt x="1310323" y="4877700"/>
                  <a:pt x="1322174" y="4811256"/>
                </a:cubicBezTo>
                <a:cubicBezTo>
                  <a:pt x="1322951" y="4742843"/>
                  <a:pt x="1332829" y="4687475"/>
                  <a:pt x="1335581" y="4607987"/>
                </a:cubicBezTo>
                <a:cubicBezTo>
                  <a:pt x="1324507" y="4606016"/>
                  <a:pt x="1327079" y="4623612"/>
                  <a:pt x="1316006" y="4621641"/>
                </a:cubicBezTo>
                <a:cubicBezTo>
                  <a:pt x="1308283" y="4568853"/>
                  <a:pt x="1307684" y="4540185"/>
                  <a:pt x="1309060" y="4500440"/>
                </a:cubicBezTo>
                <a:cubicBezTo>
                  <a:pt x="1314986" y="4467219"/>
                  <a:pt x="1316363" y="4427475"/>
                  <a:pt x="1321690" y="4365584"/>
                </a:cubicBezTo>
                <a:cubicBezTo>
                  <a:pt x="1328215" y="4361031"/>
                  <a:pt x="1330682" y="4347189"/>
                  <a:pt x="1333078" y="4329764"/>
                </a:cubicBezTo>
                <a:lnTo>
                  <a:pt x="1339778" y="4294655"/>
                </a:lnTo>
                <a:lnTo>
                  <a:pt x="1334128" y="4283789"/>
                </a:lnTo>
                <a:lnTo>
                  <a:pt x="1333241" y="4284804"/>
                </a:lnTo>
                <a:cubicBezTo>
                  <a:pt x="1331857" y="4284558"/>
                  <a:pt x="1330718" y="4282928"/>
                  <a:pt x="1329890" y="4279569"/>
                </a:cubicBezTo>
                <a:lnTo>
                  <a:pt x="1329440" y="4274876"/>
                </a:lnTo>
                <a:lnTo>
                  <a:pt x="1319377" y="4260165"/>
                </a:lnTo>
                <a:cubicBezTo>
                  <a:pt x="1315421" y="4257003"/>
                  <a:pt x="1310677" y="4256211"/>
                  <a:pt x="1304350" y="4259375"/>
                </a:cubicBezTo>
                <a:cubicBezTo>
                  <a:pt x="1304350" y="4347948"/>
                  <a:pt x="1291696" y="4347950"/>
                  <a:pt x="1291700" y="4411218"/>
                </a:cubicBezTo>
                <a:cubicBezTo>
                  <a:pt x="1253735" y="4461831"/>
                  <a:pt x="1228429" y="4398561"/>
                  <a:pt x="1228430" y="4309989"/>
                </a:cubicBezTo>
                <a:lnTo>
                  <a:pt x="1228429" y="4297332"/>
                </a:lnTo>
                <a:lnTo>
                  <a:pt x="1228429" y="4259375"/>
                </a:lnTo>
                <a:lnTo>
                  <a:pt x="1241081" y="4272029"/>
                </a:lnTo>
                <a:lnTo>
                  <a:pt x="1241083" y="4284678"/>
                </a:lnTo>
                <a:lnTo>
                  <a:pt x="1253735" y="4272029"/>
                </a:lnTo>
                <a:cubicBezTo>
                  <a:pt x="1266386" y="4259375"/>
                  <a:pt x="1266386" y="4158146"/>
                  <a:pt x="1241083" y="4234070"/>
                </a:cubicBezTo>
                <a:lnTo>
                  <a:pt x="1241081" y="4221419"/>
                </a:lnTo>
                <a:lnTo>
                  <a:pt x="1241081" y="4208763"/>
                </a:lnTo>
                <a:cubicBezTo>
                  <a:pt x="1241083" y="4202436"/>
                  <a:pt x="1241084" y="4199273"/>
                  <a:pt x="1239502" y="4197690"/>
                </a:cubicBezTo>
                <a:lnTo>
                  <a:pt x="1232377" y="4196673"/>
                </a:lnTo>
                <a:lnTo>
                  <a:pt x="1229462" y="4233180"/>
                </a:lnTo>
                <a:lnTo>
                  <a:pt x="1228429" y="4233416"/>
                </a:lnTo>
                <a:lnTo>
                  <a:pt x="1228429" y="4234070"/>
                </a:lnTo>
                <a:lnTo>
                  <a:pt x="1228429" y="4246722"/>
                </a:lnTo>
                <a:cubicBezTo>
                  <a:pt x="1228429" y="4246722"/>
                  <a:pt x="1228429" y="4259375"/>
                  <a:pt x="1215775" y="4259375"/>
                </a:cubicBezTo>
                <a:lnTo>
                  <a:pt x="1214402" y="4223664"/>
                </a:lnTo>
                <a:lnTo>
                  <a:pt x="1207888" y="4209806"/>
                </a:lnTo>
                <a:cubicBezTo>
                  <a:pt x="1197065" y="4338836"/>
                  <a:pt x="1176364" y="4433700"/>
                  <a:pt x="1187569" y="4574865"/>
                </a:cubicBezTo>
                <a:cubicBezTo>
                  <a:pt x="1193866" y="4558230"/>
                  <a:pt x="1198807" y="4575314"/>
                  <a:pt x="1209595" y="4587000"/>
                </a:cubicBezTo>
                <a:cubicBezTo>
                  <a:pt x="1218574" y="4643646"/>
                  <a:pt x="1211371" y="4682760"/>
                  <a:pt x="1210015" y="4716479"/>
                </a:cubicBezTo>
                <a:cubicBezTo>
                  <a:pt x="1208657" y="4750196"/>
                  <a:pt x="1206847" y="4795155"/>
                  <a:pt x="1227065" y="4852247"/>
                </a:cubicBezTo>
                <a:cubicBezTo>
                  <a:pt x="1225708" y="4885965"/>
                  <a:pt x="1209076" y="4879676"/>
                  <a:pt x="1212661" y="4930475"/>
                </a:cubicBezTo>
                <a:cubicBezTo>
                  <a:pt x="1222543" y="4964642"/>
                  <a:pt x="1234687" y="4942611"/>
                  <a:pt x="1238272" y="4993412"/>
                </a:cubicBezTo>
                <a:cubicBezTo>
                  <a:pt x="1225222" y="5037923"/>
                  <a:pt x="1250381" y="5112099"/>
                  <a:pt x="1258454" y="5191223"/>
                </a:cubicBezTo>
                <a:cubicBezTo>
                  <a:pt x="1255532" y="5193920"/>
                  <a:pt x="1253845" y="5200890"/>
                  <a:pt x="1253197" y="5210450"/>
                </a:cubicBezTo>
                <a:lnTo>
                  <a:pt x="1254044" y="5240709"/>
                </a:lnTo>
                <a:lnTo>
                  <a:pt x="1254724" y="5240415"/>
                </a:lnTo>
                <a:cubicBezTo>
                  <a:pt x="1285172" y="5244567"/>
                  <a:pt x="1305932" y="5364974"/>
                  <a:pt x="1317005" y="5398188"/>
                </a:cubicBezTo>
                <a:cubicBezTo>
                  <a:pt x="1317004" y="5385537"/>
                  <a:pt x="1317005" y="5360228"/>
                  <a:pt x="1329656" y="5372882"/>
                </a:cubicBezTo>
                <a:cubicBezTo>
                  <a:pt x="1342310" y="5436149"/>
                  <a:pt x="1354961" y="5537378"/>
                  <a:pt x="1380271" y="5613296"/>
                </a:cubicBezTo>
                <a:lnTo>
                  <a:pt x="1380271" y="5651258"/>
                </a:lnTo>
                <a:lnTo>
                  <a:pt x="1392926" y="5638607"/>
                </a:lnTo>
                <a:cubicBezTo>
                  <a:pt x="1392926" y="5651259"/>
                  <a:pt x="1405579" y="5651259"/>
                  <a:pt x="1405579" y="5651259"/>
                </a:cubicBezTo>
                <a:lnTo>
                  <a:pt x="1418234" y="5663912"/>
                </a:lnTo>
                <a:cubicBezTo>
                  <a:pt x="1437212" y="5730344"/>
                  <a:pt x="1463309" y="5818127"/>
                  <a:pt x="1496526" y="5884557"/>
                </a:cubicBezTo>
                <a:lnTo>
                  <a:pt x="1509760" y="5906024"/>
                </a:lnTo>
                <a:lnTo>
                  <a:pt x="1508820" y="5901420"/>
                </a:lnTo>
                <a:cubicBezTo>
                  <a:pt x="1503708" y="5880129"/>
                  <a:pt x="1497413" y="5855456"/>
                  <a:pt x="1490338" y="5825213"/>
                </a:cubicBezTo>
                <a:cubicBezTo>
                  <a:pt x="1499915" y="5812508"/>
                  <a:pt x="1482533" y="5769515"/>
                  <a:pt x="1482641" y="5729742"/>
                </a:cubicBezTo>
                <a:cubicBezTo>
                  <a:pt x="1479412" y="5747235"/>
                  <a:pt x="1474624" y="5753588"/>
                  <a:pt x="1465153" y="5726520"/>
                </a:cubicBezTo>
                <a:cubicBezTo>
                  <a:pt x="1460578" y="5653329"/>
                  <a:pt x="1421134" y="5533922"/>
                  <a:pt x="1441958" y="5479880"/>
                </a:cubicBezTo>
                <a:cubicBezTo>
                  <a:pt x="1410316" y="5416172"/>
                  <a:pt x="1404182" y="5331840"/>
                  <a:pt x="1409186" y="5245944"/>
                </a:cubicBezTo>
                <a:cubicBezTo>
                  <a:pt x="1402835" y="5241156"/>
                  <a:pt x="1402835" y="5241156"/>
                  <a:pt x="1402835" y="5241156"/>
                </a:cubicBezTo>
                <a:cubicBezTo>
                  <a:pt x="1402835" y="5241156"/>
                  <a:pt x="1407625" y="5234805"/>
                  <a:pt x="1407625" y="5234805"/>
                </a:cubicBezTo>
                <a:cubicBezTo>
                  <a:pt x="1401275" y="5230016"/>
                  <a:pt x="1404505" y="5212524"/>
                  <a:pt x="1404505" y="5212524"/>
                </a:cubicBezTo>
                <a:cubicBezTo>
                  <a:pt x="1402943" y="5201384"/>
                  <a:pt x="1409293" y="5206173"/>
                  <a:pt x="1410854" y="5217312"/>
                </a:cubicBezTo>
                <a:lnTo>
                  <a:pt x="1412483" y="5218949"/>
                </a:lnTo>
                <a:lnTo>
                  <a:pt x="1412413" y="5228451"/>
                </a:lnTo>
                <a:cubicBezTo>
                  <a:pt x="1414809" y="5225276"/>
                  <a:pt x="1416006" y="5223688"/>
                  <a:pt x="1415812" y="5222296"/>
                </a:cubicBezTo>
                <a:lnTo>
                  <a:pt x="1412483" y="5218949"/>
                </a:lnTo>
                <a:lnTo>
                  <a:pt x="1412731" y="5185101"/>
                </a:lnTo>
                <a:cubicBezTo>
                  <a:pt x="1411379" y="5170382"/>
                  <a:pt x="1411015" y="5157654"/>
                  <a:pt x="1418980" y="5153696"/>
                </a:cubicBezTo>
                <a:cubicBezTo>
                  <a:pt x="1437814" y="5247602"/>
                  <a:pt x="1485492" y="5263620"/>
                  <a:pt x="1483608" y="5371797"/>
                </a:cubicBezTo>
                <a:cubicBezTo>
                  <a:pt x="1474030" y="5384501"/>
                  <a:pt x="1464559" y="5357433"/>
                  <a:pt x="1458209" y="5352647"/>
                </a:cubicBezTo>
                <a:cubicBezTo>
                  <a:pt x="1470587" y="5481536"/>
                  <a:pt x="1467142" y="5578572"/>
                  <a:pt x="1503359" y="5715473"/>
                </a:cubicBezTo>
                <a:cubicBezTo>
                  <a:pt x="1506588" y="5697980"/>
                  <a:pt x="1514498" y="5713907"/>
                  <a:pt x="1527197" y="5723481"/>
                </a:cubicBezTo>
                <a:cubicBezTo>
                  <a:pt x="1546139" y="5777618"/>
                  <a:pt x="1546032" y="5817389"/>
                  <a:pt x="1550714" y="5850807"/>
                </a:cubicBezTo>
                <a:cubicBezTo>
                  <a:pt x="1555396" y="5884227"/>
                  <a:pt x="1561638" y="5928786"/>
                  <a:pt x="1591721" y="5981355"/>
                </a:cubicBezTo>
                <a:cubicBezTo>
                  <a:pt x="1596402" y="6014775"/>
                  <a:pt x="1578912" y="6011552"/>
                  <a:pt x="1591505" y="6060899"/>
                </a:cubicBezTo>
                <a:cubicBezTo>
                  <a:pt x="1603372" y="6084789"/>
                  <a:pt x="1610848" y="6077349"/>
                  <a:pt x="1619156" y="6092955"/>
                </a:cubicBezTo>
                <a:lnTo>
                  <a:pt x="1620138" y="6095787"/>
                </a:lnTo>
                <a:lnTo>
                  <a:pt x="1620689" y="6081479"/>
                </a:lnTo>
                <a:cubicBezTo>
                  <a:pt x="1620690" y="6077261"/>
                  <a:pt x="1620690" y="6073043"/>
                  <a:pt x="1620694" y="6068825"/>
                </a:cubicBezTo>
                <a:cubicBezTo>
                  <a:pt x="1620689" y="6056168"/>
                  <a:pt x="1608040" y="6056171"/>
                  <a:pt x="1608040" y="6056171"/>
                </a:cubicBezTo>
                <a:cubicBezTo>
                  <a:pt x="1608035" y="5989739"/>
                  <a:pt x="1615154" y="5944664"/>
                  <a:pt x="1613374" y="5872893"/>
                </a:cubicBezTo>
                <a:lnTo>
                  <a:pt x="1608806" y="5802330"/>
                </a:lnTo>
                <a:lnTo>
                  <a:pt x="1620689" y="5790449"/>
                </a:lnTo>
                <a:cubicBezTo>
                  <a:pt x="1633343" y="5790449"/>
                  <a:pt x="1633344" y="5752488"/>
                  <a:pt x="1645996" y="5790447"/>
                </a:cubicBezTo>
                <a:cubicBezTo>
                  <a:pt x="1633343" y="5790449"/>
                  <a:pt x="1645996" y="5815754"/>
                  <a:pt x="1633342" y="5841060"/>
                </a:cubicBezTo>
                <a:lnTo>
                  <a:pt x="1633343" y="5828409"/>
                </a:lnTo>
                <a:cubicBezTo>
                  <a:pt x="1620689" y="5815751"/>
                  <a:pt x="1620689" y="5815751"/>
                  <a:pt x="1620689" y="5828409"/>
                </a:cubicBezTo>
                <a:lnTo>
                  <a:pt x="1620689" y="5841063"/>
                </a:lnTo>
                <a:cubicBezTo>
                  <a:pt x="1633342" y="5841060"/>
                  <a:pt x="1633344" y="5853714"/>
                  <a:pt x="1633344" y="5853714"/>
                </a:cubicBezTo>
                <a:cubicBezTo>
                  <a:pt x="1633342" y="5891675"/>
                  <a:pt x="1658651" y="5866368"/>
                  <a:pt x="1658651" y="5904329"/>
                </a:cubicBezTo>
                <a:cubicBezTo>
                  <a:pt x="1658650" y="5929632"/>
                  <a:pt x="1633342" y="5980245"/>
                  <a:pt x="1658650" y="5992904"/>
                </a:cubicBezTo>
                <a:lnTo>
                  <a:pt x="1658650" y="6005558"/>
                </a:lnTo>
                <a:lnTo>
                  <a:pt x="1658650" y="6030861"/>
                </a:lnTo>
                <a:lnTo>
                  <a:pt x="1658651" y="6043518"/>
                </a:lnTo>
                <a:cubicBezTo>
                  <a:pt x="1633342" y="6043518"/>
                  <a:pt x="1671304" y="6094128"/>
                  <a:pt x="1658652" y="6119439"/>
                </a:cubicBezTo>
                <a:cubicBezTo>
                  <a:pt x="1658652" y="6123657"/>
                  <a:pt x="1658652" y="6127875"/>
                  <a:pt x="1658650" y="6132093"/>
                </a:cubicBezTo>
                <a:cubicBezTo>
                  <a:pt x="1658650" y="6144743"/>
                  <a:pt x="1671304" y="6144746"/>
                  <a:pt x="1671304" y="6144746"/>
                </a:cubicBezTo>
                <a:lnTo>
                  <a:pt x="1671304" y="6157400"/>
                </a:lnTo>
                <a:lnTo>
                  <a:pt x="1671304" y="6182706"/>
                </a:lnTo>
                <a:lnTo>
                  <a:pt x="1671304" y="6195360"/>
                </a:lnTo>
                <a:cubicBezTo>
                  <a:pt x="1671304" y="6220665"/>
                  <a:pt x="1671304" y="6258626"/>
                  <a:pt x="1696612" y="6271281"/>
                </a:cubicBezTo>
                <a:lnTo>
                  <a:pt x="1683956" y="6271278"/>
                </a:lnTo>
                <a:lnTo>
                  <a:pt x="1683956" y="6283935"/>
                </a:lnTo>
                <a:cubicBezTo>
                  <a:pt x="1683956" y="6296589"/>
                  <a:pt x="1683958" y="6309242"/>
                  <a:pt x="1696610" y="6309240"/>
                </a:cubicBezTo>
                <a:cubicBezTo>
                  <a:pt x="1693446" y="6331385"/>
                  <a:pt x="1693448" y="6351945"/>
                  <a:pt x="1695425" y="6372311"/>
                </a:cubicBezTo>
                <a:lnTo>
                  <a:pt x="1699331" y="6394962"/>
                </a:lnTo>
                <a:lnTo>
                  <a:pt x="1701635" y="6401727"/>
                </a:lnTo>
                <a:cubicBezTo>
                  <a:pt x="1706672" y="6414242"/>
                  <a:pt x="1712208" y="6425888"/>
                  <a:pt x="1717750" y="6435048"/>
                </a:cubicBezTo>
                <a:cubicBezTo>
                  <a:pt x="1716190" y="6423909"/>
                  <a:pt x="1716190" y="6423909"/>
                  <a:pt x="1716190" y="6423909"/>
                </a:cubicBezTo>
                <a:cubicBezTo>
                  <a:pt x="1714628" y="6412769"/>
                  <a:pt x="1708278" y="6407981"/>
                  <a:pt x="1719419" y="6406416"/>
                </a:cubicBezTo>
                <a:cubicBezTo>
                  <a:pt x="1719419" y="6406416"/>
                  <a:pt x="1720979" y="6417557"/>
                  <a:pt x="1727328" y="6422343"/>
                </a:cubicBezTo>
                <a:cubicBezTo>
                  <a:pt x="1738468" y="6420779"/>
                  <a:pt x="1738468" y="6420779"/>
                  <a:pt x="1738468" y="6420779"/>
                </a:cubicBezTo>
                <a:cubicBezTo>
                  <a:pt x="1754290" y="6452633"/>
                  <a:pt x="1739921" y="6471690"/>
                  <a:pt x="1736798" y="6449411"/>
                </a:cubicBezTo>
                <a:cubicBezTo>
                  <a:pt x="1738361" y="6460550"/>
                  <a:pt x="1738361" y="6460550"/>
                  <a:pt x="1738361" y="6460550"/>
                </a:cubicBezTo>
                <a:cubicBezTo>
                  <a:pt x="1739921" y="6471690"/>
                  <a:pt x="1735132" y="6478043"/>
                  <a:pt x="1735132" y="6478043"/>
                </a:cubicBezTo>
                <a:cubicBezTo>
                  <a:pt x="1728782" y="6473255"/>
                  <a:pt x="1727220" y="6462116"/>
                  <a:pt x="1720871" y="6457328"/>
                </a:cubicBezTo>
                <a:lnTo>
                  <a:pt x="1709114" y="6447681"/>
                </a:lnTo>
                <a:lnTo>
                  <a:pt x="1721522" y="6503195"/>
                </a:lnTo>
                <a:cubicBezTo>
                  <a:pt x="1726662" y="6528305"/>
                  <a:pt x="1731407" y="6555983"/>
                  <a:pt x="1734572" y="6587615"/>
                </a:cubicBezTo>
                <a:lnTo>
                  <a:pt x="1721918" y="6600269"/>
                </a:lnTo>
                <a:cubicBezTo>
                  <a:pt x="1721916" y="6612926"/>
                  <a:pt x="1734570" y="6625580"/>
                  <a:pt x="1734570" y="6625580"/>
                </a:cubicBezTo>
                <a:lnTo>
                  <a:pt x="1747224" y="6638229"/>
                </a:lnTo>
                <a:lnTo>
                  <a:pt x="1734570" y="6638232"/>
                </a:lnTo>
                <a:cubicBezTo>
                  <a:pt x="1747224" y="6650886"/>
                  <a:pt x="1759878" y="6688847"/>
                  <a:pt x="1759880" y="6714153"/>
                </a:cubicBezTo>
                <a:cubicBezTo>
                  <a:pt x="1759882" y="6718371"/>
                  <a:pt x="1759882" y="6722589"/>
                  <a:pt x="1759882" y="6726807"/>
                </a:cubicBezTo>
                <a:cubicBezTo>
                  <a:pt x="1759882" y="6731024"/>
                  <a:pt x="1759882" y="6735242"/>
                  <a:pt x="1759880" y="6739458"/>
                </a:cubicBezTo>
                <a:lnTo>
                  <a:pt x="1772531" y="6752112"/>
                </a:lnTo>
                <a:cubicBezTo>
                  <a:pt x="1772531" y="6802725"/>
                  <a:pt x="1810492" y="6891303"/>
                  <a:pt x="1810493" y="6929262"/>
                </a:cubicBezTo>
                <a:lnTo>
                  <a:pt x="1797839" y="6929262"/>
                </a:lnTo>
                <a:lnTo>
                  <a:pt x="1797839" y="6941918"/>
                </a:lnTo>
                <a:cubicBezTo>
                  <a:pt x="1797840" y="6954569"/>
                  <a:pt x="1797842" y="6967223"/>
                  <a:pt x="1810493" y="6967223"/>
                </a:cubicBezTo>
                <a:lnTo>
                  <a:pt x="1823147" y="6979875"/>
                </a:lnTo>
                <a:lnTo>
                  <a:pt x="1835800" y="6967220"/>
                </a:lnTo>
                <a:lnTo>
                  <a:pt x="1835801" y="6954573"/>
                </a:lnTo>
                <a:lnTo>
                  <a:pt x="1823147" y="6941916"/>
                </a:lnTo>
                <a:cubicBezTo>
                  <a:pt x="1810493" y="6916605"/>
                  <a:pt x="1823146" y="6916608"/>
                  <a:pt x="1810493" y="6878645"/>
                </a:cubicBezTo>
                <a:cubicBezTo>
                  <a:pt x="1823146" y="6878648"/>
                  <a:pt x="1823146" y="6891303"/>
                  <a:pt x="1835800" y="6916608"/>
                </a:cubicBezTo>
                <a:cubicBezTo>
                  <a:pt x="1835800" y="6903957"/>
                  <a:pt x="1835801" y="6891300"/>
                  <a:pt x="1823146" y="6865997"/>
                </a:cubicBezTo>
                <a:lnTo>
                  <a:pt x="1810492" y="6865997"/>
                </a:lnTo>
                <a:cubicBezTo>
                  <a:pt x="1810492" y="6828036"/>
                  <a:pt x="1797839" y="6790076"/>
                  <a:pt x="1785185" y="6752111"/>
                </a:cubicBezTo>
                <a:cubicBezTo>
                  <a:pt x="1797839" y="6752112"/>
                  <a:pt x="1823146" y="6815382"/>
                  <a:pt x="1797840" y="6739461"/>
                </a:cubicBezTo>
                <a:lnTo>
                  <a:pt x="1810492" y="6739458"/>
                </a:lnTo>
                <a:lnTo>
                  <a:pt x="1810492" y="6752112"/>
                </a:lnTo>
                <a:lnTo>
                  <a:pt x="1823146" y="6739461"/>
                </a:lnTo>
                <a:cubicBezTo>
                  <a:pt x="1848454" y="6777419"/>
                  <a:pt x="1835800" y="6764768"/>
                  <a:pt x="1848454" y="6815379"/>
                </a:cubicBezTo>
                <a:cubicBezTo>
                  <a:pt x="1848454" y="6815379"/>
                  <a:pt x="1848450" y="6802728"/>
                  <a:pt x="1848455" y="6790076"/>
                </a:cubicBezTo>
                <a:cubicBezTo>
                  <a:pt x="1848454" y="6815379"/>
                  <a:pt x="1861108" y="6840686"/>
                  <a:pt x="1848455" y="6865997"/>
                </a:cubicBezTo>
                <a:lnTo>
                  <a:pt x="1873762" y="6891303"/>
                </a:lnTo>
                <a:lnTo>
                  <a:pt x="1861106" y="6891303"/>
                </a:lnTo>
                <a:lnTo>
                  <a:pt x="1861106" y="6903956"/>
                </a:lnTo>
                <a:cubicBezTo>
                  <a:pt x="1861104" y="6908172"/>
                  <a:pt x="1861106" y="6912389"/>
                  <a:pt x="1861103" y="6916605"/>
                </a:cubicBezTo>
                <a:lnTo>
                  <a:pt x="1873760" y="6916608"/>
                </a:lnTo>
                <a:cubicBezTo>
                  <a:pt x="1899070" y="6929262"/>
                  <a:pt x="1873762" y="6954573"/>
                  <a:pt x="1899070" y="6967224"/>
                </a:cubicBezTo>
                <a:cubicBezTo>
                  <a:pt x="1911719" y="6979875"/>
                  <a:pt x="1899066" y="6954569"/>
                  <a:pt x="1899070" y="6929262"/>
                </a:cubicBezTo>
                <a:cubicBezTo>
                  <a:pt x="1899066" y="6954569"/>
                  <a:pt x="1911719" y="6979875"/>
                  <a:pt x="1911720" y="6992532"/>
                </a:cubicBezTo>
                <a:lnTo>
                  <a:pt x="1899068" y="6979878"/>
                </a:lnTo>
                <a:cubicBezTo>
                  <a:pt x="1886414" y="6979880"/>
                  <a:pt x="1886414" y="6979880"/>
                  <a:pt x="1886411" y="6992532"/>
                </a:cubicBezTo>
                <a:cubicBezTo>
                  <a:pt x="1873760" y="6967220"/>
                  <a:pt x="1861106" y="6992532"/>
                  <a:pt x="1861108" y="7017836"/>
                </a:cubicBezTo>
                <a:lnTo>
                  <a:pt x="1861108" y="7043144"/>
                </a:lnTo>
                <a:cubicBezTo>
                  <a:pt x="1861103" y="7055795"/>
                  <a:pt x="1861108" y="7068452"/>
                  <a:pt x="1873757" y="7068452"/>
                </a:cubicBezTo>
                <a:cubicBezTo>
                  <a:pt x="1873758" y="7081103"/>
                  <a:pt x="1886414" y="7081104"/>
                  <a:pt x="1886414" y="7068449"/>
                </a:cubicBezTo>
                <a:lnTo>
                  <a:pt x="1886414" y="7043144"/>
                </a:lnTo>
                <a:cubicBezTo>
                  <a:pt x="1886414" y="7068449"/>
                  <a:pt x="1899066" y="7055795"/>
                  <a:pt x="1911718" y="7068452"/>
                </a:cubicBezTo>
                <a:lnTo>
                  <a:pt x="1911719" y="7081104"/>
                </a:lnTo>
                <a:cubicBezTo>
                  <a:pt x="1911722" y="7093755"/>
                  <a:pt x="1911720" y="7106412"/>
                  <a:pt x="1911720" y="7106412"/>
                </a:cubicBezTo>
                <a:cubicBezTo>
                  <a:pt x="1924374" y="7119068"/>
                  <a:pt x="1924374" y="7119068"/>
                  <a:pt x="1924376" y="7106412"/>
                </a:cubicBezTo>
                <a:lnTo>
                  <a:pt x="1937026" y="7106411"/>
                </a:lnTo>
                <a:lnTo>
                  <a:pt x="1949682" y="7093755"/>
                </a:lnTo>
                <a:cubicBezTo>
                  <a:pt x="1924374" y="7119068"/>
                  <a:pt x="1962336" y="7207640"/>
                  <a:pt x="1911722" y="7131719"/>
                </a:cubicBezTo>
                <a:cubicBezTo>
                  <a:pt x="1918048" y="7157025"/>
                  <a:pt x="1927536" y="7176006"/>
                  <a:pt x="1933865" y="7193405"/>
                </a:cubicBezTo>
                <a:lnTo>
                  <a:pt x="1935281" y="7216802"/>
                </a:lnTo>
                <a:lnTo>
                  <a:pt x="1924374" y="7194987"/>
                </a:lnTo>
                <a:cubicBezTo>
                  <a:pt x="1911720" y="7194986"/>
                  <a:pt x="1911722" y="7207640"/>
                  <a:pt x="1911720" y="7220294"/>
                </a:cubicBezTo>
                <a:lnTo>
                  <a:pt x="1911720" y="7232945"/>
                </a:lnTo>
                <a:cubicBezTo>
                  <a:pt x="1899068" y="7207640"/>
                  <a:pt x="1899066" y="7194987"/>
                  <a:pt x="1886416" y="7169676"/>
                </a:cubicBezTo>
                <a:lnTo>
                  <a:pt x="1873760" y="7182333"/>
                </a:lnTo>
                <a:cubicBezTo>
                  <a:pt x="1861108" y="7182333"/>
                  <a:pt x="1873762" y="7207640"/>
                  <a:pt x="1873760" y="7220291"/>
                </a:cubicBezTo>
                <a:lnTo>
                  <a:pt x="1861106" y="7207640"/>
                </a:lnTo>
                <a:lnTo>
                  <a:pt x="1861106" y="7220295"/>
                </a:lnTo>
                <a:lnTo>
                  <a:pt x="1861106" y="7232945"/>
                </a:lnTo>
                <a:lnTo>
                  <a:pt x="1873762" y="7245600"/>
                </a:lnTo>
                <a:cubicBezTo>
                  <a:pt x="1861108" y="7296216"/>
                  <a:pt x="1937028" y="7308869"/>
                  <a:pt x="1911720" y="7334175"/>
                </a:cubicBezTo>
                <a:cubicBezTo>
                  <a:pt x="1924376" y="7372134"/>
                  <a:pt x="1911720" y="7308869"/>
                  <a:pt x="1937030" y="7321523"/>
                </a:cubicBezTo>
                <a:cubicBezTo>
                  <a:pt x="1911720" y="7308869"/>
                  <a:pt x="1899068" y="7270905"/>
                  <a:pt x="1924374" y="7270908"/>
                </a:cubicBezTo>
                <a:lnTo>
                  <a:pt x="1937028" y="7283561"/>
                </a:lnTo>
                <a:cubicBezTo>
                  <a:pt x="1937027" y="7296215"/>
                  <a:pt x="1949678" y="7308869"/>
                  <a:pt x="1949678" y="7308869"/>
                </a:cubicBezTo>
                <a:cubicBezTo>
                  <a:pt x="1962335" y="7308869"/>
                  <a:pt x="1962335" y="7296215"/>
                  <a:pt x="1949681" y="7270908"/>
                </a:cubicBezTo>
                <a:lnTo>
                  <a:pt x="1949681" y="7258254"/>
                </a:lnTo>
                <a:cubicBezTo>
                  <a:pt x="1974989" y="7270908"/>
                  <a:pt x="1949678" y="7308869"/>
                  <a:pt x="1974986" y="7346829"/>
                </a:cubicBezTo>
                <a:cubicBezTo>
                  <a:pt x="1974986" y="7346829"/>
                  <a:pt x="1962335" y="7346829"/>
                  <a:pt x="1974989" y="7359480"/>
                </a:cubicBezTo>
                <a:cubicBezTo>
                  <a:pt x="1974989" y="7372134"/>
                  <a:pt x="1974989" y="7372134"/>
                  <a:pt x="1987643" y="7372134"/>
                </a:cubicBezTo>
                <a:cubicBezTo>
                  <a:pt x="1974986" y="7397441"/>
                  <a:pt x="2012950" y="7435401"/>
                  <a:pt x="2025602" y="7460709"/>
                </a:cubicBezTo>
                <a:lnTo>
                  <a:pt x="2012950" y="7448058"/>
                </a:lnTo>
                <a:lnTo>
                  <a:pt x="2012951" y="7460709"/>
                </a:lnTo>
                <a:cubicBezTo>
                  <a:pt x="2012950" y="7473362"/>
                  <a:pt x="2012950" y="7473362"/>
                  <a:pt x="2012946" y="7486019"/>
                </a:cubicBezTo>
                <a:lnTo>
                  <a:pt x="2025604" y="7486019"/>
                </a:lnTo>
                <a:cubicBezTo>
                  <a:pt x="2038256" y="7511325"/>
                  <a:pt x="2063564" y="7549284"/>
                  <a:pt x="2076218" y="7574594"/>
                </a:cubicBezTo>
                <a:cubicBezTo>
                  <a:pt x="2076220" y="7587245"/>
                  <a:pt x="2088872" y="7612554"/>
                  <a:pt x="2088870" y="7625205"/>
                </a:cubicBezTo>
                <a:cubicBezTo>
                  <a:pt x="2101526" y="7637859"/>
                  <a:pt x="2114180" y="7663166"/>
                  <a:pt x="2114180" y="7688474"/>
                </a:cubicBezTo>
                <a:lnTo>
                  <a:pt x="2114180" y="7701126"/>
                </a:lnTo>
                <a:lnTo>
                  <a:pt x="2126834" y="7713780"/>
                </a:lnTo>
                <a:cubicBezTo>
                  <a:pt x="2139484" y="7751741"/>
                  <a:pt x="2164793" y="7802355"/>
                  <a:pt x="2190100" y="7852970"/>
                </a:cubicBezTo>
                <a:cubicBezTo>
                  <a:pt x="2202754" y="7890930"/>
                  <a:pt x="2215408" y="7916237"/>
                  <a:pt x="2228060" y="7928891"/>
                </a:cubicBezTo>
                <a:lnTo>
                  <a:pt x="2228060" y="7954194"/>
                </a:lnTo>
                <a:cubicBezTo>
                  <a:pt x="2228060" y="7941545"/>
                  <a:pt x="2215406" y="7941545"/>
                  <a:pt x="2215406" y="7941545"/>
                </a:cubicBezTo>
                <a:cubicBezTo>
                  <a:pt x="2215409" y="7928891"/>
                  <a:pt x="2202750" y="7928891"/>
                  <a:pt x="2202750" y="7928891"/>
                </a:cubicBezTo>
                <a:cubicBezTo>
                  <a:pt x="2202754" y="7941545"/>
                  <a:pt x="2202754" y="7941545"/>
                  <a:pt x="2215406" y="7954197"/>
                </a:cubicBezTo>
                <a:cubicBezTo>
                  <a:pt x="2177446" y="7916237"/>
                  <a:pt x="2202754" y="7979505"/>
                  <a:pt x="2215406" y="7992155"/>
                </a:cubicBezTo>
                <a:lnTo>
                  <a:pt x="2228060" y="8004812"/>
                </a:lnTo>
                <a:lnTo>
                  <a:pt x="2228060" y="8030117"/>
                </a:lnTo>
                <a:lnTo>
                  <a:pt x="2240711" y="8030117"/>
                </a:lnTo>
                <a:cubicBezTo>
                  <a:pt x="2240712" y="8025900"/>
                  <a:pt x="2240712" y="8021682"/>
                  <a:pt x="2240714" y="8017464"/>
                </a:cubicBezTo>
                <a:cubicBezTo>
                  <a:pt x="2253368" y="8030114"/>
                  <a:pt x="2253366" y="8042772"/>
                  <a:pt x="2253366" y="8042772"/>
                </a:cubicBezTo>
                <a:lnTo>
                  <a:pt x="2240714" y="8042772"/>
                </a:lnTo>
                <a:lnTo>
                  <a:pt x="2240714" y="8055425"/>
                </a:lnTo>
                <a:lnTo>
                  <a:pt x="2253370" y="8068077"/>
                </a:lnTo>
                <a:cubicBezTo>
                  <a:pt x="2303982" y="8118692"/>
                  <a:pt x="2303982" y="8131347"/>
                  <a:pt x="2354597" y="8232576"/>
                </a:cubicBezTo>
                <a:cubicBezTo>
                  <a:pt x="2329289" y="8219921"/>
                  <a:pt x="2316636" y="8194613"/>
                  <a:pt x="2341944" y="8283185"/>
                </a:cubicBezTo>
                <a:cubicBezTo>
                  <a:pt x="2354597" y="8270537"/>
                  <a:pt x="2341943" y="8245227"/>
                  <a:pt x="2341943" y="8245227"/>
                </a:cubicBezTo>
                <a:cubicBezTo>
                  <a:pt x="2367251" y="8283188"/>
                  <a:pt x="2417861" y="8359109"/>
                  <a:pt x="2417861" y="8397070"/>
                </a:cubicBezTo>
                <a:cubicBezTo>
                  <a:pt x="2430518" y="8397069"/>
                  <a:pt x="2417864" y="8371760"/>
                  <a:pt x="2430518" y="8397069"/>
                </a:cubicBezTo>
                <a:cubicBezTo>
                  <a:pt x="2430518" y="8460338"/>
                  <a:pt x="2531747" y="8599527"/>
                  <a:pt x="2544400" y="8624834"/>
                </a:cubicBezTo>
                <a:cubicBezTo>
                  <a:pt x="2557050" y="8675448"/>
                  <a:pt x="2632978" y="8814634"/>
                  <a:pt x="2696243" y="8903206"/>
                </a:cubicBezTo>
                <a:lnTo>
                  <a:pt x="2679262" y="8912472"/>
                </a:lnTo>
                <a:lnTo>
                  <a:pt x="2670938" y="8903210"/>
                </a:lnTo>
                <a:cubicBezTo>
                  <a:pt x="2670936" y="8909536"/>
                  <a:pt x="2674100" y="8912700"/>
                  <a:pt x="2678846" y="8912698"/>
                </a:cubicBezTo>
                <a:lnTo>
                  <a:pt x="2679262" y="8912472"/>
                </a:lnTo>
                <a:lnTo>
                  <a:pt x="2699010" y="8934448"/>
                </a:lnTo>
                <a:cubicBezTo>
                  <a:pt x="2726294" y="8975968"/>
                  <a:pt x="2750022" y="9042399"/>
                  <a:pt x="2759512" y="9080360"/>
                </a:cubicBezTo>
                <a:cubicBezTo>
                  <a:pt x="2784818" y="9067706"/>
                  <a:pt x="2759513" y="9093014"/>
                  <a:pt x="2784818" y="9105666"/>
                </a:cubicBezTo>
                <a:cubicBezTo>
                  <a:pt x="2784815" y="9118320"/>
                  <a:pt x="2784818" y="9093014"/>
                  <a:pt x="2797472" y="9105666"/>
                </a:cubicBezTo>
                <a:lnTo>
                  <a:pt x="2797474" y="9130974"/>
                </a:lnTo>
                <a:cubicBezTo>
                  <a:pt x="2797474" y="9130974"/>
                  <a:pt x="2810126" y="9156279"/>
                  <a:pt x="2822778" y="9156278"/>
                </a:cubicBezTo>
                <a:cubicBezTo>
                  <a:pt x="2810126" y="9156279"/>
                  <a:pt x="2797472" y="9143628"/>
                  <a:pt x="2810126" y="9156279"/>
                </a:cubicBezTo>
                <a:cubicBezTo>
                  <a:pt x="2822778" y="9181588"/>
                  <a:pt x="2886044" y="9257506"/>
                  <a:pt x="2911354" y="9308124"/>
                </a:cubicBezTo>
                <a:cubicBezTo>
                  <a:pt x="2911354" y="9308124"/>
                  <a:pt x="2936662" y="9371390"/>
                  <a:pt x="2949317" y="9396696"/>
                </a:cubicBezTo>
                <a:cubicBezTo>
                  <a:pt x="2961968" y="9396696"/>
                  <a:pt x="2961968" y="9384044"/>
                  <a:pt x="2974622" y="9396696"/>
                </a:cubicBezTo>
                <a:cubicBezTo>
                  <a:pt x="2987276" y="9409350"/>
                  <a:pt x="2949317" y="9409350"/>
                  <a:pt x="2974622" y="9422004"/>
                </a:cubicBezTo>
                <a:cubicBezTo>
                  <a:pt x="2987276" y="9409350"/>
                  <a:pt x="2987276" y="9447310"/>
                  <a:pt x="2999928" y="9459962"/>
                </a:cubicBezTo>
                <a:lnTo>
                  <a:pt x="3012582" y="9472618"/>
                </a:lnTo>
                <a:lnTo>
                  <a:pt x="3012584" y="9485268"/>
                </a:lnTo>
                <a:cubicBezTo>
                  <a:pt x="3012584" y="9485268"/>
                  <a:pt x="3012582" y="9497925"/>
                  <a:pt x="3025238" y="9497925"/>
                </a:cubicBezTo>
                <a:cubicBezTo>
                  <a:pt x="3025236" y="9493707"/>
                  <a:pt x="3025235" y="9489489"/>
                  <a:pt x="3025235" y="9485271"/>
                </a:cubicBezTo>
                <a:lnTo>
                  <a:pt x="3037894" y="9485271"/>
                </a:lnTo>
                <a:cubicBezTo>
                  <a:pt x="3050544" y="9510579"/>
                  <a:pt x="3037892" y="9510580"/>
                  <a:pt x="3063194" y="9535886"/>
                </a:cubicBezTo>
                <a:cubicBezTo>
                  <a:pt x="3063197" y="9523232"/>
                  <a:pt x="3050544" y="9510579"/>
                  <a:pt x="3063197" y="9510576"/>
                </a:cubicBezTo>
                <a:lnTo>
                  <a:pt x="3037892" y="9472620"/>
                </a:lnTo>
                <a:lnTo>
                  <a:pt x="3025238" y="9459964"/>
                </a:lnTo>
                <a:lnTo>
                  <a:pt x="3025236" y="9447310"/>
                </a:lnTo>
                <a:lnTo>
                  <a:pt x="3012584" y="9447308"/>
                </a:lnTo>
                <a:cubicBezTo>
                  <a:pt x="2999928" y="9434655"/>
                  <a:pt x="2999928" y="9422001"/>
                  <a:pt x="3012582" y="9434656"/>
                </a:cubicBezTo>
                <a:cubicBezTo>
                  <a:pt x="2949318" y="9346084"/>
                  <a:pt x="2911355" y="9282814"/>
                  <a:pt x="2873393" y="9219549"/>
                </a:cubicBezTo>
                <a:cubicBezTo>
                  <a:pt x="2835432" y="9143628"/>
                  <a:pt x="2810128" y="9080360"/>
                  <a:pt x="2746858" y="8991784"/>
                </a:cubicBezTo>
                <a:cubicBezTo>
                  <a:pt x="2759512" y="9004438"/>
                  <a:pt x="2772164" y="9004438"/>
                  <a:pt x="2759512" y="8991784"/>
                </a:cubicBezTo>
                <a:lnTo>
                  <a:pt x="2772164" y="9004438"/>
                </a:lnTo>
                <a:lnTo>
                  <a:pt x="2772166" y="8991782"/>
                </a:lnTo>
                <a:cubicBezTo>
                  <a:pt x="2772164" y="8979130"/>
                  <a:pt x="2759512" y="8953824"/>
                  <a:pt x="2734200" y="8915860"/>
                </a:cubicBezTo>
                <a:cubicBezTo>
                  <a:pt x="2734202" y="8911644"/>
                  <a:pt x="2734204" y="8907426"/>
                  <a:pt x="2734204" y="8903210"/>
                </a:cubicBezTo>
                <a:cubicBezTo>
                  <a:pt x="2734204" y="8890557"/>
                  <a:pt x="2721550" y="8890558"/>
                  <a:pt x="2721550" y="8890558"/>
                </a:cubicBezTo>
                <a:cubicBezTo>
                  <a:pt x="2721552" y="8886340"/>
                  <a:pt x="2721552" y="8882121"/>
                  <a:pt x="2721552" y="8877904"/>
                </a:cubicBezTo>
                <a:cubicBezTo>
                  <a:pt x="2734204" y="8890557"/>
                  <a:pt x="2746858" y="8890558"/>
                  <a:pt x="2746858" y="8890558"/>
                </a:cubicBezTo>
                <a:cubicBezTo>
                  <a:pt x="2746858" y="8890558"/>
                  <a:pt x="2746854" y="8877903"/>
                  <a:pt x="2746858" y="8865246"/>
                </a:cubicBezTo>
                <a:cubicBezTo>
                  <a:pt x="2746854" y="8877903"/>
                  <a:pt x="2759512" y="8877903"/>
                  <a:pt x="2759512" y="8890556"/>
                </a:cubicBezTo>
                <a:cubicBezTo>
                  <a:pt x="2772164" y="8903210"/>
                  <a:pt x="2721554" y="8814632"/>
                  <a:pt x="2708897" y="8776674"/>
                </a:cubicBezTo>
                <a:lnTo>
                  <a:pt x="2708898" y="8772040"/>
                </a:lnTo>
                <a:lnTo>
                  <a:pt x="2698295" y="8751880"/>
                </a:lnTo>
                <a:lnTo>
                  <a:pt x="2696243" y="8751368"/>
                </a:lnTo>
                <a:lnTo>
                  <a:pt x="2695566" y="8746690"/>
                </a:lnTo>
                <a:lnTo>
                  <a:pt x="2671432" y="8700795"/>
                </a:lnTo>
                <a:lnTo>
                  <a:pt x="2670936" y="8700753"/>
                </a:lnTo>
                <a:lnTo>
                  <a:pt x="2663276" y="8686708"/>
                </a:lnTo>
                <a:lnTo>
                  <a:pt x="2658886" y="8696884"/>
                </a:lnTo>
                <a:cubicBezTo>
                  <a:pt x="2659136" y="8701324"/>
                  <a:pt x="2659385" y="8705766"/>
                  <a:pt x="2654159" y="8707842"/>
                </a:cubicBezTo>
                <a:cubicBezTo>
                  <a:pt x="2619803" y="8667026"/>
                  <a:pt x="2604202" y="8642964"/>
                  <a:pt x="2584451" y="8608449"/>
                </a:cubicBezTo>
                <a:cubicBezTo>
                  <a:pt x="2572000" y="8577084"/>
                  <a:pt x="2552249" y="8542568"/>
                  <a:pt x="2524196" y="8487142"/>
                </a:cubicBezTo>
                <a:cubicBezTo>
                  <a:pt x="2530500" y="8472534"/>
                  <a:pt x="2503446" y="8434868"/>
                  <a:pt x="2494148" y="8396198"/>
                </a:cubicBezTo>
                <a:cubicBezTo>
                  <a:pt x="2495147" y="8413958"/>
                  <a:pt x="2491996" y="8421262"/>
                  <a:pt x="2476394" y="8397201"/>
                </a:cubicBezTo>
                <a:cubicBezTo>
                  <a:pt x="2454647" y="8327166"/>
                  <a:pt x="2388089" y="8220470"/>
                  <a:pt x="2395548" y="8163036"/>
                </a:cubicBezTo>
                <a:cubicBezTo>
                  <a:pt x="2349740" y="8108615"/>
                  <a:pt x="2323844" y="8028123"/>
                  <a:pt x="2308400" y="7943480"/>
                </a:cubicBezTo>
                <a:cubicBezTo>
                  <a:pt x="2301098" y="7940328"/>
                  <a:pt x="2301098" y="7940328"/>
                  <a:pt x="2301098" y="7940328"/>
                </a:cubicBezTo>
                <a:cubicBezTo>
                  <a:pt x="2301098" y="7940328"/>
                  <a:pt x="2304250" y="7933025"/>
                  <a:pt x="2304250" y="7933025"/>
                </a:cubicBezTo>
                <a:cubicBezTo>
                  <a:pt x="2296948" y="7929873"/>
                  <a:pt x="2295948" y="7912115"/>
                  <a:pt x="2295948" y="7912115"/>
                </a:cubicBezTo>
                <a:cubicBezTo>
                  <a:pt x="2291800" y="7901660"/>
                  <a:pt x="2299102" y="7904810"/>
                  <a:pt x="2303249" y="7915265"/>
                </a:cubicBezTo>
                <a:lnTo>
                  <a:pt x="2305222" y="7916473"/>
                </a:lnTo>
                <a:lnTo>
                  <a:pt x="2307401" y="7925720"/>
                </a:lnTo>
                <a:cubicBezTo>
                  <a:pt x="2308977" y="7922068"/>
                  <a:pt x="2309764" y="7920242"/>
                  <a:pt x="2309245" y="7918935"/>
                </a:cubicBezTo>
                <a:lnTo>
                  <a:pt x="2305222" y="7916473"/>
                </a:lnTo>
                <a:lnTo>
                  <a:pt x="2297459" y="7883523"/>
                </a:lnTo>
                <a:cubicBezTo>
                  <a:pt x="2292665" y="7869541"/>
                  <a:pt x="2289302" y="7857261"/>
                  <a:pt x="2296104" y="7851531"/>
                </a:cubicBezTo>
                <a:cubicBezTo>
                  <a:pt x="2336608" y="7938321"/>
                  <a:pt x="2386721" y="7942616"/>
                  <a:pt x="2410464" y="8048171"/>
                </a:cubicBezTo>
                <a:cubicBezTo>
                  <a:pt x="2404162" y="8062779"/>
                  <a:pt x="2388560" y="8038718"/>
                  <a:pt x="2381258" y="8035568"/>
                </a:cubicBezTo>
                <a:cubicBezTo>
                  <a:pt x="2423758" y="8157878"/>
                  <a:pt x="2443352" y="8252978"/>
                  <a:pt x="2510906" y="8377434"/>
                </a:cubicBezTo>
                <a:cubicBezTo>
                  <a:pt x="2509907" y="8359674"/>
                  <a:pt x="2521360" y="8373279"/>
                  <a:pt x="2535962" y="8379581"/>
                </a:cubicBezTo>
                <a:cubicBezTo>
                  <a:pt x="2567165" y="8427702"/>
                  <a:pt x="2576464" y="8466372"/>
                  <a:pt x="2588914" y="8497738"/>
                </a:cubicBezTo>
                <a:cubicBezTo>
                  <a:pt x="2601364" y="8529102"/>
                  <a:pt x="2617962" y="8570924"/>
                  <a:pt x="2659620" y="8614888"/>
                </a:cubicBezTo>
                <a:cubicBezTo>
                  <a:pt x="2665844" y="8630572"/>
                  <a:pt x="2664518" y="8638665"/>
                  <a:pt x="2664623" y="8648457"/>
                </a:cubicBezTo>
                <a:lnTo>
                  <a:pt x="2666112" y="8659284"/>
                </a:lnTo>
                <a:lnTo>
                  <a:pt x="2670938" y="8662794"/>
                </a:lnTo>
                <a:lnTo>
                  <a:pt x="2702213" y="8709080"/>
                </a:lnTo>
                <a:lnTo>
                  <a:pt x="2702321" y="8709128"/>
                </a:lnTo>
                <a:cubicBezTo>
                  <a:pt x="2708710" y="8711884"/>
                  <a:pt x="2715224" y="8716862"/>
                  <a:pt x="2727173" y="8739346"/>
                </a:cubicBezTo>
                <a:lnTo>
                  <a:pt x="2731750" y="8752797"/>
                </a:lnTo>
                <a:lnTo>
                  <a:pt x="2829106" y="8896884"/>
                </a:lnTo>
                <a:cubicBezTo>
                  <a:pt x="2882884" y="8969642"/>
                  <a:pt x="2936662" y="9036072"/>
                  <a:pt x="2987276" y="9093014"/>
                </a:cubicBezTo>
                <a:lnTo>
                  <a:pt x="2999928" y="9105663"/>
                </a:lnTo>
                <a:cubicBezTo>
                  <a:pt x="3012582" y="9118320"/>
                  <a:pt x="3025238" y="9143625"/>
                  <a:pt x="3037892" y="9156280"/>
                </a:cubicBezTo>
                <a:cubicBezTo>
                  <a:pt x="3164428" y="9295468"/>
                  <a:pt x="3316271" y="9434656"/>
                  <a:pt x="3430151" y="9561192"/>
                </a:cubicBezTo>
                <a:cubicBezTo>
                  <a:pt x="3442806" y="9548540"/>
                  <a:pt x="3379536" y="9510579"/>
                  <a:pt x="3379538" y="9497925"/>
                </a:cubicBezTo>
                <a:lnTo>
                  <a:pt x="3392189" y="9497925"/>
                </a:lnTo>
                <a:cubicBezTo>
                  <a:pt x="3392192" y="9510576"/>
                  <a:pt x="3404843" y="9510579"/>
                  <a:pt x="3417497" y="9510579"/>
                </a:cubicBezTo>
                <a:cubicBezTo>
                  <a:pt x="3417497" y="9510579"/>
                  <a:pt x="3417498" y="9497925"/>
                  <a:pt x="3404846" y="9485271"/>
                </a:cubicBezTo>
                <a:lnTo>
                  <a:pt x="3392190" y="9472617"/>
                </a:lnTo>
                <a:cubicBezTo>
                  <a:pt x="3404846" y="9472618"/>
                  <a:pt x="3417497" y="9472618"/>
                  <a:pt x="3430151" y="9485271"/>
                </a:cubicBezTo>
                <a:cubicBezTo>
                  <a:pt x="3430151" y="9489489"/>
                  <a:pt x="3430150" y="9493707"/>
                  <a:pt x="3430150" y="9497925"/>
                </a:cubicBezTo>
                <a:cubicBezTo>
                  <a:pt x="3417498" y="9497925"/>
                  <a:pt x="3430150" y="9497925"/>
                  <a:pt x="3430152" y="9510579"/>
                </a:cubicBezTo>
                <a:lnTo>
                  <a:pt x="3442805" y="9510579"/>
                </a:lnTo>
                <a:cubicBezTo>
                  <a:pt x="3461784" y="9529557"/>
                  <a:pt x="3474438" y="9548538"/>
                  <a:pt x="3487091" y="9562774"/>
                </a:cubicBezTo>
                <a:lnTo>
                  <a:pt x="3531150" y="9586378"/>
                </a:lnTo>
                <a:cubicBezTo>
                  <a:pt x="3531240" y="9586462"/>
                  <a:pt x="3531329" y="9586548"/>
                  <a:pt x="3531419" y="9586632"/>
                </a:cubicBezTo>
                <a:lnTo>
                  <a:pt x="3542453" y="9624460"/>
                </a:lnTo>
                <a:lnTo>
                  <a:pt x="3568812" y="9649767"/>
                </a:lnTo>
                <a:lnTo>
                  <a:pt x="3544032" y="9649767"/>
                </a:lnTo>
                <a:cubicBezTo>
                  <a:pt x="3544032" y="9649767"/>
                  <a:pt x="3544036" y="9675072"/>
                  <a:pt x="3556686" y="9675075"/>
                </a:cubicBezTo>
                <a:lnTo>
                  <a:pt x="3569339" y="9687726"/>
                </a:lnTo>
                <a:cubicBezTo>
                  <a:pt x="3531380" y="9675075"/>
                  <a:pt x="3619955" y="9750996"/>
                  <a:pt x="3657916" y="9788956"/>
                </a:cubicBezTo>
                <a:cubicBezTo>
                  <a:pt x="3657917" y="9793174"/>
                  <a:pt x="3657916" y="9797392"/>
                  <a:pt x="3657914" y="9801610"/>
                </a:cubicBezTo>
                <a:cubicBezTo>
                  <a:pt x="3657917" y="9814262"/>
                  <a:pt x="3670571" y="9814262"/>
                  <a:pt x="3670571" y="9814262"/>
                </a:cubicBezTo>
                <a:lnTo>
                  <a:pt x="3683225" y="9814262"/>
                </a:lnTo>
                <a:cubicBezTo>
                  <a:pt x="3683225" y="9826916"/>
                  <a:pt x="3695876" y="9826916"/>
                  <a:pt x="3708532" y="9826916"/>
                </a:cubicBezTo>
                <a:cubicBezTo>
                  <a:pt x="3771802" y="9890182"/>
                  <a:pt x="3860375" y="9966106"/>
                  <a:pt x="3948950" y="10042026"/>
                </a:cubicBezTo>
                <a:lnTo>
                  <a:pt x="3961601" y="10042026"/>
                </a:lnTo>
                <a:lnTo>
                  <a:pt x="3961601" y="10054677"/>
                </a:lnTo>
                <a:lnTo>
                  <a:pt x="3974255" y="10067332"/>
                </a:lnTo>
                <a:lnTo>
                  <a:pt x="3986910" y="10067332"/>
                </a:lnTo>
                <a:cubicBezTo>
                  <a:pt x="4012212" y="10079986"/>
                  <a:pt x="4037526" y="10105293"/>
                  <a:pt x="4050180" y="10117947"/>
                </a:cubicBezTo>
                <a:cubicBezTo>
                  <a:pt x="4113444" y="10155908"/>
                  <a:pt x="4164060" y="10193868"/>
                  <a:pt x="4202020" y="10231826"/>
                </a:cubicBezTo>
                <a:cubicBezTo>
                  <a:pt x="4176716" y="10231828"/>
                  <a:pt x="4214675" y="10244482"/>
                  <a:pt x="4252636" y="10269788"/>
                </a:cubicBezTo>
                <a:lnTo>
                  <a:pt x="4273434" y="10287000"/>
                </a:lnTo>
                <a:lnTo>
                  <a:pt x="4192550" y="10287000"/>
                </a:lnTo>
                <a:lnTo>
                  <a:pt x="4138751" y="10244482"/>
                </a:lnTo>
                <a:cubicBezTo>
                  <a:pt x="4024871" y="10168562"/>
                  <a:pt x="3910990" y="10067332"/>
                  <a:pt x="3822414" y="9991412"/>
                </a:cubicBezTo>
                <a:cubicBezTo>
                  <a:pt x="3809762" y="9991413"/>
                  <a:pt x="3784451" y="9991412"/>
                  <a:pt x="3784452" y="9978758"/>
                </a:cubicBezTo>
                <a:cubicBezTo>
                  <a:pt x="3733838" y="9953451"/>
                  <a:pt x="3683225" y="9864876"/>
                  <a:pt x="3645262" y="9864876"/>
                </a:cubicBezTo>
                <a:cubicBezTo>
                  <a:pt x="3784451" y="9991412"/>
                  <a:pt x="3936296" y="10130601"/>
                  <a:pt x="4100792" y="10257134"/>
                </a:cubicBezTo>
                <a:lnTo>
                  <a:pt x="4139230" y="10287000"/>
                </a:lnTo>
                <a:lnTo>
                  <a:pt x="4042092" y="10287000"/>
                </a:lnTo>
                <a:lnTo>
                  <a:pt x="3979991" y="10235188"/>
                </a:lnTo>
                <a:cubicBezTo>
                  <a:pt x="3946577" y="10205730"/>
                  <a:pt x="3914152" y="10174887"/>
                  <a:pt x="3885682" y="10143254"/>
                </a:cubicBezTo>
                <a:cubicBezTo>
                  <a:pt x="3822416" y="10092639"/>
                  <a:pt x="3822416" y="10079986"/>
                  <a:pt x="3771802" y="10029369"/>
                </a:cubicBezTo>
                <a:cubicBezTo>
                  <a:pt x="3733836" y="9991408"/>
                  <a:pt x="3695876" y="9940797"/>
                  <a:pt x="3657916" y="9902836"/>
                </a:cubicBezTo>
                <a:cubicBezTo>
                  <a:pt x="3632610" y="9877532"/>
                  <a:pt x="3594652" y="9864876"/>
                  <a:pt x="3594650" y="9852222"/>
                </a:cubicBezTo>
                <a:cubicBezTo>
                  <a:pt x="3569340" y="9839571"/>
                  <a:pt x="3581998" y="9826916"/>
                  <a:pt x="3569340" y="9814263"/>
                </a:cubicBezTo>
                <a:cubicBezTo>
                  <a:pt x="3544032" y="9788956"/>
                  <a:pt x="3480767" y="9763647"/>
                  <a:pt x="3493422" y="9738340"/>
                </a:cubicBezTo>
                <a:cubicBezTo>
                  <a:pt x="3417498" y="9675075"/>
                  <a:pt x="3366884" y="9611806"/>
                  <a:pt x="3303617" y="9535884"/>
                </a:cubicBezTo>
                <a:cubicBezTo>
                  <a:pt x="3290962" y="9523232"/>
                  <a:pt x="3278309" y="9523228"/>
                  <a:pt x="3278308" y="9535886"/>
                </a:cubicBezTo>
                <a:cubicBezTo>
                  <a:pt x="3227696" y="9459964"/>
                  <a:pt x="3164428" y="9371390"/>
                  <a:pt x="3101159" y="9282814"/>
                </a:cubicBezTo>
                <a:cubicBezTo>
                  <a:pt x="3037892" y="9194240"/>
                  <a:pt x="2974622" y="9118317"/>
                  <a:pt x="2924009" y="9055050"/>
                </a:cubicBezTo>
                <a:cubicBezTo>
                  <a:pt x="2924008" y="9067706"/>
                  <a:pt x="2936662" y="9080360"/>
                  <a:pt x="2949317" y="9093010"/>
                </a:cubicBezTo>
                <a:lnTo>
                  <a:pt x="2916180" y="9059880"/>
                </a:lnTo>
                <a:lnTo>
                  <a:pt x="2916390" y="9063592"/>
                </a:lnTo>
                <a:cubicBezTo>
                  <a:pt x="2909088" y="9060442"/>
                  <a:pt x="2904938" y="9049986"/>
                  <a:pt x="2897638" y="9046838"/>
                </a:cubicBezTo>
                <a:cubicBezTo>
                  <a:pt x="2886684" y="9042111"/>
                  <a:pt x="2874695" y="9034772"/>
                  <a:pt x="2868431" y="9034234"/>
                </a:cubicBezTo>
                <a:lnTo>
                  <a:pt x="2866349" y="9036910"/>
                </a:lnTo>
                <a:lnTo>
                  <a:pt x="2886048" y="9074034"/>
                </a:lnTo>
                <a:cubicBezTo>
                  <a:pt x="2898701" y="9099340"/>
                  <a:pt x="2911355" y="9124647"/>
                  <a:pt x="2936662" y="9156279"/>
                </a:cubicBezTo>
                <a:lnTo>
                  <a:pt x="2924008" y="9156278"/>
                </a:lnTo>
                <a:lnTo>
                  <a:pt x="2924009" y="9168934"/>
                </a:lnTo>
                <a:cubicBezTo>
                  <a:pt x="2924008" y="9181588"/>
                  <a:pt x="2936662" y="9194240"/>
                  <a:pt x="2949317" y="9194240"/>
                </a:cubicBezTo>
                <a:cubicBezTo>
                  <a:pt x="2936662" y="9206894"/>
                  <a:pt x="2961968" y="9232202"/>
                  <a:pt x="2974624" y="9257506"/>
                </a:cubicBezTo>
                <a:lnTo>
                  <a:pt x="2987276" y="9257510"/>
                </a:lnTo>
                <a:cubicBezTo>
                  <a:pt x="2999926" y="9270160"/>
                  <a:pt x="3012584" y="9270158"/>
                  <a:pt x="3012584" y="9270158"/>
                </a:cubicBezTo>
                <a:lnTo>
                  <a:pt x="3019736" y="9268968"/>
                </a:lnTo>
                <a:lnTo>
                  <a:pt x="3063198" y="9338571"/>
                </a:lnTo>
                <a:cubicBezTo>
                  <a:pt x="3108278" y="9415677"/>
                  <a:pt x="3139122" y="9482106"/>
                  <a:pt x="3177082" y="9548540"/>
                </a:cubicBezTo>
                <a:cubicBezTo>
                  <a:pt x="3215040" y="9637114"/>
                  <a:pt x="3265658" y="9713032"/>
                  <a:pt x="3328922" y="9826916"/>
                </a:cubicBezTo>
                <a:cubicBezTo>
                  <a:pt x="3328922" y="9801610"/>
                  <a:pt x="3328919" y="9788956"/>
                  <a:pt x="3354232" y="9788956"/>
                </a:cubicBezTo>
                <a:cubicBezTo>
                  <a:pt x="3442806" y="9915490"/>
                  <a:pt x="3531382" y="10042026"/>
                  <a:pt x="3619955" y="10181214"/>
                </a:cubicBezTo>
                <a:lnTo>
                  <a:pt x="3700596" y="10287000"/>
                </a:lnTo>
                <a:lnTo>
                  <a:pt x="3149945" y="10287000"/>
                </a:lnTo>
                <a:lnTo>
                  <a:pt x="2970956" y="10113828"/>
                </a:lnTo>
                <a:cubicBezTo>
                  <a:pt x="2529670" y="9648770"/>
                  <a:pt x="2148152" y="9127170"/>
                  <a:pt x="1838543" y="8560522"/>
                </a:cubicBezTo>
                <a:lnTo>
                  <a:pt x="1724466" y="8334921"/>
                </a:lnTo>
                <a:lnTo>
                  <a:pt x="1746474" y="8411187"/>
                </a:lnTo>
                <a:cubicBezTo>
                  <a:pt x="1763262" y="8466411"/>
                  <a:pt x="1783170" y="8522008"/>
                  <a:pt x="1814813" y="8585349"/>
                </a:cubicBezTo>
                <a:cubicBezTo>
                  <a:pt x="1814420" y="8567566"/>
                  <a:pt x="1825402" y="8581552"/>
                  <a:pt x="1839782" y="8588348"/>
                </a:cubicBezTo>
                <a:cubicBezTo>
                  <a:pt x="1869330" y="8637501"/>
                  <a:pt x="1877309" y="8676465"/>
                  <a:pt x="1888685" y="8708235"/>
                </a:cubicBezTo>
                <a:cubicBezTo>
                  <a:pt x="1900061" y="8740005"/>
                  <a:pt x="1915230" y="8782365"/>
                  <a:pt x="1955369" y="8827724"/>
                </a:cubicBezTo>
                <a:cubicBezTo>
                  <a:pt x="1966744" y="8859495"/>
                  <a:pt x="1948966" y="8859892"/>
                  <a:pt x="1971324" y="8905650"/>
                </a:cubicBezTo>
                <a:cubicBezTo>
                  <a:pt x="1993288" y="8933625"/>
                  <a:pt x="1996294" y="8908648"/>
                  <a:pt x="2018652" y="8954406"/>
                </a:cubicBezTo>
                <a:cubicBezTo>
                  <a:pt x="2023230" y="9000562"/>
                  <a:pt x="2074352" y="9059907"/>
                  <a:pt x="2111486" y="9130240"/>
                </a:cubicBezTo>
                <a:cubicBezTo>
                  <a:pt x="2104688" y="9144628"/>
                  <a:pt x="2141822" y="9214962"/>
                  <a:pt x="2170978" y="9246333"/>
                </a:cubicBezTo>
                <a:cubicBezTo>
                  <a:pt x="2167184" y="9235743"/>
                  <a:pt x="2167184" y="9235743"/>
                  <a:pt x="2167184" y="9235743"/>
                </a:cubicBezTo>
                <a:cubicBezTo>
                  <a:pt x="2163392" y="9225153"/>
                  <a:pt x="2156202" y="9221756"/>
                  <a:pt x="2166791" y="9217959"/>
                </a:cubicBezTo>
                <a:cubicBezTo>
                  <a:pt x="2166791" y="9217959"/>
                  <a:pt x="2170583" y="9228549"/>
                  <a:pt x="2177772" y="9231946"/>
                </a:cubicBezTo>
                <a:cubicBezTo>
                  <a:pt x="2188362" y="9228152"/>
                  <a:pt x="2188362" y="9228152"/>
                  <a:pt x="2188362" y="9228152"/>
                </a:cubicBezTo>
                <a:cubicBezTo>
                  <a:pt x="2210327" y="9256125"/>
                  <a:pt x="2200132" y="9277704"/>
                  <a:pt x="2192548" y="9256526"/>
                </a:cubicBezTo>
                <a:cubicBezTo>
                  <a:pt x="2196340" y="9267114"/>
                  <a:pt x="2196340" y="9267114"/>
                  <a:pt x="2196340" y="9267114"/>
                </a:cubicBezTo>
                <a:cubicBezTo>
                  <a:pt x="2200132" y="9277704"/>
                  <a:pt x="2196734" y="9284898"/>
                  <a:pt x="2196734" y="9284898"/>
                </a:cubicBezTo>
                <a:cubicBezTo>
                  <a:pt x="2189543" y="9281500"/>
                  <a:pt x="2185751" y="9270910"/>
                  <a:pt x="2178560" y="9267513"/>
                </a:cubicBezTo>
                <a:cubicBezTo>
                  <a:pt x="2156988" y="9257322"/>
                  <a:pt x="2131626" y="9236541"/>
                  <a:pt x="2153986" y="9282300"/>
                </a:cubicBezTo>
                <a:cubicBezTo>
                  <a:pt x="2102471" y="9205172"/>
                  <a:pt x="2069129" y="9145428"/>
                  <a:pt x="2046378" y="9081886"/>
                </a:cubicBezTo>
                <a:cubicBezTo>
                  <a:pt x="2013036" y="9022142"/>
                  <a:pt x="1994076" y="8969192"/>
                  <a:pt x="1956944" y="8898856"/>
                </a:cubicBezTo>
                <a:cubicBezTo>
                  <a:pt x="1946354" y="8902653"/>
                  <a:pt x="1957336" y="8916640"/>
                  <a:pt x="1946748" y="8920437"/>
                </a:cubicBezTo>
                <a:cubicBezTo>
                  <a:pt x="1913802" y="8878476"/>
                  <a:pt x="1899026" y="8853898"/>
                  <a:pt x="1880460" y="8818731"/>
                </a:cubicBezTo>
                <a:cubicBezTo>
                  <a:pt x="1869083" y="8786961"/>
                  <a:pt x="1850518" y="8751794"/>
                  <a:pt x="1824366" y="8695446"/>
                </a:cubicBezTo>
                <a:cubicBezTo>
                  <a:pt x="1831162" y="8681061"/>
                  <a:pt x="1805405" y="8642496"/>
                  <a:pt x="1797428" y="8603534"/>
                </a:cubicBezTo>
                <a:cubicBezTo>
                  <a:pt x="1797821" y="8621314"/>
                  <a:pt x="1794424" y="8628508"/>
                  <a:pt x="1779650" y="8603931"/>
                </a:cubicBezTo>
                <a:cubicBezTo>
                  <a:pt x="1760294" y="8533198"/>
                  <a:pt x="1697405" y="8424298"/>
                  <a:pt x="1706812" y="8367155"/>
                </a:cubicBezTo>
                <a:cubicBezTo>
                  <a:pt x="1662881" y="8311205"/>
                  <a:pt x="1639734" y="8229881"/>
                  <a:pt x="1627178" y="8144760"/>
                </a:cubicBezTo>
                <a:cubicBezTo>
                  <a:pt x="1619988" y="8141364"/>
                  <a:pt x="1619988" y="8141364"/>
                  <a:pt x="1619988" y="8141364"/>
                </a:cubicBezTo>
                <a:cubicBezTo>
                  <a:pt x="1619988" y="8141364"/>
                  <a:pt x="1623386" y="8134170"/>
                  <a:pt x="1623386" y="8134170"/>
                </a:cubicBezTo>
                <a:cubicBezTo>
                  <a:pt x="1619790" y="8132472"/>
                  <a:pt x="1617894" y="8127177"/>
                  <a:pt x="1616897" y="8122308"/>
                </a:cubicBezTo>
                <a:lnTo>
                  <a:pt x="1616332" y="8117499"/>
                </a:lnTo>
                <a:lnTo>
                  <a:pt x="1440302" y="7705850"/>
                </a:lnTo>
                <a:cubicBezTo>
                  <a:pt x="1267922" y="7263938"/>
                  <a:pt x="1136690" y="6801146"/>
                  <a:pt x="1051280" y="6321893"/>
                </a:cubicBezTo>
                <a:cubicBezTo>
                  <a:pt x="1038626" y="6309240"/>
                  <a:pt x="1038625" y="6283935"/>
                  <a:pt x="1038625" y="6258624"/>
                </a:cubicBezTo>
                <a:cubicBezTo>
                  <a:pt x="1019644" y="6151070"/>
                  <a:pt x="1003829" y="6043517"/>
                  <a:pt x="989593" y="5935962"/>
                </a:cubicBezTo>
                <a:lnTo>
                  <a:pt x="958919" y="5685665"/>
                </a:lnTo>
                <a:lnTo>
                  <a:pt x="957805" y="5679020"/>
                </a:lnTo>
                <a:lnTo>
                  <a:pt x="957656" y="5675358"/>
                </a:lnTo>
                <a:lnTo>
                  <a:pt x="950050" y="5613296"/>
                </a:lnTo>
                <a:lnTo>
                  <a:pt x="955616" y="5625239"/>
                </a:lnTo>
                <a:lnTo>
                  <a:pt x="954181" y="5589986"/>
                </a:lnTo>
                <a:cubicBezTo>
                  <a:pt x="946903" y="5532035"/>
                  <a:pt x="948833" y="5484063"/>
                  <a:pt x="941941" y="5416520"/>
                </a:cubicBezTo>
                <a:cubicBezTo>
                  <a:pt x="932347" y="5416137"/>
                  <a:pt x="936565" y="5430720"/>
                  <a:pt x="926971" y="5430338"/>
                </a:cubicBezTo>
                <a:cubicBezTo>
                  <a:pt x="914315" y="5386589"/>
                  <a:pt x="910483" y="5362410"/>
                  <a:pt x="907037" y="5328639"/>
                </a:cubicBezTo>
                <a:cubicBezTo>
                  <a:pt x="908197" y="5299856"/>
                  <a:pt x="904750" y="5266083"/>
                  <a:pt x="902077" y="5213123"/>
                </a:cubicBezTo>
                <a:cubicBezTo>
                  <a:pt x="912058" y="5203910"/>
                  <a:pt x="904006" y="5165150"/>
                  <a:pt x="910154" y="5131760"/>
                </a:cubicBezTo>
                <a:cubicBezTo>
                  <a:pt x="904778" y="5145960"/>
                  <a:pt x="899788" y="5150568"/>
                  <a:pt x="895957" y="5126390"/>
                </a:cubicBezTo>
                <a:cubicBezTo>
                  <a:pt x="903263" y="5064216"/>
                  <a:pt x="888320" y="4957913"/>
                  <a:pt x="914044" y="4915692"/>
                </a:cubicBezTo>
                <a:cubicBezTo>
                  <a:pt x="897173" y="4857362"/>
                  <a:pt x="904864" y="4785593"/>
                  <a:pt x="922153" y="4714206"/>
                </a:cubicBezTo>
                <a:cubicBezTo>
                  <a:pt x="917549" y="4709220"/>
                  <a:pt x="917549" y="4709220"/>
                  <a:pt x="917549" y="4709220"/>
                </a:cubicBezTo>
                <a:cubicBezTo>
                  <a:pt x="917549" y="4709220"/>
                  <a:pt x="922538" y="4704612"/>
                  <a:pt x="922538" y="4704612"/>
                </a:cubicBezTo>
                <a:cubicBezTo>
                  <a:pt x="917933" y="4699626"/>
                  <a:pt x="923311" y="4685424"/>
                  <a:pt x="923311" y="4685424"/>
                </a:cubicBezTo>
                <a:cubicBezTo>
                  <a:pt x="923698" y="4675830"/>
                  <a:pt x="928301" y="4680819"/>
                  <a:pt x="927916" y="4690412"/>
                </a:cubicBezTo>
                <a:cubicBezTo>
                  <a:pt x="932519" y="4695401"/>
                  <a:pt x="932519" y="4695401"/>
                  <a:pt x="927530" y="4700007"/>
                </a:cubicBezTo>
                <a:lnTo>
                  <a:pt x="933338" y="4669263"/>
                </a:lnTo>
                <a:lnTo>
                  <a:pt x="946591" y="4403777"/>
                </a:lnTo>
                <a:cubicBezTo>
                  <a:pt x="1026169" y="3391226"/>
                  <a:pt x="1304350" y="2440434"/>
                  <a:pt x="1747224" y="1576832"/>
                </a:cubicBezTo>
                <a:cubicBezTo>
                  <a:pt x="2039838" y="1039058"/>
                  <a:pt x="2396710" y="540825"/>
                  <a:pt x="2805480" y="94493"/>
                </a:cubicBezTo>
                <a:close/>
                <a:moveTo>
                  <a:pt x="1640016" y="0"/>
                </a:moveTo>
                <a:lnTo>
                  <a:pt x="1735528" y="0"/>
                </a:lnTo>
                <a:lnTo>
                  <a:pt x="1681926" y="81093"/>
                </a:lnTo>
                <a:cubicBezTo>
                  <a:pt x="1631794" y="144839"/>
                  <a:pt x="1581656" y="208580"/>
                  <a:pt x="1551839" y="267993"/>
                </a:cubicBezTo>
                <a:cubicBezTo>
                  <a:pt x="1583820" y="218729"/>
                  <a:pt x="1596140" y="226719"/>
                  <a:pt x="1604135" y="214406"/>
                </a:cubicBezTo>
                <a:lnTo>
                  <a:pt x="1604198" y="219425"/>
                </a:lnTo>
                <a:lnTo>
                  <a:pt x="1636301" y="176219"/>
                </a:lnTo>
                <a:lnTo>
                  <a:pt x="1783350" y="0"/>
                </a:lnTo>
                <a:lnTo>
                  <a:pt x="2826772" y="0"/>
                </a:lnTo>
                <a:lnTo>
                  <a:pt x="2746859" y="83717"/>
                </a:lnTo>
                <a:cubicBezTo>
                  <a:pt x="2721552" y="96371"/>
                  <a:pt x="2696242" y="134334"/>
                  <a:pt x="2658284" y="172292"/>
                </a:cubicBezTo>
                <a:cubicBezTo>
                  <a:pt x="2607670" y="235560"/>
                  <a:pt x="2544398" y="311481"/>
                  <a:pt x="2519093" y="349442"/>
                </a:cubicBezTo>
                <a:cubicBezTo>
                  <a:pt x="2531748" y="349442"/>
                  <a:pt x="2531748" y="349442"/>
                  <a:pt x="2544401" y="336788"/>
                </a:cubicBezTo>
                <a:cubicBezTo>
                  <a:pt x="2240716" y="729048"/>
                  <a:pt x="1962332" y="1146614"/>
                  <a:pt x="1747224" y="1576832"/>
                </a:cubicBezTo>
                <a:cubicBezTo>
                  <a:pt x="1329656" y="2336042"/>
                  <a:pt x="1051279" y="3183824"/>
                  <a:pt x="924742" y="4082226"/>
                </a:cubicBezTo>
                <a:cubicBezTo>
                  <a:pt x="886781" y="4360605"/>
                  <a:pt x="861475" y="4626326"/>
                  <a:pt x="848822" y="4904699"/>
                </a:cubicBezTo>
                <a:lnTo>
                  <a:pt x="848822" y="5259002"/>
                </a:lnTo>
                <a:lnTo>
                  <a:pt x="836168" y="5271650"/>
                </a:lnTo>
                <a:lnTo>
                  <a:pt x="836167" y="5309613"/>
                </a:lnTo>
                <a:cubicBezTo>
                  <a:pt x="836167" y="5322267"/>
                  <a:pt x="848822" y="5322267"/>
                  <a:pt x="848822" y="5322267"/>
                </a:cubicBezTo>
                <a:cubicBezTo>
                  <a:pt x="848821" y="5486760"/>
                  <a:pt x="861475" y="5638607"/>
                  <a:pt x="874127" y="5803103"/>
                </a:cubicBezTo>
                <a:cubicBezTo>
                  <a:pt x="1013315" y="7412471"/>
                  <a:pt x="1678816" y="8902222"/>
                  <a:pt x="2714376" y="10074994"/>
                </a:cubicBezTo>
                <a:lnTo>
                  <a:pt x="2912543" y="10287000"/>
                </a:lnTo>
                <a:lnTo>
                  <a:pt x="2242091" y="10287000"/>
                </a:lnTo>
                <a:lnTo>
                  <a:pt x="2206586" y="10246742"/>
                </a:lnTo>
                <a:lnTo>
                  <a:pt x="2073134" y="10110816"/>
                </a:lnTo>
                <a:lnTo>
                  <a:pt x="2072944" y="10110432"/>
                </a:lnTo>
                <a:cubicBezTo>
                  <a:pt x="2072944" y="10110432"/>
                  <a:pt x="2072944" y="10110432"/>
                  <a:pt x="2062562" y="10100046"/>
                </a:cubicBezTo>
                <a:lnTo>
                  <a:pt x="2073134" y="10110816"/>
                </a:lnTo>
                <a:lnTo>
                  <a:pt x="2083324" y="10131204"/>
                </a:lnTo>
                <a:cubicBezTo>
                  <a:pt x="2072942" y="10131204"/>
                  <a:pt x="2062562" y="10131204"/>
                  <a:pt x="2052182" y="10110432"/>
                </a:cubicBezTo>
                <a:cubicBezTo>
                  <a:pt x="2052182" y="10110432"/>
                  <a:pt x="2041802" y="10100046"/>
                  <a:pt x="2041802" y="10100046"/>
                </a:cubicBezTo>
                <a:cubicBezTo>
                  <a:pt x="2031422" y="10100046"/>
                  <a:pt x="2031422" y="10110432"/>
                  <a:pt x="2041802" y="10110432"/>
                </a:cubicBezTo>
                <a:cubicBezTo>
                  <a:pt x="2072942" y="10151974"/>
                  <a:pt x="2117057" y="10198708"/>
                  <a:pt x="2162470" y="10248039"/>
                </a:cubicBezTo>
                <a:lnTo>
                  <a:pt x="2195141" y="10287000"/>
                </a:lnTo>
                <a:lnTo>
                  <a:pt x="2149260" y="10287000"/>
                </a:lnTo>
                <a:lnTo>
                  <a:pt x="2124520" y="10248201"/>
                </a:lnTo>
                <a:cubicBezTo>
                  <a:pt x="2114464" y="10232460"/>
                  <a:pt x="2104084" y="10216882"/>
                  <a:pt x="2093704" y="10203902"/>
                </a:cubicBezTo>
                <a:cubicBezTo>
                  <a:pt x="1979524" y="10068892"/>
                  <a:pt x="1844580" y="9933880"/>
                  <a:pt x="1740782" y="9778100"/>
                </a:cubicBezTo>
                <a:cubicBezTo>
                  <a:pt x="1730400" y="9757332"/>
                  <a:pt x="1730402" y="9746946"/>
                  <a:pt x="1720022" y="9726174"/>
                </a:cubicBezTo>
                <a:cubicBezTo>
                  <a:pt x="1688880" y="9674248"/>
                  <a:pt x="1605842" y="9580779"/>
                  <a:pt x="1595462" y="9539236"/>
                </a:cubicBezTo>
                <a:cubicBezTo>
                  <a:pt x="1585080" y="9549622"/>
                  <a:pt x="1574700" y="9549622"/>
                  <a:pt x="1564320" y="9518468"/>
                </a:cubicBezTo>
                <a:cubicBezTo>
                  <a:pt x="1553940" y="9508083"/>
                  <a:pt x="1522800" y="9425000"/>
                  <a:pt x="1512419" y="9425000"/>
                </a:cubicBezTo>
                <a:cubicBezTo>
                  <a:pt x="1522800" y="9435384"/>
                  <a:pt x="1512420" y="9435386"/>
                  <a:pt x="1512419" y="9445772"/>
                </a:cubicBezTo>
                <a:lnTo>
                  <a:pt x="1496198" y="9418281"/>
                </a:lnTo>
                <a:lnTo>
                  <a:pt x="1485197" y="9418202"/>
                </a:lnTo>
                <a:cubicBezTo>
                  <a:pt x="1479634" y="9417075"/>
                  <a:pt x="1474356" y="9415347"/>
                  <a:pt x="1469904" y="9414448"/>
                </a:cubicBezTo>
                <a:cubicBezTo>
                  <a:pt x="1461001" y="9412650"/>
                  <a:pt x="1455400" y="9414168"/>
                  <a:pt x="1457402" y="9430466"/>
                </a:cubicBezTo>
                <a:cubicBezTo>
                  <a:pt x="1508168" y="9493694"/>
                  <a:pt x="1542696" y="9532455"/>
                  <a:pt x="1583290" y="9593630"/>
                </a:cubicBezTo>
                <a:cubicBezTo>
                  <a:pt x="1615763" y="9642572"/>
                  <a:pt x="1658408" y="9693564"/>
                  <a:pt x="1713180" y="9789388"/>
                </a:cubicBezTo>
                <a:cubicBezTo>
                  <a:pt x="1713180" y="9789388"/>
                  <a:pt x="1700950" y="9797514"/>
                  <a:pt x="1709069" y="9809750"/>
                </a:cubicBezTo>
                <a:cubicBezTo>
                  <a:pt x="1770008" y="9875034"/>
                  <a:pt x="1751717" y="9860744"/>
                  <a:pt x="1804538" y="9913796"/>
                </a:cubicBezTo>
                <a:cubicBezTo>
                  <a:pt x="1820774" y="9938265"/>
                  <a:pt x="1837012" y="9962733"/>
                  <a:pt x="1861366" y="9999440"/>
                </a:cubicBezTo>
                <a:cubicBezTo>
                  <a:pt x="1929450" y="10055574"/>
                  <a:pt x="1984790" y="10122376"/>
                  <a:pt x="2041901" y="10193510"/>
                </a:cubicBezTo>
                <a:lnTo>
                  <a:pt x="2117966" y="10287000"/>
                </a:lnTo>
                <a:lnTo>
                  <a:pt x="2016236" y="10287000"/>
                </a:lnTo>
                <a:lnTo>
                  <a:pt x="1972859" y="10233862"/>
                </a:lnTo>
                <a:cubicBezTo>
                  <a:pt x="1963714" y="10226716"/>
                  <a:pt x="1952024" y="10219058"/>
                  <a:pt x="1940588" y="10210128"/>
                </a:cubicBezTo>
                <a:lnTo>
                  <a:pt x="1917792" y="10186852"/>
                </a:lnTo>
                <a:lnTo>
                  <a:pt x="1917737" y="10185646"/>
                </a:lnTo>
                <a:cubicBezTo>
                  <a:pt x="1916981" y="10182844"/>
                  <a:pt x="1914948" y="10179784"/>
                  <a:pt x="1909860" y="10178757"/>
                </a:cubicBezTo>
                <a:lnTo>
                  <a:pt x="1917792" y="10186852"/>
                </a:lnTo>
                <a:lnTo>
                  <a:pt x="1917978" y="10190992"/>
                </a:lnTo>
                <a:cubicBezTo>
                  <a:pt x="1923068" y="10192020"/>
                  <a:pt x="1925098" y="10195080"/>
                  <a:pt x="1924584" y="10197622"/>
                </a:cubicBezTo>
                <a:lnTo>
                  <a:pt x="1920834" y="10199162"/>
                </a:lnTo>
                <a:lnTo>
                  <a:pt x="1651610" y="9866038"/>
                </a:lnTo>
                <a:lnTo>
                  <a:pt x="1658088" y="9852428"/>
                </a:lnTo>
                <a:cubicBezTo>
                  <a:pt x="1582968" y="9752492"/>
                  <a:pt x="1542377" y="9691316"/>
                  <a:pt x="1467258" y="9591382"/>
                </a:cubicBezTo>
                <a:cubicBezTo>
                  <a:pt x="1453078" y="9556731"/>
                  <a:pt x="1447015" y="9534316"/>
                  <a:pt x="1430779" y="9509848"/>
                </a:cubicBezTo>
                <a:cubicBezTo>
                  <a:pt x="1347538" y="9397677"/>
                  <a:pt x="1266356" y="9275326"/>
                  <a:pt x="1197406" y="9144856"/>
                </a:cubicBezTo>
                <a:cubicBezTo>
                  <a:pt x="1161901" y="9084705"/>
                  <a:pt x="1128943" y="9025072"/>
                  <a:pt x="1094453" y="8966456"/>
                </a:cubicBezTo>
                <a:lnTo>
                  <a:pt x="990553" y="8806798"/>
                </a:lnTo>
                <a:lnTo>
                  <a:pt x="990442" y="8806383"/>
                </a:lnTo>
                <a:cubicBezTo>
                  <a:pt x="990442" y="8806383"/>
                  <a:pt x="990442" y="8806383"/>
                  <a:pt x="982324" y="8794148"/>
                </a:cubicBezTo>
                <a:lnTo>
                  <a:pt x="990553" y="8806798"/>
                </a:lnTo>
                <a:lnTo>
                  <a:pt x="996503" y="8828799"/>
                </a:lnTo>
                <a:cubicBezTo>
                  <a:pt x="986329" y="8826744"/>
                  <a:pt x="976154" y="8824689"/>
                  <a:pt x="970094" y="8802273"/>
                </a:cubicBezTo>
                <a:cubicBezTo>
                  <a:pt x="970094" y="8802273"/>
                  <a:pt x="961973" y="8790038"/>
                  <a:pt x="961973" y="8790038"/>
                </a:cubicBezTo>
                <a:cubicBezTo>
                  <a:pt x="951800" y="8787982"/>
                  <a:pt x="949744" y="8798163"/>
                  <a:pt x="959918" y="8800218"/>
                </a:cubicBezTo>
                <a:cubicBezTo>
                  <a:pt x="1004516" y="8893988"/>
                  <a:pt x="1095872" y="9018393"/>
                  <a:pt x="1146532" y="9134578"/>
                </a:cubicBezTo>
                <a:cubicBezTo>
                  <a:pt x="1132246" y="9152878"/>
                  <a:pt x="1140364" y="9165116"/>
                  <a:pt x="1113953" y="9138590"/>
                </a:cubicBezTo>
                <a:cubicBezTo>
                  <a:pt x="1118065" y="9118233"/>
                  <a:pt x="1093709" y="9081526"/>
                  <a:pt x="1069355" y="9044823"/>
                </a:cubicBezTo>
                <a:cubicBezTo>
                  <a:pt x="1044893" y="9061070"/>
                  <a:pt x="1022702" y="8961231"/>
                  <a:pt x="992285" y="8902113"/>
                </a:cubicBezTo>
                <a:cubicBezTo>
                  <a:pt x="907099" y="8747169"/>
                  <a:pt x="801557" y="8588112"/>
                  <a:pt x="730658" y="8414864"/>
                </a:cubicBezTo>
                <a:cubicBezTo>
                  <a:pt x="724597" y="8392452"/>
                  <a:pt x="726652" y="8382272"/>
                  <a:pt x="720590" y="8359856"/>
                </a:cubicBezTo>
                <a:cubicBezTo>
                  <a:pt x="700346" y="8302793"/>
                  <a:pt x="637459" y="8194733"/>
                  <a:pt x="635510" y="8151957"/>
                </a:cubicBezTo>
                <a:cubicBezTo>
                  <a:pt x="623279" y="8160081"/>
                  <a:pt x="613103" y="8158026"/>
                  <a:pt x="609097" y="8125434"/>
                </a:cubicBezTo>
                <a:cubicBezTo>
                  <a:pt x="600979" y="8113199"/>
                  <a:pt x="586904" y="8025594"/>
                  <a:pt x="576730" y="8023539"/>
                </a:cubicBezTo>
                <a:cubicBezTo>
                  <a:pt x="584848" y="8035775"/>
                  <a:pt x="574673" y="8033718"/>
                  <a:pt x="572618" y="8043899"/>
                </a:cubicBezTo>
                <a:cubicBezTo>
                  <a:pt x="538196" y="7952186"/>
                  <a:pt x="528128" y="7897175"/>
                  <a:pt x="503882" y="7807515"/>
                </a:cubicBezTo>
                <a:cubicBezTo>
                  <a:pt x="546635" y="7805556"/>
                  <a:pt x="566768" y="7915575"/>
                  <a:pt x="584957" y="7982819"/>
                </a:cubicBezTo>
                <a:cubicBezTo>
                  <a:pt x="618457" y="8026670"/>
                  <a:pt x="642272" y="8079158"/>
                  <a:pt x="666584" y="8135721"/>
                </a:cubicBezTo>
                <a:lnTo>
                  <a:pt x="737858" y="8285064"/>
                </a:lnTo>
                <a:lnTo>
                  <a:pt x="741046" y="8311013"/>
                </a:lnTo>
                <a:cubicBezTo>
                  <a:pt x="741046" y="8311013"/>
                  <a:pt x="741046" y="8311013"/>
                  <a:pt x="751222" y="8313069"/>
                </a:cubicBezTo>
                <a:lnTo>
                  <a:pt x="737858" y="8285064"/>
                </a:lnTo>
                <a:lnTo>
                  <a:pt x="737039" y="8278418"/>
                </a:lnTo>
                <a:cubicBezTo>
                  <a:pt x="749272" y="8270292"/>
                  <a:pt x="757390" y="8282528"/>
                  <a:pt x="755335" y="8292708"/>
                </a:cubicBezTo>
                <a:cubicBezTo>
                  <a:pt x="765508" y="8294763"/>
                  <a:pt x="765508" y="8294763"/>
                  <a:pt x="765508" y="8294763"/>
                </a:cubicBezTo>
                <a:cubicBezTo>
                  <a:pt x="727078" y="8170454"/>
                  <a:pt x="672415" y="8021676"/>
                  <a:pt x="619700" y="7915673"/>
                </a:cubicBezTo>
                <a:lnTo>
                  <a:pt x="595768" y="7799183"/>
                </a:lnTo>
                <a:lnTo>
                  <a:pt x="566957" y="7711010"/>
                </a:lnTo>
                <a:lnTo>
                  <a:pt x="544270" y="7665315"/>
                </a:lnTo>
                <a:cubicBezTo>
                  <a:pt x="527885" y="7626243"/>
                  <a:pt x="510358" y="7574375"/>
                  <a:pt x="490513" y="7517186"/>
                </a:cubicBezTo>
                <a:cubicBezTo>
                  <a:pt x="450826" y="7402809"/>
                  <a:pt x="408526" y="7259183"/>
                  <a:pt x="368836" y="7144805"/>
                </a:cubicBezTo>
                <a:cubicBezTo>
                  <a:pt x="350299" y="7102242"/>
                  <a:pt x="339722" y="7066337"/>
                  <a:pt x="329147" y="7030430"/>
                </a:cubicBezTo>
                <a:cubicBezTo>
                  <a:pt x="286849" y="6886802"/>
                  <a:pt x="267137" y="6748517"/>
                  <a:pt x="240769" y="6618203"/>
                </a:cubicBezTo>
                <a:cubicBezTo>
                  <a:pt x="236137" y="6607562"/>
                  <a:pt x="229510" y="6595259"/>
                  <a:pt x="223714" y="6581958"/>
                </a:cubicBezTo>
                <a:lnTo>
                  <a:pt x="214768" y="6550631"/>
                </a:lnTo>
                <a:lnTo>
                  <a:pt x="215294" y="6549543"/>
                </a:lnTo>
                <a:cubicBezTo>
                  <a:pt x="215963" y="6546719"/>
                  <a:pt x="215638" y="6543062"/>
                  <a:pt x="211654" y="6539733"/>
                </a:cubicBezTo>
                <a:lnTo>
                  <a:pt x="214768" y="6550631"/>
                </a:lnTo>
                <a:lnTo>
                  <a:pt x="212959" y="6554360"/>
                </a:lnTo>
                <a:cubicBezTo>
                  <a:pt x="216941" y="6557687"/>
                  <a:pt x="217270" y="6561345"/>
                  <a:pt x="215606" y="6563334"/>
                </a:cubicBezTo>
                <a:lnTo>
                  <a:pt x="211577" y="6562901"/>
                </a:lnTo>
                <a:lnTo>
                  <a:pt x="133682" y="6141731"/>
                </a:lnTo>
                <a:lnTo>
                  <a:pt x="145867" y="6132851"/>
                </a:lnTo>
                <a:cubicBezTo>
                  <a:pt x="127462" y="6009194"/>
                  <a:pt x="120935" y="5936066"/>
                  <a:pt x="102532" y="5812410"/>
                </a:cubicBezTo>
                <a:cubicBezTo>
                  <a:pt x="106582" y="5775189"/>
                  <a:pt x="111940" y="5752595"/>
                  <a:pt x="109325" y="5723345"/>
                </a:cubicBezTo>
                <a:cubicBezTo>
                  <a:pt x="89617" y="5585060"/>
                  <a:pt x="76567" y="5438808"/>
                  <a:pt x="78142" y="5291246"/>
                </a:cubicBezTo>
                <a:cubicBezTo>
                  <a:pt x="75601" y="5221445"/>
                  <a:pt x="75049" y="5153312"/>
                  <a:pt x="72668" y="5085344"/>
                </a:cubicBezTo>
                <a:lnTo>
                  <a:pt x="57433" y="4895465"/>
                </a:lnTo>
                <a:lnTo>
                  <a:pt x="57532" y="4895049"/>
                </a:lnTo>
                <a:cubicBezTo>
                  <a:pt x="57532" y="4895049"/>
                  <a:pt x="57532" y="4895049"/>
                  <a:pt x="56227" y="4880423"/>
                </a:cubicBezTo>
                <a:lnTo>
                  <a:pt x="57433" y="4895465"/>
                </a:lnTo>
                <a:lnTo>
                  <a:pt x="52177" y="4917644"/>
                </a:lnTo>
                <a:cubicBezTo>
                  <a:pt x="44213" y="4910987"/>
                  <a:pt x="36247" y="4904330"/>
                  <a:pt x="41602" y="4881735"/>
                </a:cubicBezTo>
                <a:cubicBezTo>
                  <a:pt x="41602" y="4881735"/>
                  <a:pt x="40297" y="4867110"/>
                  <a:pt x="40297" y="4867110"/>
                </a:cubicBezTo>
                <a:cubicBezTo>
                  <a:pt x="32332" y="4860453"/>
                  <a:pt x="25672" y="4868423"/>
                  <a:pt x="33638" y="4875080"/>
                </a:cubicBezTo>
                <a:cubicBezTo>
                  <a:pt x="28147" y="4978769"/>
                  <a:pt x="49160" y="5131679"/>
                  <a:pt x="38317" y="5257962"/>
                </a:cubicBezTo>
                <a:cubicBezTo>
                  <a:pt x="17035" y="5267243"/>
                  <a:pt x="18338" y="5281868"/>
                  <a:pt x="7763" y="5245961"/>
                </a:cubicBezTo>
                <a:cubicBezTo>
                  <a:pt x="21083" y="5230025"/>
                  <a:pt x="17167" y="5186145"/>
                  <a:pt x="13253" y="5142273"/>
                </a:cubicBezTo>
                <a:cubicBezTo>
                  <a:pt x="-15996" y="5144895"/>
                  <a:pt x="12085" y="5046551"/>
                  <a:pt x="13523" y="4980081"/>
                </a:cubicBezTo>
                <a:cubicBezTo>
                  <a:pt x="12487" y="4803267"/>
                  <a:pt x="-4477" y="4613139"/>
                  <a:pt x="15772" y="4427040"/>
                </a:cubicBezTo>
                <a:cubicBezTo>
                  <a:pt x="21127" y="4404449"/>
                  <a:pt x="27787" y="4396479"/>
                  <a:pt x="33140" y="4373885"/>
                </a:cubicBezTo>
                <a:cubicBezTo>
                  <a:pt x="42544" y="4314074"/>
                  <a:pt x="38765" y="4189101"/>
                  <a:pt x="57440" y="4150566"/>
                </a:cubicBezTo>
                <a:cubicBezTo>
                  <a:pt x="42815" y="4151882"/>
                  <a:pt x="34852" y="4145225"/>
                  <a:pt x="46864" y="4114664"/>
                </a:cubicBezTo>
                <a:cubicBezTo>
                  <a:pt x="45886" y="4103694"/>
                  <a:pt x="62168" y="4053858"/>
                  <a:pt x="67012" y="4026818"/>
                </a:cubicBezTo>
                <a:lnTo>
                  <a:pt x="67000" y="4020699"/>
                </a:lnTo>
                <a:lnTo>
                  <a:pt x="65014" y="4025822"/>
                </a:lnTo>
                <a:cubicBezTo>
                  <a:pt x="64348" y="4027533"/>
                  <a:pt x="64348" y="4027533"/>
                  <a:pt x="64348" y="4027533"/>
                </a:cubicBezTo>
                <a:lnTo>
                  <a:pt x="61525" y="4021134"/>
                </a:lnTo>
                <a:lnTo>
                  <a:pt x="53659" y="4025597"/>
                </a:lnTo>
                <a:lnTo>
                  <a:pt x="56329" y="4009362"/>
                </a:lnTo>
                <a:lnTo>
                  <a:pt x="51775" y="3999042"/>
                </a:lnTo>
                <a:cubicBezTo>
                  <a:pt x="57086" y="3985355"/>
                  <a:pt x="57086" y="3985355"/>
                  <a:pt x="57086" y="3985355"/>
                </a:cubicBezTo>
                <a:cubicBezTo>
                  <a:pt x="57086" y="3985355"/>
                  <a:pt x="57086" y="3985355"/>
                  <a:pt x="58274" y="3984828"/>
                </a:cubicBezTo>
                <a:lnTo>
                  <a:pt x="60529" y="3983834"/>
                </a:lnTo>
                <a:lnTo>
                  <a:pt x="62828" y="3969863"/>
                </a:lnTo>
                <a:lnTo>
                  <a:pt x="56248" y="3950091"/>
                </a:lnTo>
                <a:cubicBezTo>
                  <a:pt x="51574" y="3906947"/>
                  <a:pt x="62270" y="3829898"/>
                  <a:pt x="73595" y="3739805"/>
                </a:cubicBezTo>
                <a:cubicBezTo>
                  <a:pt x="88697" y="3619683"/>
                  <a:pt x="114418" y="3472184"/>
                  <a:pt x="129517" y="3352061"/>
                </a:cubicBezTo>
                <a:cubicBezTo>
                  <a:pt x="131758" y="3305691"/>
                  <a:pt x="138187" y="3268815"/>
                  <a:pt x="144617" y="3231939"/>
                </a:cubicBezTo>
                <a:cubicBezTo>
                  <a:pt x="170339" y="3084440"/>
                  <a:pt x="213943" y="2951736"/>
                  <a:pt x="248047" y="2823230"/>
                </a:cubicBezTo>
                <a:cubicBezTo>
                  <a:pt x="248606" y="2811638"/>
                  <a:pt x="248120" y="2797671"/>
                  <a:pt x="248816" y="2783181"/>
                </a:cubicBezTo>
                <a:lnTo>
                  <a:pt x="254678" y="2751132"/>
                </a:lnTo>
                <a:lnTo>
                  <a:pt x="255632" y="2750391"/>
                </a:lnTo>
                <a:cubicBezTo>
                  <a:pt x="257483" y="2748155"/>
                  <a:pt x="258811" y="2744733"/>
                  <a:pt x="256715" y="2739984"/>
                </a:cubicBezTo>
                <a:lnTo>
                  <a:pt x="254678" y="2751132"/>
                </a:lnTo>
                <a:lnTo>
                  <a:pt x="251404" y="2753673"/>
                </a:lnTo>
                <a:cubicBezTo>
                  <a:pt x="253499" y="2758421"/>
                  <a:pt x="252173" y="2761847"/>
                  <a:pt x="249802" y="2762892"/>
                </a:cubicBezTo>
                <a:lnTo>
                  <a:pt x="246382" y="2760717"/>
                </a:lnTo>
                <a:lnTo>
                  <a:pt x="363172" y="2348637"/>
                </a:lnTo>
                <a:lnTo>
                  <a:pt x="378028" y="2346074"/>
                </a:lnTo>
                <a:cubicBezTo>
                  <a:pt x="416323" y="2227064"/>
                  <a:pt x="442874" y="2158616"/>
                  <a:pt x="481169" y="2039606"/>
                </a:cubicBezTo>
                <a:cubicBezTo>
                  <a:pt x="501292" y="2008034"/>
                  <a:pt x="516106" y="1990151"/>
                  <a:pt x="526723" y="1962774"/>
                </a:cubicBezTo>
                <a:cubicBezTo>
                  <a:pt x="570329" y="1830071"/>
                  <a:pt x="623435" y="1693178"/>
                  <a:pt x="690233" y="1561589"/>
                </a:cubicBezTo>
                <a:cubicBezTo>
                  <a:pt x="718880" y="1497890"/>
                  <a:pt x="748577" y="1436565"/>
                  <a:pt x="776561" y="1374578"/>
                </a:cubicBezTo>
                <a:lnTo>
                  <a:pt x="847036" y="1197606"/>
                </a:lnTo>
                <a:lnTo>
                  <a:pt x="847310" y="1197278"/>
                </a:lnTo>
                <a:cubicBezTo>
                  <a:pt x="847310" y="1197278"/>
                  <a:pt x="847310" y="1197278"/>
                  <a:pt x="852622" y="1183587"/>
                </a:cubicBezTo>
                <a:lnTo>
                  <a:pt x="847036" y="1197606"/>
                </a:lnTo>
                <a:lnTo>
                  <a:pt x="832498" y="1215161"/>
                </a:lnTo>
                <a:cubicBezTo>
                  <a:pt x="828308" y="1205664"/>
                  <a:pt x="824116" y="1196169"/>
                  <a:pt x="838928" y="1178285"/>
                </a:cubicBezTo>
                <a:cubicBezTo>
                  <a:pt x="838928" y="1178285"/>
                  <a:pt x="844240" y="1164594"/>
                  <a:pt x="844240" y="1164594"/>
                </a:cubicBezTo>
                <a:cubicBezTo>
                  <a:pt x="840050" y="1155098"/>
                  <a:pt x="830546" y="1159292"/>
                  <a:pt x="834739" y="1168788"/>
                </a:cubicBezTo>
                <a:cubicBezTo>
                  <a:pt x="783872" y="1259310"/>
                  <a:pt x="734956" y="1405701"/>
                  <a:pt x="669278" y="1514108"/>
                </a:cubicBezTo>
                <a:cubicBezTo>
                  <a:pt x="646087" y="1512995"/>
                  <a:pt x="640775" y="1526684"/>
                  <a:pt x="647206" y="1489808"/>
                </a:cubicBezTo>
                <a:cubicBezTo>
                  <a:pt x="666206" y="1481423"/>
                  <a:pt x="682141" y="1440354"/>
                  <a:pt x="698071" y="1399286"/>
                </a:cubicBezTo>
                <a:cubicBezTo>
                  <a:pt x="670687" y="1388678"/>
                  <a:pt x="739438" y="1312958"/>
                  <a:pt x="770180" y="1254008"/>
                </a:cubicBezTo>
                <a:cubicBezTo>
                  <a:pt x="847600" y="1095041"/>
                  <a:pt x="916636" y="917075"/>
                  <a:pt x="1017248" y="759218"/>
                </a:cubicBezTo>
                <a:cubicBezTo>
                  <a:pt x="1032058" y="741336"/>
                  <a:pt x="1041560" y="737144"/>
                  <a:pt x="1056373" y="719261"/>
                </a:cubicBezTo>
                <a:cubicBezTo>
                  <a:pt x="1091308" y="669806"/>
                  <a:pt x="1143295" y="556101"/>
                  <a:pt x="1177109" y="529832"/>
                </a:cubicBezTo>
                <a:cubicBezTo>
                  <a:pt x="1163416" y="524528"/>
                  <a:pt x="1159226" y="515031"/>
                  <a:pt x="1183537" y="492956"/>
                </a:cubicBezTo>
                <a:cubicBezTo>
                  <a:pt x="1188850" y="479267"/>
                  <a:pt x="1252286" y="417234"/>
                  <a:pt x="1248095" y="407736"/>
                </a:cubicBezTo>
                <a:cubicBezTo>
                  <a:pt x="1242784" y="421427"/>
                  <a:pt x="1238594" y="411930"/>
                  <a:pt x="1229092" y="416123"/>
                </a:cubicBezTo>
                <a:cubicBezTo>
                  <a:pt x="1284149" y="335099"/>
                  <a:pt x="1323278" y="295140"/>
                  <a:pt x="1382525" y="223613"/>
                </a:cubicBezTo>
                <a:cubicBezTo>
                  <a:pt x="1408789" y="257405"/>
                  <a:pt x="1330538" y="337317"/>
                  <a:pt x="1286102" y="390965"/>
                </a:cubicBezTo>
                <a:cubicBezTo>
                  <a:pt x="1269610" y="443627"/>
                  <a:pt x="1240474" y="493356"/>
                  <a:pt x="1208299" y="545849"/>
                </a:cubicBezTo>
                <a:lnTo>
                  <a:pt x="1127428" y="690221"/>
                </a:lnTo>
                <a:lnTo>
                  <a:pt x="1108069" y="707793"/>
                </a:lnTo>
                <a:cubicBezTo>
                  <a:pt x="1108069" y="707793"/>
                  <a:pt x="1108069" y="707793"/>
                  <a:pt x="1112260" y="717290"/>
                </a:cubicBezTo>
                <a:lnTo>
                  <a:pt x="1127428" y="690221"/>
                </a:lnTo>
                <a:lnTo>
                  <a:pt x="1132385" y="685718"/>
                </a:lnTo>
                <a:cubicBezTo>
                  <a:pt x="1146076" y="691020"/>
                  <a:pt x="1140766" y="704711"/>
                  <a:pt x="1131265" y="708903"/>
                </a:cubicBezTo>
                <a:cubicBezTo>
                  <a:pt x="1135454" y="718400"/>
                  <a:pt x="1135454" y="718400"/>
                  <a:pt x="1135454" y="718400"/>
                </a:cubicBezTo>
                <a:cubicBezTo>
                  <a:pt x="1175140" y="666849"/>
                  <a:pt x="1217480" y="608454"/>
                  <a:pt x="1256921" y="549921"/>
                </a:cubicBezTo>
                <a:lnTo>
                  <a:pt x="1309982" y="467855"/>
                </a:lnTo>
                <a:lnTo>
                  <a:pt x="1323848" y="443909"/>
                </a:lnTo>
                <a:lnTo>
                  <a:pt x="1324727" y="443033"/>
                </a:lnTo>
                <a:lnTo>
                  <a:pt x="1360994" y="380607"/>
                </a:lnTo>
                <a:lnTo>
                  <a:pt x="1424365" y="313029"/>
                </a:lnTo>
                <a:lnTo>
                  <a:pt x="1496720" y="196157"/>
                </a:lnTo>
                <a:cubicBezTo>
                  <a:pt x="1536966" y="135848"/>
                  <a:pt x="1580024" y="76266"/>
                  <a:pt x="1626158" y="18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3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90" r:id="rId6"/>
    <p:sldLayoutId id="2147483678" r:id="rId7"/>
    <p:sldLayoutId id="2147483679" r:id="rId8"/>
    <p:sldLayoutId id="2147483680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hlinkClick r:id="rId2"/>
            <a:extLst>
              <a:ext uri="{FF2B5EF4-FFF2-40B4-BE49-F238E27FC236}">
                <a16:creationId xmlns:a16="http://schemas.microsoft.com/office/drawing/2014/main" id="{23106FAF-7C76-4F3D-BEFE-6073B930E08B}"/>
              </a:ext>
            </a:extLst>
          </p:cNvPr>
          <p:cNvSpPr txBox="1"/>
          <p:nvPr/>
        </p:nvSpPr>
        <p:spPr>
          <a:xfrm>
            <a:off x="5962455" y="6367844"/>
            <a:ext cx="5740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5961709" y="2405758"/>
            <a:ext cx="5741457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Ethical Hacking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Cyber Security </a:t>
            </a:r>
          </a:p>
          <a:p>
            <a:pPr algn="r"/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7434979" y="5536654"/>
            <a:ext cx="4757021" cy="954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Student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Name:D.Kalaiyarasan</a:t>
            </a:r>
            <a:endParaRPr lang="en-US" altLang="ko-KR" sz="1867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College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Name:The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Kavery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Engineering College</a:t>
            </a:r>
          </a:p>
          <a:p>
            <a:pPr algn="just"/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Department:Computer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867" dirty="0" err="1" smtClean="0">
                <a:solidFill>
                  <a:schemeClr val="bg1"/>
                </a:solidFill>
                <a:cs typeface="Arial" pitchFamily="34" charset="0"/>
              </a:rPr>
              <a:t>Scince</a:t>
            </a:r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 and Engineering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56E667-BAB6-4A29-B88B-E835DB62C681}"/>
              </a:ext>
            </a:extLst>
          </p:cNvPr>
          <p:cNvSpPr txBox="1"/>
          <p:nvPr/>
        </p:nvSpPr>
        <p:spPr>
          <a:xfrm>
            <a:off x="615430" y="5480617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4400" b="1" dirty="0">
                <a:solidFill>
                  <a:schemeClr val="accent1"/>
                </a:solidFill>
                <a:ea typeface="+mj-lt"/>
                <a:cs typeface="Arial"/>
              </a:rPr>
              <a:t>References</a:t>
            </a:r>
            <a:endParaRPr lang="en-US" altLang="ko-KR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86300" y="5265172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öhne"/>
              </a:rPr>
              <a:t>Provide a comprehensive list of references, including academic papers, industry reports, books, and online resources, to support the content presented in the presentation. Ensure proper citation format and adherence to copyright regulations.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359400" y="1122803"/>
            <a:ext cx="38366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ko-KR" altLang="en-US" sz="54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 txBox="1">
            <a:spLocks/>
          </p:cNvSpPr>
          <p:nvPr/>
        </p:nvSpPr>
        <p:spPr>
          <a:xfrm>
            <a:off x="5359400" y="2444438"/>
            <a:ext cx="11019020" cy="5239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Arial"/>
                <a:ea typeface="+mn-lt"/>
                <a:cs typeface="Arial"/>
              </a:rPr>
              <a:t>  </a:t>
            </a:r>
            <a:endParaRPr lang="en-US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 smtClean="0">
                <a:solidFill>
                  <a:schemeClr val="bg1"/>
                </a:solidFill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 smtClean="0">
                <a:solidFill>
                  <a:schemeClr val="bg1"/>
                </a:solidFill>
                <a:latin typeface="Arial"/>
                <a:ea typeface="+mn-lt"/>
                <a:cs typeface="Arial"/>
              </a:rPr>
              <a:t>(Should not include solution)</a:t>
            </a:r>
            <a:endParaRPr lang="en-US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 smtClean="0">
                <a:solidFill>
                  <a:schemeClr val="bg1"/>
                </a:solidFill>
                <a:latin typeface="Arial"/>
                <a:ea typeface="+mn-lt"/>
                <a:cs typeface="Arial"/>
              </a:rPr>
              <a:t>Proposed System/Solution</a:t>
            </a:r>
            <a:endParaRPr lang="en-US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 smtClean="0">
                <a:solidFill>
                  <a:schemeClr val="bg1"/>
                </a:solidFill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 smtClean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(Technology Used) </a:t>
            </a:r>
            <a:endParaRPr lang="en-US" dirty="0" smtClean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 smtClean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Algorithm &amp; Deployment  </a:t>
            </a:r>
            <a:endParaRPr lang="en-US" dirty="0" smtClean="0">
              <a:solidFill>
                <a:schemeClr val="bg1"/>
              </a:solidFill>
              <a:latin typeface="Arial"/>
              <a:cs typeface="Calibri"/>
            </a:endParaRPr>
          </a:p>
          <a:p>
            <a:pPr marL="305435" indent="-305435"/>
            <a:r>
              <a:rPr lang="en-US" sz="2000" b="1" dirty="0" smtClean="0">
                <a:solidFill>
                  <a:schemeClr val="bg1"/>
                </a:solidFill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 smtClean="0">
                <a:solidFill>
                  <a:schemeClr val="bg1"/>
                </a:solidFill>
                <a:latin typeface="Arial"/>
                <a:ea typeface="+mn-lt"/>
                <a:cs typeface="Arial"/>
              </a:rPr>
              <a:t>Conclusion</a:t>
            </a:r>
            <a:endParaRPr lang="en-US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 smtClean="0">
                <a:solidFill>
                  <a:schemeClr val="bg1"/>
                </a:solidFill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 smtClean="0">
                <a:solidFill>
                  <a:schemeClr val="bg1"/>
                </a:solidFill>
                <a:latin typeface="Arial"/>
                <a:ea typeface="+mn-lt"/>
                <a:cs typeface="Arial"/>
              </a:rPr>
              <a:t>References</a:t>
            </a:r>
            <a:endParaRPr lang="en-US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marL="305435" indent="-305435"/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Problem Statement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그룹 6">
            <a:extLst>
              <a:ext uri="{FF2B5EF4-FFF2-40B4-BE49-F238E27FC236}">
                <a16:creationId xmlns:a16="http://schemas.microsoft.com/office/drawing/2014/main" id="{A6FC221C-1300-4C61-84DF-893CB82D6B24}"/>
              </a:ext>
            </a:extLst>
          </p:cNvPr>
          <p:cNvGrpSpPr/>
          <p:nvPr/>
        </p:nvGrpSpPr>
        <p:grpSpPr>
          <a:xfrm>
            <a:off x="977243" y="4626410"/>
            <a:ext cx="1260140" cy="1186259"/>
            <a:chOff x="602568" y="4345057"/>
            <a:chExt cx="1260140" cy="11862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6F05CD-7226-4C62-A7AB-BA6F07FF54BB}"/>
                </a:ext>
              </a:extLst>
            </p:cNvPr>
            <p:cNvSpPr txBox="1"/>
            <p:nvPr/>
          </p:nvSpPr>
          <p:spPr>
            <a:xfrm>
              <a:off x="602568" y="4345057"/>
              <a:ext cx="126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06FB89-A3B8-4B80-8ED1-087D018C1948}"/>
                </a:ext>
              </a:extLst>
            </p:cNvPr>
            <p:cNvSpPr txBox="1"/>
            <p:nvPr/>
          </p:nvSpPr>
          <p:spPr>
            <a:xfrm>
              <a:off x="602568" y="4669542"/>
              <a:ext cx="12601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Example Text : </a:t>
              </a:r>
            </a:p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">
            <a:extLst>
              <a:ext uri="{FF2B5EF4-FFF2-40B4-BE49-F238E27FC236}">
                <a16:creationId xmlns:a16="http://schemas.microsoft.com/office/drawing/2014/main" id="{E53D9EF8-ADB7-43A9-A0F9-947D9ACB6AB0}"/>
              </a:ext>
            </a:extLst>
          </p:cNvPr>
          <p:cNvGrpSpPr/>
          <p:nvPr/>
        </p:nvGrpSpPr>
        <p:grpSpPr>
          <a:xfrm>
            <a:off x="7674833" y="1913993"/>
            <a:ext cx="1260140" cy="1171062"/>
            <a:chOff x="5688124" y="1632641"/>
            <a:chExt cx="1260140" cy="11710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5429D2-A206-4B69-9467-A853D1F92879}"/>
                </a:ext>
              </a:extLst>
            </p:cNvPr>
            <p:cNvSpPr txBox="1"/>
            <p:nvPr/>
          </p:nvSpPr>
          <p:spPr>
            <a:xfrm>
              <a:off x="5688124" y="1632641"/>
              <a:ext cx="12601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Your Text</a:t>
              </a:r>
              <a:endParaRPr lang="ko-KR" altLang="en-US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BBA36C-447E-43FC-89A3-F9EE5F8D92B8}"/>
                </a:ext>
              </a:extLst>
            </p:cNvPr>
            <p:cNvSpPr txBox="1"/>
            <p:nvPr/>
          </p:nvSpPr>
          <p:spPr>
            <a:xfrm>
              <a:off x="5688124" y="1941929"/>
              <a:ext cx="12601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Example Text : </a:t>
              </a:r>
            </a:p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Get a modern PowerPoint  Presentation that is beautifully designed.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723900" y="2136339"/>
            <a:ext cx="9791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today's digital landscape, organizations face constant threats from cyber attacks such as data breaches, ransomware, and malware infections</a:t>
            </a:r>
            <a:r>
              <a:rPr lang="en-US" sz="2000" dirty="0" smtClean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Traditional security measures are often insufficient to protect against evolving cyber threats, leading to vulnerabilities in systems and networks</a:t>
            </a:r>
            <a:r>
              <a:rPr lang="en-US" sz="2000" dirty="0" smtClean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D0D0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lack of proactive security measures leaves organizations susceptible to financial losses, reputational damage, and legal implications.</a:t>
            </a:r>
            <a:endParaRPr lang="en-US" sz="2000" b="0" i="0" dirty="0">
              <a:solidFill>
                <a:srgbClr val="0D0D0D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</a:rPr>
              <a:t>Proposed Solution</a:t>
            </a:r>
            <a:endParaRPr lang="en-US" dirty="0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B63942A0-EAF1-4666-AB9E-38EC8880AA40}"/>
              </a:ext>
            </a:extLst>
          </p:cNvPr>
          <p:cNvGrpSpPr/>
          <p:nvPr/>
        </p:nvGrpSpPr>
        <p:grpSpPr>
          <a:xfrm>
            <a:off x="5531138" y="2146844"/>
            <a:ext cx="6660862" cy="3855882"/>
            <a:chOff x="172557" y="0"/>
            <a:chExt cx="11846886" cy="68580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55EA8C8-370E-4204-A7E2-E92B9AF7BE43}"/>
                </a:ext>
              </a:extLst>
            </p:cNvPr>
            <p:cNvSpPr/>
            <p:nvPr/>
          </p:nvSpPr>
          <p:spPr>
            <a:xfrm>
              <a:off x="172457" y="139450"/>
              <a:ext cx="11845539" cy="6720697"/>
            </a:xfrm>
            <a:custGeom>
              <a:avLst/>
              <a:gdLst>
                <a:gd name="connsiteX0" fmla="*/ 11845474 w 11845539"/>
                <a:gd name="connsiteY0" fmla="*/ 4808480 h 6720697"/>
                <a:gd name="connsiteX1" fmla="*/ 11412966 w 11845539"/>
                <a:gd name="connsiteY1" fmla="*/ 3555624 h 6720697"/>
                <a:gd name="connsiteX2" fmla="*/ 11052612 w 11845539"/>
                <a:gd name="connsiteY2" fmla="*/ 3227842 h 6720697"/>
                <a:gd name="connsiteX3" fmla="*/ 10983482 w 11845539"/>
                <a:gd name="connsiteY3" fmla="*/ 2860891 h 6720697"/>
                <a:gd name="connsiteX4" fmla="*/ 11253267 w 11845539"/>
                <a:gd name="connsiteY4" fmla="*/ 2254322 h 6720697"/>
                <a:gd name="connsiteX5" fmla="*/ 11399978 w 11845539"/>
                <a:gd name="connsiteY5" fmla="*/ 1813018 h 6720697"/>
                <a:gd name="connsiteX6" fmla="*/ 11199805 w 11845539"/>
                <a:gd name="connsiteY6" fmla="*/ 976590 h 6720697"/>
                <a:gd name="connsiteX7" fmla="*/ 10262087 w 11845539"/>
                <a:gd name="connsiteY7" fmla="*/ 359370 h 6720697"/>
                <a:gd name="connsiteX8" fmla="*/ 8739652 w 11845539"/>
                <a:gd name="connsiteY8" fmla="*/ 2314 h 6720697"/>
                <a:gd name="connsiteX9" fmla="*/ 8738209 w 11845539"/>
                <a:gd name="connsiteY9" fmla="*/ 2314 h 6720697"/>
                <a:gd name="connsiteX10" fmla="*/ 7897039 w 11845539"/>
                <a:gd name="connsiteY10" fmla="*/ 27258 h 6720697"/>
                <a:gd name="connsiteX11" fmla="*/ 6377834 w 11845539"/>
                <a:gd name="connsiteY11" fmla="*/ 382390 h 6720697"/>
                <a:gd name="connsiteX12" fmla="*/ 5338208 w 11845539"/>
                <a:gd name="connsiteY12" fmla="*/ 777515 h 6720697"/>
                <a:gd name="connsiteX13" fmla="*/ 2418679 w 11845539"/>
                <a:gd name="connsiteY13" fmla="*/ 994388 h 6720697"/>
                <a:gd name="connsiteX14" fmla="*/ 1879522 w 11845539"/>
                <a:gd name="connsiteY14" fmla="*/ 962846 h 6720697"/>
                <a:gd name="connsiteX15" fmla="*/ 1336998 w 11845539"/>
                <a:gd name="connsiteY15" fmla="*/ 929793 h 6720697"/>
                <a:gd name="connsiteX16" fmla="*/ 229753 w 11845539"/>
                <a:gd name="connsiteY16" fmla="*/ 1615937 h 6720697"/>
                <a:gd name="connsiteX17" fmla="*/ 202541 w 11845539"/>
                <a:gd name="connsiteY17" fmla="*/ 3924705 h 6720697"/>
                <a:gd name="connsiteX18" fmla="*/ 495690 w 11845539"/>
                <a:gd name="connsiteY18" fmla="*/ 4626242 h 6720697"/>
                <a:gd name="connsiteX19" fmla="*/ 1447770 w 11845539"/>
                <a:gd name="connsiteY19" fmla="*/ 5741113 h 6720697"/>
                <a:gd name="connsiteX20" fmla="*/ 3634978 w 11845539"/>
                <a:gd name="connsiteY20" fmla="*/ 6356066 h 6720697"/>
                <a:gd name="connsiteX21" fmla="*/ 3641780 w 11845539"/>
                <a:gd name="connsiteY21" fmla="*/ 6355310 h 6720697"/>
                <a:gd name="connsiteX22" fmla="*/ 6362098 w 11845539"/>
                <a:gd name="connsiteY22" fmla="*/ 6419286 h 6720697"/>
                <a:gd name="connsiteX23" fmla="*/ 7762147 w 11845539"/>
                <a:gd name="connsiteY23" fmla="*/ 6644267 h 6720697"/>
                <a:gd name="connsiteX24" fmla="*/ 10242571 w 11845539"/>
                <a:gd name="connsiteY24" fmla="*/ 6623445 h 6720697"/>
                <a:gd name="connsiteX25" fmla="*/ 10965685 w 11845539"/>
                <a:gd name="connsiteY25" fmla="*/ 6400182 h 6720697"/>
                <a:gd name="connsiteX26" fmla="*/ 11845474 w 11845539"/>
                <a:gd name="connsiteY26" fmla="*/ 4808480 h 6720697"/>
                <a:gd name="connsiteX27" fmla="*/ 8836131 w 11845539"/>
                <a:gd name="connsiteY27" fmla="*/ 6627774 h 6720697"/>
                <a:gd name="connsiteX28" fmla="*/ 8817647 w 11845539"/>
                <a:gd name="connsiteY28" fmla="*/ 6621452 h 6720697"/>
                <a:gd name="connsiteX29" fmla="*/ 8900039 w 11845539"/>
                <a:gd name="connsiteY29" fmla="*/ 6630798 h 6720697"/>
                <a:gd name="connsiteX30" fmla="*/ 8836131 w 11845539"/>
                <a:gd name="connsiteY30" fmla="*/ 6627774 h 6720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845539" h="6720697">
                  <a:moveTo>
                    <a:pt x="11845474" y="4808480"/>
                  </a:moveTo>
                  <a:cubicBezTo>
                    <a:pt x="11849048" y="4357969"/>
                    <a:pt x="11706046" y="3904846"/>
                    <a:pt x="11412966" y="3555624"/>
                  </a:cubicBezTo>
                  <a:cubicBezTo>
                    <a:pt x="11305286" y="3427260"/>
                    <a:pt x="11179258" y="3334766"/>
                    <a:pt x="11052612" y="3227842"/>
                  </a:cubicBezTo>
                  <a:cubicBezTo>
                    <a:pt x="10945276" y="3137203"/>
                    <a:pt x="10945482" y="2986712"/>
                    <a:pt x="10983482" y="2860891"/>
                  </a:cubicBezTo>
                  <a:cubicBezTo>
                    <a:pt x="11047802" y="2648073"/>
                    <a:pt x="11166614" y="2457657"/>
                    <a:pt x="11253267" y="2254322"/>
                  </a:cubicBezTo>
                  <a:cubicBezTo>
                    <a:pt x="11312914" y="2114344"/>
                    <a:pt x="11374897" y="1963647"/>
                    <a:pt x="11399978" y="1813018"/>
                  </a:cubicBezTo>
                  <a:cubicBezTo>
                    <a:pt x="11451380" y="1517533"/>
                    <a:pt x="11401216" y="1209611"/>
                    <a:pt x="11199805" y="976590"/>
                  </a:cubicBezTo>
                  <a:cubicBezTo>
                    <a:pt x="10946375" y="683372"/>
                    <a:pt x="10608079" y="515633"/>
                    <a:pt x="10262087" y="359370"/>
                  </a:cubicBezTo>
                  <a:cubicBezTo>
                    <a:pt x="9794190" y="148064"/>
                    <a:pt x="9254689" y="10629"/>
                    <a:pt x="8739652" y="2314"/>
                  </a:cubicBezTo>
                  <a:cubicBezTo>
                    <a:pt x="8739171" y="2314"/>
                    <a:pt x="8738690" y="2314"/>
                    <a:pt x="8738209" y="2314"/>
                  </a:cubicBezTo>
                  <a:cubicBezTo>
                    <a:pt x="8457636" y="-2015"/>
                    <a:pt x="8177337" y="-3390"/>
                    <a:pt x="7897039" y="27258"/>
                  </a:cubicBezTo>
                  <a:cubicBezTo>
                    <a:pt x="7661819" y="52959"/>
                    <a:pt x="7303321" y="54814"/>
                    <a:pt x="6377834" y="382390"/>
                  </a:cubicBezTo>
                  <a:cubicBezTo>
                    <a:pt x="6028337" y="506150"/>
                    <a:pt x="5686743" y="652518"/>
                    <a:pt x="5338208" y="777515"/>
                  </a:cubicBezTo>
                  <a:cubicBezTo>
                    <a:pt x="4407155" y="1111413"/>
                    <a:pt x="3390275" y="1044414"/>
                    <a:pt x="2418679" y="994388"/>
                  </a:cubicBezTo>
                  <a:cubicBezTo>
                    <a:pt x="2238914" y="985111"/>
                    <a:pt x="2059149" y="974460"/>
                    <a:pt x="1879522" y="962846"/>
                  </a:cubicBezTo>
                  <a:cubicBezTo>
                    <a:pt x="1698795" y="951164"/>
                    <a:pt x="1518274" y="929656"/>
                    <a:pt x="1336998" y="929793"/>
                  </a:cubicBezTo>
                  <a:cubicBezTo>
                    <a:pt x="868276" y="930205"/>
                    <a:pt x="455903" y="1217101"/>
                    <a:pt x="229753" y="1615937"/>
                  </a:cubicBezTo>
                  <a:cubicBezTo>
                    <a:pt x="-144825" y="2276517"/>
                    <a:pt x="7384" y="3230384"/>
                    <a:pt x="202541" y="3924705"/>
                  </a:cubicBezTo>
                  <a:cubicBezTo>
                    <a:pt x="271121" y="4168583"/>
                    <a:pt x="370762" y="4405865"/>
                    <a:pt x="495690" y="4626242"/>
                  </a:cubicBezTo>
                  <a:cubicBezTo>
                    <a:pt x="739224" y="5056207"/>
                    <a:pt x="1054088" y="5440199"/>
                    <a:pt x="1447770" y="5741113"/>
                  </a:cubicBezTo>
                  <a:cubicBezTo>
                    <a:pt x="2086017" y="6229076"/>
                    <a:pt x="2843971" y="6404099"/>
                    <a:pt x="3634978" y="6356066"/>
                  </a:cubicBezTo>
                  <a:cubicBezTo>
                    <a:pt x="3637245" y="6355928"/>
                    <a:pt x="3639513" y="6355653"/>
                    <a:pt x="3641780" y="6355310"/>
                  </a:cubicBezTo>
                  <a:cubicBezTo>
                    <a:pt x="4538680" y="6224747"/>
                    <a:pt x="5467809" y="6298549"/>
                    <a:pt x="6362098" y="6419286"/>
                  </a:cubicBezTo>
                  <a:cubicBezTo>
                    <a:pt x="6829170" y="6482368"/>
                    <a:pt x="7291433" y="6590529"/>
                    <a:pt x="7762147" y="6644267"/>
                  </a:cubicBezTo>
                  <a:cubicBezTo>
                    <a:pt x="8589092" y="6738615"/>
                    <a:pt x="9419336" y="6760674"/>
                    <a:pt x="10242571" y="6623445"/>
                  </a:cubicBezTo>
                  <a:cubicBezTo>
                    <a:pt x="10490916" y="6581253"/>
                    <a:pt x="10744277" y="6525179"/>
                    <a:pt x="10965685" y="6400182"/>
                  </a:cubicBezTo>
                  <a:cubicBezTo>
                    <a:pt x="11544011" y="6073705"/>
                    <a:pt x="11840458" y="5443704"/>
                    <a:pt x="11845474" y="4808480"/>
                  </a:cubicBezTo>
                  <a:close/>
                  <a:moveTo>
                    <a:pt x="8836131" y="6627774"/>
                  </a:moveTo>
                  <a:cubicBezTo>
                    <a:pt x="8829878" y="6625850"/>
                    <a:pt x="8823762" y="6623720"/>
                    <a:pt x="8817647" y="6621452"/>
                  </a:cubicBezTo>
                  <a:lnTo>
                    <a:pt x="8900039" y="6630798"/>
                  </a:lnTo>
                  <a:cubicBezTo>
                    <a:pt x="8883821" y="6636501"/>
                    <a:pt x="8862382" y="6635814"/>
                    <a:pt x="8836131" y="66277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95E2B1B-776A-4FF5-A9C6-C84CB9ECA756}"/>
                </a:ext>
              </a:extLst>
            </p:cNvPr>
            <p:cNvSpPr/>
            <p:nvPr/>
          </p:nvSpPr>
          <p:spPr>
            <a:xfrm>
              <a:off x="1802672" y="30693"/>
              <a:ext cx="3530701" cy="5882364"/>
            </a:xfrm>
            <a:custGeom>
              <a:avLst/>
              <a:gdLst>
                <a:gd name="connsiteX0" fmla="*/ 3448241 w 3530701"/>
                <a:gd name="connsiteY0" fmla="*/ 5499411 h 5882364"/>
                <a:gd name="connsiteX1" fmla="*/ 446663 w 3530701"/>
                <a:gd name="connsiteY1" fmla="*/ 5877357 h 5882364"/>
                <a:gd name="connsiteX2" fmla="*/ 226768 w 3530701"/>
                <a:gd name="connsiteY2" fmla="*/ 5746794 h 5882364"/>
                <a:gd name="connsiteX3" fmla="*/ 0 w 3530701"/>
                <a:gd name="connsiteY3" fmla="*/ 287331 h 5882364"/>
                <a:gd name="connsiteX4" fmla="*/ 219896 w 3530701"/>
                <a:gd name="connsiteY4" fmla="*/ 101794 h 5882364"/>
                <a:gd name="connsiteX5" fmla="*/ 3164782 w 3530701"/>
                <a:gd name="connsiteY5" fmla="*/ 24 h 5882364"/>
                <a:gd name="connsiteX6" fmla="*/ 3331422 w 3530701"/>
                <a:gd name="connsiteY6" fmla="*/ 129350 h 5882364"/>
                <a:gd name="connsiteX7" fmla="*/ 3530702 w 3530701"/>
                <a:gd name="connsiteY7" fmla="*/ 5417019 h 5882364"/>
                <a:gd name="connsiteX8" fmla="*/ 3448241 w 3530701"/>
                <a:gd name="connsiteY8" fmla="*/ 5499411 h 588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0701" h="5882364">
                  <a:moveTo>
                    <a:pt x="3448241" y="5499411"/>
                  </a:moveTo>
                  <a:lnTo>
                    <a:pt x="446663" y="5877357"/>
                  </a:lnTo>
                  <a:cubicBezTo>
                    <a:pt x="291706" y="5904020"/>
                    <a:pt x="224706" y="5818948"/>
                    <a:pt x="226768" y="5746794"/>
                  </a:cubicBezTo>
                  <a:lnTo>
                    <a:pt x="0" y="287331"/>
                  </a:lnTo>
                  <a:cubicBezTo>
                    <a:pt x="6734" y="225485"/>
                    <a:pt x="0" y="108666"/>
                    <a:pt x="219896" y="101794"/>
                  </a:cubicBezTo>
                  <a:lnTo>
                    <a:pt x="3164782" y="24"/>
                  </a:lnTo>
                  <a:cubicBezTo>
                    <a:pt x="3270606" y="-1282"/>
                    <a:pt x="3328192" y="51836"/>
                    <a:pt x="3331422" y="129350"/>
                  </a:cubicBezTo>
                  <a:lnTo>
                    <a:pt x="3530702" y="5417019"/>
                  </a:lnTo>
                  <a:cubicBezTo>
                    <a:pt x="3530702" y="5462304"/>
                    <a:pt x="3493595" y="5499411"/>
                    <a:pt x="3448241" y="5499411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03BD8EB-C080-4F97-93D0-C3838BDE49B0}"/>
                </a:ext>
              </a:extLst>
            </p:cNvPr>
            <p:cNvSpPr/>
            <p:nvPr/>
          </p:nvSpPr>
          <p:spPr>
            <a:xfrm>
              <a:off x="5127296" y="4543591"/>
              <a:ext cx="3355603" cy="1803622"/>
            </a:xfrm>
            <a:custGeom>
              <a:avLst/>
              <a:gdLst>
                <a:gd name="connsiteX0" fmla="*/ 2838162 w 3355603"/>
                <a:gd name="connsiteY0" fmla="*/ 1584217 h 1803622"/>
                <a:gd name="connsiteX1" fmla="*/ 2884271 w 3355603"/>
                <a:gd name="connsiteY1" fmla="*/ 1555424 h 1803622"/>
                <a:gd name="connsiteX2" fmla="*/ 3267577 w 3355603"/>
                <a:gd name="connsiteY2" fmla="*/ 1540101 h 1803622"/>
                <a:gd name="connsiteX3" fmla="*/ 3291009 w 3355603"/>
                <a:gd name="connsiteY3" fmla="*/ 1536115 h 1803622"/>
                <a:gd name="connsiteX4" fmla="*/ 3286337 w 3355603"/>
                <a:gd name="connsiteY4" fmla="*/ 1528075 h 1803622"/>
                <a:gd name="connsiteX5" fmla="*/ 3332652 w 3355603"/>
                <a:gd name="connsiteY5" fmla="*/ 1525051 h 1803622"/>
                <a:gd name="connsiteX6" fmla="*/ 3352030 w 3355603"/>
                <a:gd name="connsiteY6" fmla="*/ 1450974 h 1803622"/>
                <a:gd name="connsiteX7" fmla="*/ 3355604 w 3355603"/>
                <a:gd name="connsiteY7" fmla="*/ 1419433 h 1803622"/>
                <a:gd name="connsiteX8" fmla="*/ 3342478 w 3355603"/>
                <a:gd name="connsiteY8" fmla="*/ 1254786 h 1803622"/>
                <a:gd name="connsiteX9" fmla="*/ 3282419 w 3355603"/>
                <a:gd name="connsiteY9" fmla="*/ 1046366 h 1803622"/>
                <a:gd name="connsiteX10" fmla="*/ 3269364 w 3355603"/>
                <a:gd name="connsiteY10" fmla="*/ 1018947 h 1803622"/>
                <a:gd name="connsiteX11" fmla="*/ 3218444 w 3355603"/>
                <a:gd name="connsiteY11" fmla="*/ 982252 h 1803622"/>
                <a:gd name="connsiteX12" fmla="*/ 3088430 w 3355603"/>
                <a:gd name="connsiteY12" fmla="*/ 976480 h 1803622"/>
                <a:gd name="connsiteX13" fmla="*/ 2850737 w 3355603"/>
                <a:gd name="connsiteY13" fmla="*/ 963699 h 1803622"/>
                <a:gd name="connsiteX14" fmla="*/ 3004183 w 3355603"/>
                <a:gd name="connsiteY14" fmla="*/ 916009 h 1803622"/>
                <a:gd name="connsiteX15" fmla="*/ 3296301 w 3355603"/>
                <a:gd name="connsiteY15" fmla="*/ 702710 h 1803622"/>
                <a:gd name="connsiteX16" fmla="*/ 3105954 w 3355603"/>
                <a:gd name="connsiteY16" fmla="*/ 720027 h 1803622"/>
                <a:gd name="connsiteX17" fmla="*/ 2727183 w 3355603"/>
                <a:gd name="connsiteY17" fmla="*/ 590769 h 1803622"/>
                <a:gd name="connsiteX18" fmla="*/ 2312474 w 3355603"/>
                <a:gd name="connsiteY18" fmla="*/ 317343 h 1803622"/>
                <a:gd name="connsiteX19" fmla="*/ 1839491 w 3355603"/>
                <a:gd name="connsiteY19" fmla="*/ 80748 h 1803622"/>
                <a:gd name="connsiteX20" fmla="*/ 1146063 w 3355603"/>
                <a:gd name="connsiteY20" fmla="*/ 12924 h 1803622"/>
                <a:gd name="connsiteX21" fmla="*/ 340077 w 3355603"/>
                <a:gd name="connsiteY21" fmla="*/ 315212 h 1803622"/>
                <a:gd name="connsiteX22" fmla="*/ 51601 w 3355603"/>
                <a:gd name="connsiteY22" fmla="*/ 627327 h 1803622"/>
                <a:gd name="connsiteX23" fmla="*/ 878272 w 3355603"/>
                <a:gd name="connsiteY23" fmla="*/ 1437849 h 1803622"/>
                <a:gd name="connsiteX24" fmla="*/ 1878729 w 3355603"/>
                <a:gd name="connsiteY24" fmla="*/ 1678910 h 1803622"/>
                <a:gd name="connsiteX25" fmla="*/ 2660390 w 3355603"/>
                <a:gd name="connsiteY25" fmla="*/ 1799440 h 1803622"/>
                <a:gd name="connsiteX26" fmla="*/ 2805177 w 3355603"/>
                <a:gd name="connsiteY26" fmla="*/ 1733059 h 1803622"/>
                <a:gd name="connsiteX27" fmla="*/ 2838093 w 3355603"/>
                <a:gd name="connsiteY27" fmla="*/ 1585385 h 1803622"/>
                <a:gd name="connsiteX28" fmla="*/ 2838162 w 3355603"/>
                <a:gd name="connsiteY28" fmla="*/ 1584217 h 1803622"/>
                <a:gd name="connsiteX29" fmla="*/ 2838024 w 3355603"/>
                <a:gd name="connsiteY29" fmla="*/ 1585042 h 1803622"/>
                <a:gd name="connsiteX30" fmla="*/ 1668522 w 3355603"/>
                <a:gd name="connsiteY30" fmla="*/ 1503131 h 1803622"/>
                <a:gd name="connsiteX31" fmla="*/ 1675394 w 3355603"/>
                <a:gd name="connsiteY31" fmla="*/ 1503886 h 1803622"/>
                <a:gd name="connsiteX32" fmla="*/ 1668522 w 3355603"/>
                <a:gd name="connsiteY32" fmla="*/ 1503131 h 180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355603" h="1803622">
                  <a:moveTo>
                    <a:pt x="2838162" y="1584217"/>
                  </a:moveTo>
                  <a:cubicBezTo>
                    <a:pt x="2841116" y="1558792"/>
                    <a:pt x="2858640" y="1555219"/>
                    <a:pt x="2884271" y="1555424"/>
                  </a:cubicBezTo>
                  <a:cubicBezTo>
                    <a:pt x="3012223" y="1556318"/>
                    <a:pt x="3140106" y="1551989"/>
                    <a:pt x="3267577" y="1540101"/>
                  </a:cubicBezTo>
                  <a:cubicBezTo>
                    <a:pt x="3275411" y="1539345"/>
                    <a:pt x="3283176" y="1537421"/>
                    <a:pt x="3291009" y="1536115"/>
                  </a:cubicBezTo>
                  <a:cubicBezTo>
                    <a:pt x="3291147" y="1532129"/>
                    <a:pt x="3275411" y="1532129"/>
                    <a:pt x="3286337" y="1528075"/>
                  </a:cubicBezTo>
                  <a:cubicBezTo>
                    <a:pt x="3300699" y="1522784"/>
                    <a:pt x="3321451" y="1544155"/>
                    <a:pt x="3332652" y="1525051"/>
                  </a:cubicBezTo>
                  <a:cubicBezTo>
                    <a:pt x="3345502" y="1503131"/>
                    <a:pt x="3352168" y="1477774"/>
                    <a:pt x="3352030" y="1450974"/>
                  </a:cubicBezTo>
                  <a:cubicBezTo>
                    <a:pt x="3351961" y="1440941"/>
                    <a:pt x="3342135" y="1428297"/>
                    <a:pt x="3355604" y="1419433"/>
                  </a:cubicBezTo>
                  <a:cubicBezTo>
                    <a:pt x="3345434" y="1365146"/>
                    <a:pt x="3355535" y="1309691"/>
                    <a:pt x="3342478" y="1254786"/>
                  </a:cubicBezTo>
                  <a:cubicBezTo>
                    <a:pt x="3325643" y="1184213"/>
                    <a:pt x="3302898" y="1115702"/>
                    <a:pt x="3282419" y="1046366"/>
                  </a:cubicBezTo>
                  <a:cubicBezTo>
                    <a:pt x="3277953" y="1037295"/>
                    <a:pt x="3271838" y="1028568"/>
                    <a:pt x="3269364" y="1018947"/>
                  </a:cubicBezTo>
                  <a:cubicBezTo>
                    <a:pt x="3262354" y="992148"/>
                    <a:pt x="3247649" y="981497"/>
                    <a:pt x="3218444" y="982252"/>
                  </a:cubicBezTo>
                  <a:cubicBezTo>
                    <a:pt x="3175220" y="983352"/>
                    <a:pt x="3131791" y="978748"/>
                    <a:pt x="3088430" y="976480"/>
                  </a:cubicBezTo>
                  <a:cubicBezTo>
                    <a:pt x="3009199" y="972288"/>
                    <a:pt x="2929968" y="967959"/>
                    <a:pt x="2850737" y="963699"/>
                  </a:cubicBezTo>
                  <a:cubicBezTo>
                    <a:pt x="2902619" y="948375"/>
                    <a:pt x="2954294" y="935044"/>
                    <a:pt x="3004183" y="916009"/>
                  </a:cubicBezTo>
                  <a:cubicBezTo>
                    <a:pt x="3120933" y="871549"/>
                    <a:pt x="3229920" y="816231"/>
                    <a:pt x="3296301" y="702710"/>
                  </a:cubicBezTo>
                  <a:cubicBezTo>
                    <a:pt x="3233081" y="710406"/>
                    <a:pt x="3170617" y="724012"/>
                    <a:pt x="3105954" y="720027"/>
                  </a:cubicBezTo>
                  <a:cubicBezTo>
                    <a:pt x="2967625" y="711437"/>
                    <a:pt x="2844690" y="659143"/>
                    <a:pt x="2727183" y="590769"/>
                  </a:cubicBezTo>
                  <a:cubicBezTo>
                    <a:pt x="2583907" y="507346"/>
                    <a:pt x="2451695" y="407019"/>
                    <a:pt x="2312474" y="317343"/>
                  </a:cubicBezTo>
                  <a:cubicBezTo>
                    <a:pt x="2163425" y="221276"/>
                    <a:pt x="2009361" y="135173"/>
                    <a:pt x="1839491" y="80748"/>
                  </a:cubicBezTo>
                  <a:cubicBezTo>
                    <a:pt x="1613685" y="3716"/>
                    <a:pt x="1382314" y="-16556"/>
                    <a:pt x="1146063" y="12924"/>
                  </a:cubicBezTo>
                  <a:cubicBezTo>
                    <a:pt x="991999" y="33059"/>
                    <a:pt x="435319" y="229728"/>
                    <a:pt x="340077" y="315212"/>
                  </a:cubicBezTo>
                  <a:cubicBezTo>
                    <a:pt x="233221" y="411073"/>
                    <a:pt x="108224" y="517241"/>
                    <a:pt x="51601" y="627327"/>
                  </a:cubicBezTo>
                  <a:cubicBezTo>
                    <a:pt x="-200867" y="1118313"/>
                    <a:pt x="537295" y="1331749"/>
                    <a:pt x="878272" y="1437849"/>
                  </a:cubicBezTo>
                  <a:cubicBezTo>
                    <a:pt x="1205504" y="1539620"/>
                    <a:pt x="1545311" y="1615965"/>
                    <a:pt x="1878729" y="1678910"/>
                  </a:cubicBezTo>
                  <a:cubicBezTo>
                    <a:pt x="2137931" y="1727905"/>
                    <a:pt x="2398302" y="1769411"/>
                    <a:pt x="2660390" y="1799440"/>
                  </a:cubicBezTo>
                  <a:cubicBezTo>
                    <a:pt x="2739277" y="1808511"/>
                    <a:pt x="2772056" y="1809267"/>
                    <a:pt x="2805177" y="1733059"/>
                  </a:cubicBezTo>
                  <a:cubicBezTo>
                    <a:pt x="2816653" y="1706672"/>
                    <a:pt x="2848126" y="1629433"/>
                    <a:pt x="2838093" y="1585385"/>
                  </a:cubicBezTo>
                  <a:cubicBezTo>
                    <a:pt x="2838162" y="1584973"/>
                    <a:pt x="2838162" y="1584629"/>
                    <a:pt x="2838162" y="1584217"/>
                  </a:cubicBezTo>
                  <a:cubicBezTo>
                    <a:pt x="2838162" y="1584492"/>
                    <a:pt x="2838093" y="1584767"/>
                    <a:pt x="2838024" y="1585042"/>
                  </a:cubicBezTo>
                  <a:moveTo>
                    <a:pt x="1668522" y="1503131"/>
                  </a:moveTo>
                  <a:cubicBezTo>
                    <a:pt x="1670790" y="1503405"/>
                    <a:pt x="1673126" y="1503680"/>
                    <a:pt x="1675394" y="1503886"/>
                  </a:cubicBezTo>
                  <a:cubicBezTo>
                    <a:pt x="1673126" y="1503612"/>
                    <a:pt x="1670790" y="1503405"/>
                    <a:pt x="1668522" y="150313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2BD9BD2-4D63-47DF-9F92-9ADB755B35DB}"/>
                </a:ext>
              </a:extLst>
            </p:cNvPr>
            <p:cNvSpPr/>
            <p:nvPr/>
          </p:nvSpPr>
          <p:spPr>
            <a:xfrm>
              <a:off x="1993236" y="381283"/>
              <a:ext cx="3261866" cy="5044631"/>
            </a:xfrm>
            <a:custGeom>
              <a:avLst/>
              <a:gdLst>
                <a:gd name="connsiteX0" fmla="*/ 3261731 w 3261866"/>
                <a:gd name="connsiteY0" fmla="*/ 4644435 h 5044631"/>
                <a:gd name="connsiteX1" fmla="*/ 3233763 w 3261866"/>
                <a:gd name="connsiteY1" fmla="*/ 4678794 h 5044631"/>
                <a:gd name="connsiteX2" fmla="*/ 246616 w 3261866"/>
                <a:gd name="connsiteY2" fmla="*/ 5041416 h 5044631"/>
                <a:gd name="connsiteX3" fmla="*/ 200506 w 3261866"/>
                <a:gd name="connsiteY3" fmla="*/ 5004584 h 5044631"/>
                <a:gd name="connsiteX4" fmla="*/ 126 w 3261866"/>
                <a:gd name="connsiteY4" fmla="*/ 161172 h 5044631"/>
                <a:gd name="connsiteX5" fmla="*/ 32836 w 3261866"/>
                <a:gd name="connsiteY5" fmla="*/ 126195 h 5044631"/>
                <a:gd name="connsiteX6" fmla="*/ 3060870 w 3261866"/>
                <a:gd name="connsiteY6" fmla="*/ 99 h 5044631"/>
                <a:gd name="connsiteX7" fmla="*/ 3086845 w 3261866"/>
                <a:gd name="connsiteY7" fmla="*/ 23325 h 5044631"/>
                <a:gd name="connsiteX8" fmla="*/ 3261731 w 3261866"/>
                <a:gd name="connsiteY8" fmla="*/ 4644435 h 504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1866" h="5044631">
                  <a:moveTo>
                    <a:pt x="3261731" y="4644435"/>
                  </a:moveTo>
                  <a:cubicBezTo>
                    <a:pt x="3262968" y="4668486"/>
                    <a:pt x="3255959" y="4675702"/>
                    <a:pt x="3233763" y="4678794"/>
                  </a:cubicBezTo>
                  <a:cubicBezTo>
                    <a:pt x="2951884" y="4717826"/>
                    <a:pt x="400405" y="5019152"/>
                    <a:pt x="246616" y="5041416"/>
                  </a:cubicBezTo>
                  <a:cubicBezTo>
                    <a:pt x="201881" y="5047876"/>
                    <a:pt x="202293" y="5048563"/>
                    <a:pt x="200506" y="5004584"/>
                  </a:cubicBezTo>
                  <a:cubicBezTo>
                    <a:pt x="178448" y="4479032"/>
                    <a:pt x="15450" y="514243"/>
                    <a:pt x="126" y="161172"/>
                  </a:cubicBezTo>
                  <a:cubicBezTo>
                    <a:pt x="-1111" y="133411"/>
                    <a:pt x="6517" y="127226"/>
                    <a:pt x="32836" y="126195"/>
                  </a:cubicBezTo>
                  <a:cubicBezTo>
                    <a:pt x="367833" y="113139"/>
                    <a:pt x="2803729" y="11437"/>
                    <a:pt x="3060870" y="99"/>
                  </a:cubicBezTo>
                  <a:cubicBezTo>
                    <a:pt x="3080248" y="-726"/>
                    <a:pt x="3086089" y="3328"/>
                    <a:pt x="3086845" y="23325"/>
                  </a:cubicBezTo>
                  <a:cubicBezTo>
                    <a:pt x="3097702" y="304448"/>
                    <a:pt x="3254722" y="4509681"/>
                    <a:pt x="3261731" y="4644435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70E65F4-1DD1-415C-994C-53EC6206DA7E}"/>
                </a:ext>
              </a:extLst>
            </p:cNvPr>
            <p:cNvSpPr/>
            <p:nvPr/>
          </p:nvSpPr>
          <p:spPr>
            <a:xfrm>
              <a:off x="3298540" y="1717062"/>
              <a:ext cx="2274214" cy="1949573"/>
            </a:xfrm>
            <a:custGeom>
              <a:avLst/>
              <a:gdLst>
                <a:gd name="connsiteX0" fmla="*/ 12960 w 2274214"/>
                <a:gd name="connsiteY0" fmla="*/ 503679 h 1949573"/>
                <a:gd name="connsiteX1" fmla="*/ 236429 w 2274214"/>
                <a:gd name="connsiteY1" fmla="*/ 196787 h 1949573"/>
                <a:gd name="connsiteX2" fmla="*/ 1820572 w 2274214"/>
                <a:gd name="connsiteY2" fmla="*/ 6646 h 1949573"/>
                <a:gd name="connsiteX3" fmla="*/ 2034765 w 2274214"/>
                <a:gd name="connsiteY3" fmla="*/ 176927 h 1949573"/>
                <a:gd name="connsiteX4" fmla="*/ 2267304 w 2274214"/>
                <a:gd name="connsiteY4" fmla="*/ 1389790 h 1949573"/>
                <a:gd name="connsiteX5" fmla="*/ 2081080 w 2274214"/>
                <a:gd name="connsiteY5" fmla="*/ 1626522 h 1949573"/>
                <a:gd name="connsiteX6" fmla="*/ 642687 w 2274214"/>
                <a:gd name="connsiteY6" fmla="*/ 1933689 h 1949573"/>
                <a:gd name="connsiteX7" fmla="*/ 269413 w 2274214"/>
                <a:gd name="connsiteY7" fmla="*/ 1737707 h 1949573"/>
                <a:gd name="connsiteX8" fmla="*/ 12960 w 2274214"/>
                <a:gd name="connsiteY8" fmla="*/ 503679 h 194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4214" h="1949573">
                  <a:moveTo>
                    <a:pt x="12960" y="503679"/>
                  </a:moveTo>
                  <a:cubicBezTo>
                    <a:pt x="-52321" y="215684"/>
                    <a:pt x="145654" y="211767"/>
                    <a:pt x="236429" y="196787"/>
                  </a:cubicBezTo>
                  <a:lnTo>
                    <a:pt x="1820572" y="6646"/>
                  </a:lnTo>
                  <a:cubicBezTo>
                    <a:pt x="1937048" y="-21460"/>
                    <a:pt x="2009202" y="40386"/>
                    <a:pt x="2034765" y="176927"/>
                  </a:cubicBezTo>
                  <a:lnTo>
                    <a:pt x="2267304" y="1389790"/>
                  </a:lnTo>
                  <a:cubicBezTo>
                    <a:pt x="2272458" y="1415078"/>
                    <a:pt x="2318430" y="1571136"/>
                    <a:pt x="2081080" y="1626522"/>
                  </a:cubicBezTo>
                  <a:cubicBezTo>
                    <a:pt x="1801812" y="1691666"/>
                    <a:pt x="1166039" y="1833980"/>
                    <a:pt x="642687" y="1933689"/>
                  </a:cubicBezTo>
                  <a:cubicBezTo>
                    <a:pt x="354829" y="1988594"/>
                    <a:pt x="298138" y="1895825"/>
                    <a:pt x="269413" y="1737707"/>
                  </a:cubicBezTo>
                  <a:cubicBezTo>
                    <a:pt x="189908" y="1370137"/>
                    <a:pt x="12960" y="503679"/>
                    <a:pt x="12960" y="503679"/>
                  </a:cubicBezTo>
                  <a:close/>
                </a:path>
              </a:pathLst>
            </a:custGeom>
            <a:solidFill>
              <a:schemeClr val="accent2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731B0A-98B3-45C0-8BAA-F23532EE34D0}"/>
                </a:ext>
              </a:extLst>
            </p:cNvPr>
            <p:cNvSpPr/>
            <p:nvPr/>
          </p:nvSpPr>
          <p:spPr>
            <a:xfrm>
              <a:off x="6973937" y="111"/>
              <a:ext cx="2170622" cy="2457658"/>
            </a:xfrm>
            <a:custGeom>
              <a:avLst/>
              <a:gdLst>
                <a:gd name="connsiteX0" fmla="*/ 172202 w 2170622"/>
                <a:gd name="connsiteY0" fmla="*/ 717711 h 2457658"/>
                <a:gd name="connsiteX1" fmla="*/ 155298 w 2170622"/>
                <a:gd name="connsiteY1" fmla="*/ 715650 h 2457658"/>
                <a:gd name="connsiteX2" fmla="*/ 35798 w 2170622"/>
                <a:gd name="connsiteY2" fmla="*/ 623706 h 2457658"/>
                <a:gd name="connsiteX3" fmla="*/ 5563 w 2170622"/>
                <a:gd name="connsiteY3" fmla="*/ 508535 h 2457658"/>
                <a:gd name="connsiteX4" fmla="*/ 17382 w 2170622"/>
                <a:gd name="connsiteY4" fmla="*/ 308774 h 2457658"/>
                <a:gd name="connsiteX5" fmla="*/ 307301 w 2170622"/>
                <a:gd name="connsiteY5" fmla="*/ 36172 h 2457658"/>
                <a:gd name="connsiteX6" fmla="*/ 987878 w 2170622"/>
                <a:gd name="connsiteY6" fmla="*/ 134575 h 2457658"/>
                <a:gd name="connsiteX7" fmla="*/ 1072126 w 2170622"/>
                <a:gd name="connsiteY7" fmla="*/ 186182 h 2457658"/>
                <a:gd name="connsiteX8" fmla="*/ 1201865 w 2170622"/>
                <a:gd name="connsiteY8" fmla="*/ 497953 h 2457658"/>
                <a:gd name="connsiteX9" fmla="*/ 1383966 w 2170622"/>
                <a:gd name="connsiteY9" fmla="*/ 1177431 h 2457658"/>
                <a:gd name="connsiteX10" fmla="*/ 1936179 w 2170622"/>
                <a:gd name="connsiteY10" fmla="*/ 1381247 h 2457658"/>
                <a:gd name="connsiteX11" fmla="*/ 2169474 w 2170622"/>
                <a:gd name="connsiteY11" fmla="*/ 1814510 h 2457658"/>
                <a:gd name="connsiteX12" fmla="*/ 1923672 w 2170622"/>
                <a:gd name="connsiteY12" fmla="*/ 2445955 h 2457658"/>
                <a:gd name="connsiteX13" fmla="*/ 1889588 w 2170622"/>
                <a:gd name="connsiteY13" fmla="*/ 2455026 h 2457658"/>
                <a:gd name="connsiteX14" fmla="*/ 1881136 w 2170622"/>
                <a:gd name="connsiteY14" fmla="*/ 2423965 h 2457658"/>
                <a:gd name="connsiteX15" fmla="*/ 1725629 w 2170622"/>
                <a:gd name="connsiteY15" fmla="*/ 2017708 h 2457658"/>
                <a:gd name="connsiteX16" fmla="*/ 1713534 w 2170622"/>
                <a:gd name="connsiteY16" fmla="*/ 2005888 h 2457658"/>
                <a:gd name="connsiteX17" fmla="*/ 1348439 w 2170622"/>
                <a:gd name="connsiteY17" fmla="*/ 1764828 h 2457658"/>
                <a:gd name="connsiteX18" fmla="*/ 868241 w 2170622"/>
                <a:gd name="connsiteY18" fmla="*/ 1167055 h 2457658"/>
                <a:gd name="connsiteX19" fmla="*/ 882809 w 2170622"/>
                <a:gd name="connsiteY19" fmla="*/ 883939 h 2457658"/>
                <a:gd name="connsiteX20" fmla="*/ 843572 w 2170622"/>
                <a:gd name="connsiteY20" fmla="*/ 672839 h 2457658"/>
                <a:gd name="connsiteX21" fmla="*/ 764616 w 2170622"/>
                <a:gd name="connsiteY21" fmla="*/ 640885 h 2457658"/>
                <a:gd name="connsiteX22" fmla="*/ 172202 w 2170622"/>
                <a:gd name="connsiteY22" fmla="*/ 717711 h 245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70622" h="2457658">
                  <a:moveTo>
                    <a:pt x="172202" y="717711"/>
                  </a:moveTo>
                  <a:cubicBezTo>
                    <a:pt x="166567" y="717024"/>
                    <a:pt x="160933" y="715993"/>
                    <a:pt x="155298" y="715650"/>
                  </a:cubicBezTo>
                  <a:cubicBezTo>
                    <a:pt x="94689" y="712008"/>
                    <a:pt x="52771" y="685964"/>
                    <a:pt x="35798" y="623706"/>
                  </a:cubicBezTo>
                  <a:cubicBezTo>
                    <a:pt x="25353" y="585361"/>
                    <a:pt x="12640" y="547704"/>
                    <a:pt x="5563" y="508535"/>
                  </a:cubicBezTo>
                  <a:cubicBezTo>
                    <a:pt x="-3852" y="441124"/>
                    <a:pt x="-2203" y="374261"/>
                    <a:pt x="17382" y="308774"/>
                  </a:cubicBezTo>
                  <a:cubicBezTo>
                    <a:pt x="61292" y="162131"/>
                    <a:pt x="164300" y="77883"/>
                    <a:pt x="307301" y="36172"/>
                  </a:cubicBezTo>
                  <a:cubicBezTo>
                    <a:pt x="549118" y="-34401"/>
                    <a:pt x="775954" y="-1760"/>
                    <a:pt x="987878" y="134575"/>
                  </a:cubicBezTo>
                  <a:cubicBezTo>
                    <a:pt x="1015572" y="152373"/>
                    <a:pt x="1044020" y="169002"/>
                    <a:pt x="1072126" y="186182"/>
                  </a:cubicBezTo>
                  <a:cubicBezTo>
                    <a:pt x="1172316" y="266375"/>
                    <a:pt x="1196916" y="378866"/>
                    <a:pt x="1201865" y="497953"/>
                  </a:cubicBezTo>
                  <a:cubicBezTo>
                    <a:pt x="1211141" y="721834"/>
                    <a:pt x="1138026" y="1055938"/>
                    <a:pt x="1383966" y="1177431"/>
                  </a:cubicBezTo>
                  <a:cubicBezTo>
                    <a:pt x="1558714" y="1263809"/>
                    <a:pt x="1773662" y="1272192"/>
                    <a:pt x="1936179" y="1381247"/>
                  </a:cubicBezTo>
                  <a:cubicBezTo>
                    <a:pt x="2082822" y="1479650"/>
                    <a:pt x="2159442" y="1640999"/>
                    <a:pt x="2169474" y="1814510"/>
                  </a:cubicBezTo>
                  <a:cubicBezTo>
                    <a:pt x="2181294" y="2018120"/>
                    <a:pt x="2102063" y="2322195"/>
                    <a:pt x="1923672" y="2445955"/>
                  </a:cubicBezTo>
                  <a:cubicBezTo>
                    <a:pt x="1913708" y="2452895"/>
                    <a:pt x="1902988" y="2462310"/>
                    <a:pt x="1889588" y="2455026"/>
                  </a:cubicBezTo>
                  <a:cubicBezTo>
                    <a:pt x="1876945" y="2448154"/>
                    <a:pt x="1881068" y="2434823"/>
                    <a:pt x="1881136" y="2423965"/>
                  </a:cubicBezTo>
                  <a:cubicBezTo>
                    <a:pt x="1881755" y="2268458"/>
                    <a:pt x="1826231" y="2134459"/>
                    <a:pt x="1725629" y="2017708"/>
                  </a:cubicBezTo>
                  <a:cubicBezTo>
                    <a:pt x="1721986" y="2013447"/>
                    <a:pt x="1717588" y="2009805"/>
                    <a:pt x="1713534" y="2005888"/>
                  </a:cubicBezTo>
                  <a:cubicBezTo>
                    <a:pt x="1616025" y="1893398"/>
                    <a:pt x="1477833" y="1833545"/>
                    <a:pt x="1348439" y="1764828"/>
                  </a:cubicBezTo>
                  <a:cubicBezTo>
                    <a:pt x="1124351" y="1645809"/>
                    <a:pt x="897790" y="1433609"/>
                    <a:pt x="868241" y="1167055"/>
                  </a:cubicBezTo>
                  <a:cubicBezTo>
                    <a:pt x="857727" y="1071881"/>
                    <a:pt x="870990" y="977944"/>
                    <a:pt x="882809" y="883939"/>
                  </a:cubicBezTo>
                  <a:cubicBezTo>
                    <a:pt x="892155" y="809380"/>
                    <a:pt x="883909" y="738120"/>
                    <a:pt x="843572" y="672839"/>
                  </a:cubicBezTo>
                  <a:cubicBezTo>
                    <a:pt x="820208" y="635044"/>
                    <a:pt x="808113" y="630921"/>
                    <a:pt x="764616" y="640885"/>
                  </a:cubicBezTo>
                  <a:cubicBezTo>
                    <a:pt x="569664" y="685345"/>
                    <a:pt x="373888" y="724652"/>
                    <a:pt x="172202" y="717711"/>
                  </a:cubicBezTo>
                  <a:close/>
                </a:path>
              </a:pathLst>
            </a:custGeom>
            <a:solidFill>
              <a:schemeClr val="accent4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350C2C-4DDD-4DC0-B9A5-84216D8F2BD3}"/>
                </a:ext>
              </a:extLst>
            </p:cNvPr>
            <p:cNvSpPr/>
            <p:nvPr/>
          </p:nvSpPr>
          <p:spPr>
            <a:xfrm>
              <a:off x="6257829" y="1450227"/>
              <a:ext cx="2481297" cy="3814175"/>
            </a:xfrm>
            <a:custGeom>
              <a:avLst/>
              <a:gdLst>
                <a:gd name="connsiteX0" fmla="*/ 1767481 w 2481297"/>
                <a:gd name="connsiteY0" fmla="*/ 88356 h 3814175"/>
                <a:gd name="connsiteX1" fmla="*/ 2011772 w 2481297"/>
                <a:gd name="connsiteY1" fmla="*/ 291347 h 3814175"/>
                <a:gd name="connsiteX2" fmla="*/ 2177312 w 2481297"/>
                <a:gd name="connsiteY2" fmla="*/ 372434 h 3814175"/>
                <a:gd name="connsiteX3" fmla="*/ 2427925 w 2481297"/>
                <a:gd name="connsiteY3" fmla="*/ 553092 h 3814175"/>
                <a:gd name="connsiteX4" fmla="*/ 2480631 w 2481297"/>
                <a:gd name="connsiteY4" fmla="*/ 927465 h 3814175"/>
                <a:gd name="connsiteX5" fmla="*/ 2457748 w 2481297"/>
                <a:gd name="connsiteY5" fmla="*/ 1130456 h 3814175"/>
                <a:gd name="connsiteX6" fmla="*/ 2367728 w 2481297"/>
                <a:gd name="connsiteY6" fmla="*/ 1350214 h 3814175"/>
                <a:gd name="connsiteX7" fmla="*/ 2005106 w 2481297"/>
                <a:gd name="connsiteY7" fmla="*/ 2207121 h 3814175"/>
                <a:gd name="connsiteX8" fmla="*/ 2136769 w 2481297"/>
                <a:gd name="connsiteY8" fmla="*/ 2751844 h 3814175"/>
                <a:gd name="connsiteX9" fmla="*/ 2345601 w 2481297"/>
                <a:gd name="connsiteY9" fmla="*/ 3290039 h 3814175"/>
                <a:gd name="connsiteX10" fmla="*/ 2297086 w 2481297"/>
                <a:gd name="connsiteY10" fmla="*/ 3600985 h 3814175"/>
                <a:gd name="connsiteX11" fmla="*/ 2165905 w 2481297"/>
                <a:gd name="connsiteY11" fmla="*/ 3796143 h 3814175"/>
                <a:gd name="connsiteX12" fmla="*/ 1975558 w 2481297"/>
                <a:gd name="connsiteY12" fmla="*/ 3813459 h 3814175"/>
                <a:gd name="connsiteX13" fmla="*/ 1596788 w 2481297"/>
                <a:gd name="connsiteY13" fmla="*/ 3684202 h 3814175"/>
                <a:gd name="connsiteX14" fmla="*/ 1182077 w 2481297"/>
                <a:gd name="connsiteY14" fmla="*/ 3410775 h 3814175"/>
                <a:gd name="connsiteX15" fmla="*/ 709095 w 2481297"/>
                <a:gd name="connsiteY15" fmla="*/ 3174181 h 3814175"/>
                <a:gd name="connsiteX16" fmla="*/ 0 w 2481297"/>
                <a:gd name="connsiteY16" fmla="*/ 3108762 h 3814175"/>
                <a:gd name="connsiteX17" fmla="*/ 86447 w 2481297"/>
                <a:gd name="connsiteY17" fmla="*/ 3004655 h 3814175"/>
                <a:gd name="connsiteX18" fmla="*/ 156401 w 2481297"/>
                <a:gd name="connsiteY18" fmla="*/ 2895120 h 3814175"/>
                <a:gd name="connsiteX19" fmla="*/ 503630 w 2481297"/>
                <a:gd name="connsiteY19" fmla="*/ 1670987 h 3814175"/>
                <a:gd name="connsiteX20" fmla="*/ 503630 w 2481297"/>
                <a:gd name="connsiteY20" fmla="*/ 1612784 h 3814175"/>
                <a:gd name="connsiteX21" fmla="*/ 503836 w 2481297"/>
                <a:gd name="connsiteY21" fmla="*/ 1158287 h 3814175"/>
                <a:gd name="connsiteX22" fmla="*/ 589664 w 2481297"/>
                <a:gd name="connsiteY22" fmla="*/ 822602 h 3814175"/>
                <a:gd name="connsiteX23" fmla="*/ 952973 w 2481297"/>
                <a:gd name="connsiteY23" fmla="*/ 290591 h 3814175"/>
                <a:gd name="connsiteX24" fmla="*/ 1200425 w 2481297"/>
                <a:gd name="connsiteY24" fmla="*/ 100038 h 3814175"/>
                <a:gd name="connsiteX25" fmla="*/ 1504775 w 2481297"/>
                <a:gd name="connsiteY25" fmla="*/ 6307 h 3814175"/>
                <a:gd name="connsiteX26" fmla="*/ 1526077 w 2481297"/>
                <a:gd name="connsiteY26" fmla="*/ 95228 h 3814175"/>
                <a:gd name="connsiteX27" fmla="*/ 1554320 w 2481297"/>
                <a:gd name="connsiteY27" fmla="*/ 128350 h 3814175"/>
                <a:gd name="connsiteX28" fmla="*/ 1725289 w 2481297"/>
                <a:gd name="connsiteY28" fmla="*/ 150545 h 3814175"/>
                <a:gd name="connsiteX29" fmla="*/ 1767481 w 2481297"/>
                <a:gd name="connsiteY29" fmla="*/ 88356 h 381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481297" h="3814175">
                  <a:moveTo>
                    <a:pt x="1767481" y="88356"/>
                  </a:moveTo>
                  <a:cubicBezTo>
                    <a:pt x="1842589" y="163602"/>
                    <a:pt x="1919965" y="236030"/>
                    <a:pt x="2011772" y="291347"/>
                  </a:cubicBezTo>
                  <a:cubicBezTo>
                    <a:pt x="2064684" y="323232"/>
                    <a:pt x="2119727" y="349963"/>
                    <a:pt x="2177312" y="372434"/>
                  </a:cubicBezTo>
                  <a:cubicBezTo>
                    <a:pt x="2277159" y="411397"/>
                    <a:pt x="2354672" y="476816"/>
                    <a:pt x="2427925" y="553092"/>
                  </a:cubicBezTo>
                  <a:cubicBezTo>
                    <a:pt x="2470667" y="680082"/>
                    <a:pt x="2473691" y="812363"/>
                    <a:pt x="2480631" y="927465"/>
                  </a:cubicBezTo>
                  <a:cubicBezTo>
                    <a:pt x="2484548" y="992471"/>
                    <a:pt x="2470461" y="1066411"/>
                    <a:pt x="2457748" y="1130456"/>
                  </a:cubicBezTo>
                  <a:cubicBezTo>
                    <a:pt x="2445173" y="1193745"/>
                    <a:pt x="2375975" y="1333997"/>
                    <a:pt x="2367728" y="1350214"/>
                  </a:cubicBezTo>
                  <a:cubicBezTo>
                    <a:pt x="2223628" y="1633330"/>
                    <a:pt x="2069082" y="1893082"/>
                    <a:pt x="2005106" y="2207121"/>
                  </a:cubicBezTo>
                  <a:cubicBezTo>
                    <a:pt x="1966693" y="2395544"/>
                    <a:pt x="2034930" y="2594412"/>
                    <a:pt x="2136769" y="2751844"/>
                  </a:cubicBezTo>
                  <a:cubicBezTo>
                    <a:pt x="2250565" y="2927692"/>
                    <a:pt x="2346288" y="3069868"/>
                    <a:pt x="2345601" y="3290039"/>
                  </a:cubicBezTo>
                  <a:cubicBezTo>
                    <a:pt x="2345257" y="3395451"/>
                    <a:pt x="2326360" y="3499971"/>
                    <a:pt x="2297086" y="3600985"/>
                  </a:cubicBezTo>
                  <a:cubicBezTo>
                    <a:pt x="2276266" y="3672795"/>
                    <a:pt x="2259429" y="3784736"/>
                    <a:pt x="2165905" y="3796143"/>
                  </a:cubicBezTo>
                  <a:cubicBezTo>
                    <a:pt x="2102685" y="3803839"/>
                    <a:pt x="2040220" y="3817445"/>
                    <a:pt x="1975558" y="3813459"/>
                  </a:cubicBezTo>
                  <a:cubicBezTo>
                    <a:pt x="1837230" y="3804870"/>
                    <a:pt x="1714294" y="3752576"/>
                    <a:pt x="1596788" y="3684202"/>
                  </a:cubicBezTo>
                  <a:cubicBezTo>
                    <a:pt x="1453511" y="3600779"/>
                    <a:pt x="1321299" y="3500452"/>
                    <a:pt x="1182077" y="3410775"/>
                  </a:cubicBezTo>
                  <a:cubicBezTo>
                    <a:pt x="1033029" y="3314708"/>
                    <a:pt x="878965" y="3228605"/>
                    <a:pt x="709095" y="3174181"/>
                  </a:cubicBezTo>
                  <a:cubicBezTo>
                    <a:pt x="483290" y="3097149"/>
                    <a:pt x="236251" y="3079351"/>
                    <a:pt x="0" y="3108762"/>
                  </a:cubicBezTo>
                  <a:cubicBezTo>
                    <a:pt x="23914" y="3054338"/>
                    <a:pt x="62533" y="3028913"/>
                    <a:pt x="86447" y="3004655"/>
                  </a:cubicBezTo>
                  <a:cubicBezTo>
                    <a:pt x="121080" y="2969472"/>
                    <a:pt x="136679" y="2939442"/>
                    <a:pt x="156401" y="2895120"/>
                  </a:cubicBezTo>
                  <a:cubicBezTo>
                    <a:pt x="324140" y="2518754"/>
                    <a:pt x="487138" y="2085491"/>
                    <a:pt x="503630" y="1670987"/>
                  </a:cubicBezTo>
                  <a:cubicBezTo>
                    <a:pt x="504386" y="1651609"/>
                    <a:pt x="503630" y="1632231"/>
                    <a:pt x="503630" y="1612784"/>
                  </a:cubicBezTo>
                  <a:cubicBezTo>
                    <a:pt x="498133" y="1405051"/>
                    <a:pt x="513594" y="1343205"/>
                    <a:pt x="503836" y="1158287"/>
                  </a:cubicBezTo>
                  <a:cubicBezTo>
                    <a:pt x="487963" y="1038924"/>
                    <a:pt x="534897" y="926365"/>
                    <a:pt x="589664" y="822602"/>
                  </a:cubicBezTo>
                  <a:cubicBezTo>
                    <a:pt x="690129" y="632254"/>
                    <a:pt x="812240" y="453452"/>
                    <a:pt x="952973" y="290591"/>
                  </a:cubicBezTo>
                  <a:cubicBezTo>
                    <a:pt x="1035503" y="225791"/>
                    <a:pt x="1108138" y="152401"/>
                    <a:pt x="1200425" y="100038"/>
                  </a:cubicBezTo>
                  <a:cubicBezTo>
                    <a:pt x="1224682" y="86294"/>
                    <a:pt x="1496803" y="-27708"/>
                    <a:pt x="1504775" y="6307"/>
                  </a:cubicBezTo>
                  <a:cubicBezTo>
                    <a:pt x="1511715" y="35993"/>
                    <a:pt x="1517968" y="65817"/>
                    <a:pt x="1526077" y="95228"/>
                  </a:cubicBezTo>
                  <a:cubicBezTo>
                    <a:pt x="1530131" y="109865"/>
                    <a:pt x="1540507" y="121890"/>
                    <a:pt x="1554320" y="128350"/>
                  </a:cubicBezTo>
                  <a:cubicBezTo>
                    <a:pt x="1608675" y="153912"/>
                    <a:pt x="1664817" y="167793"/>
                    <a:pt x="1725289" y="150545"/>
                  </a:cubicBezTo>
                  <a:cubicBezTo>
                    <a:pt x="1757861" y="141200"/>
                    <a:pt x="1773804" y="122852"/>
                    <a:pt x="1767481" y="88356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64FF39-E2E1-43BB-976F-7C78E32E177B}"/>
                </a:ext>
              </a:extLst>
            </p:cNvPr>
            <p:cNvSpPr/>
            <p:nvPr/>
          </p:nvSpPr>
          <p:spPr>
            <a:xfrm>
              <a:off x="5682385" y="4624339"/>
              <a:ext cx="2800721" cy="1510340"/>
            </a:xfrm>
            <a:custGeom>
              <a:avLst/>
              <a:gdLst>
                <a:gd name="connsiteX0" fmla="*/ 1284608 w 2800721"/>
                <a:gd name="connsiteY0" fmla="*/ 0 h 1510340"/>
                <a:gd name="connsiteX1" fmla="*/ 1757590 w 2800721"/>
                <a:gd name="connsiteY1" fmla="*/ 236594 h 1510340"/>
                <a:gd name="connsiteX2" fmla="*/ 2172301 w 2800721"/>
                <a:gd name="connsiteY2" fmla="*/ 510021 h 1510340"/>
                <a:gd name="connsiteX3" fmla="*/ 2551071 w 2800721"/>
                <a:gd name="connsiteY3" fmla="*/ 639278 h 1510340"/>
                <a:gd name="connsiteX4" fmla="*/ 2741418 w 2800721"/>
                <a:gd name="connsiteY4" fmla="*/ 621962 h 1510340"/>
                <a:gd name="connsiteX5" fmla="*/ 2449300 w 2800721"/>
                <a:gd name="connsiteY5" fmla="*/ 835260 h 1510340"/>
                <a:gd name="connsiteX6" fmla="*/ 2295854 w 2800721"/>
                <a:gd name="connsiteY6" fmla="*/ 882950 h 1510340"/>
                <a:gd name="connsiteX7" fmla="*/ 2533548 w 2800721"/>
                <a:gd name="connsiteY7" fmla="*/ 895732 h 1510340"/>
                <a:gd name="connsiteX8" fmla="*/ 2663561 w 2800721"/>
                <a:gd name="connsiteY8" fmla="*/ 901504 h 1510340"/>
                <a:gd name="connsiteX9" fmla="*/ 2714480 w 2800721"/>
                <a:gd name="connsiteY9" fmla="*/ 938199 h 1510340"/>
                <a:gd name="connsiteX10" fmla="*/ 2727537 w 2800721"/>
                <a:gd name="connsiteY10" fmla="*/ 965617 h 1510340"/>
                <a:gd name="connsiteX11" fmla="*/ 2787596 w 2800721"/>
                <a:gd name="connsiteY11" fmla="*/ 1174037 h 1510340"/>
                <a:gd name="connsiteX12" fmla="*/ 2800721 w 2800721"/>
                <a:gd name="connsiteY12" fmla="*/ 1338684 h 1510340"/>
                <a:gd name="connsiteX13" fmla="*/ 2797148 w 2800721"/>
                <a:gd name="connsiteY13" fmla="*/ 1370225 h 1510340"/>
                <a:gd name="connsiteX14" fmla="*/ 2777770 w 2800721"/>
                <a:gd name="connsiteY14" fmla="*/ 1444303 h 1510340"/>
                <a:gd name="connsiteX15" fmla="*/ 2731454 w 2800721"/>
                <a:gd name="connsiteY15" fmla="*/ 1447327 h 1510340"/>
                <a:gd name="connsiteX16" fmla="*/ 2736127 w 2800721"/>
                <a:gd name="connsiteY16" fmla="*/ 1455366 h 1510340"/>
                <a:gd name="connsiteX17" fmla="*/ 2712694 w 2800721"/>
                <a:gd name="connsiteY17" fmla="*/ 1459352 h 1510340"/>
                <a:gd name="connsiteX18" fmla="*/ 2329388 w 2800721"/>
                <a:gd name="connsiteY18" fmla="*/ 1474676 h 1510340"/>
                <a:gd name="connsiteX19" fmla="*/ 2282798 w 2800721"/>
                <a:gd name="connsiteY19" fmla="*/ 1510340 h 1510340"/>
                <a:gd name="connsiteX20" fmla="*/ 2243285 w 2800721"/>
                <a:gd name="connsiteY20" fmla="*/ 1473027 h 1510340"/>
                <a:gd name="connsiteX21" fmla="*/ 1739381 w 2800721"/>
                <a:gd name="connsiteY21" fmla="*/ 1467804 h 1510340"/>
                <a:gd name="connsiteX22" fmla="*/ 1309690 w 2800721"/>
                <a:gd name="connsiteY22" fmla="*/ 1440455 h 1510340"/>
                <a:gd name="connsiteX23" fmla="*/ 953459 w 2800721"/>
                <a:gd name="connsiteY23" fmla="*/ 1402386 h 1510340"/>
                <a:gd name="connsiteX24" fmla="*/ 538543 w 2800721"/>
                <a:gd name="connsiteY24" fmla="*/ 1321299 h 1510340"/>
                <a:gd name="connsiteX25" fmla="*/ 121634 w 2800721"/>
                <a:gd name="connsiteY25" fmla="*/ 1145863 h 1510340"/>
                <a:gd name="connsiteX26" fmla="*/ 3166 w 2800721"/>
                <a:gd name="connsiteY26" fmla="*/ 976750 h 1510340"/>
                <a:gd name="connsiteX27" fmla="*/ 6945 w 2800721"/>
                <a:gd name="connsiteY27" fmla="*/ 823235 h 1510340"/>
                <a:gd name="connsiteX28" fmla="*/ 220519 w 2800721"/>
                <a:gd name="connsiteY28" fmla="*/ 387566 h 1510340"/>
                <a:gd name="connsiteX29" fmla="*/ 544247 w 2800721"/>
                <a:gd name="connsiteY29" fmla="*/ 175161 h 1510340"/>
                <a:gd name="connsiteX30" fmla="*/ 1051931 w 2800721"/>
                <a:gd name="connsiteY30" fmla="*/ 31060 h 1510340"/>
                <a:gd name="connsiteX31" fmla="*/ 1284608 w 2800721"/>
                <a:gd name="connsiteY31" fmla="*/ 0 h 1510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800721" h="1510340">
                  <a:moveTo>
                    <a:pt x="1284608" y="0"/>
                  </a:moveTo>
                  <a:cubicBezTo>
                    <a:pt x="1454546" y="54424"/>
                    <a:pt x="1608542" y="140527"/>
                    <a:pt x="1757590" y="236594"/>
                  </a:cubicBezTo>
                  <a:cubicBezTo>
                    <a:pt x="1896812" y="326270"/>
                    <a:pt x="2028955" y="426666"/>
                    <a:pt x="2172301" y="510021"/>
                  </a:cubicBezTo>
                  <a:cubicBezTo>
                    <a:pt x="2289807" y="578395"/>
                    <a:pt x="2412743" y="630688"/>
                    <a:pt x="2551071" y="639278"/>
                  </a:cubicBezTo>
                  <a:cubicBezTo>
                    <a:pt x="2615733" y="643264"/>
                    <a:pt x="2678129" y="629658"/>
                    <a:pt x="2741418" y="621962"/>
                  </a:cubicBezTo>
                  <a:cubicBezTo>
                    <a:pt x="2675037" y="735483"/>
                    <a:pt x="2566051" y="790800"/>
                    <a:pt x="2449300" y="835260"/>
                  </a:cubicBezTo>
                  <a:cubicBezTo>
                    <a:pt x="2399411" y="854295"/>
                    <a:pt x="2347735" y="867626"/>
                    <a:pt x="2295854" y="882950"/>
                  </a:cubicBezTo>
                  <a:cubicBezTo>
                    <a:pt x="2375085" y="887211"/>
                    <a:pt x="2454316" y="891540"/>
                    <a:pt x="2533548" y="895732"/>
                  </a:cubicBezTo>
                  <a:cubicBezTo>
                    <a:pt x="2576909" y="898068"/>
                    <a:pt x="2620269" y="902603"/>
                    <a:pt x="2663561" y="901504"/>
                  </a:cubicBezTo>
                  <a:cubicBezTo>
                    <a:pt x="2692766" y="900748"/>
                    <a:pt x="2707403" y="911399"/>
                    <a:pt x="2714480" y="938199"/>
                  </a:cubicBezTo>
                  <a:cubicBezTo>
                    <a:pt x="2717023" y="947820"/>
                    <a:pt x="2723070" y="956478"/>
                    <a:pt x="2727537" y="965617"/>
                  </a:cubicBezTo>
                  <a:cubicBezTo>
                    <a:pt x="2748015" y="1034953"/>
                    <a:pt x="2770760" y="1103465"/>
                    <a:pt x="2787596" y="1174037"/>
                  </a:cubicBezTo>
                  <a:cubicBezTo>
                    <a:pt x="2800652" y="1228942"/>
                    <a:pt x="2790551" y="1284329"/>
                    <a:pt x="2800721" y="1338684"/>
                  </a:cubicBezTo>
                  <a:cubicBezTo>
                    <a:pt x="2787184" y="1347549"/>
                    <a:pt x="2797079" y="1360124"/>
                    <a:pt x="2797148" y="1370225"/>
                  </a:cubicBezTo>
                  <a:cubicBezTo>
                    <a:pt x="2797354" y="1397094"/>
                    <a:pt x="2790620" y="1422382"/>
                    <a:pt x="2777770" y="1444303"/>
                  </a:cubicBezTo>
                  <a:cubicBezTo>
                    <a:pt x="2766569" y="1463406"/>
                    <a:pt x="2745747" y="1442035"/>
                    <a:pt x="2731454" y="1447327"/>
                  </a:cubicBezTo>
                  <a:cubicBezTo>
                    <a:pt x="2720528" y="1451381"/>
                    <a:pt x="2736195" y="1451312"/>
                    <a:pt x="2736127" y="1455366"/>
                  </a:cubicBezTo>
                  <a:cubicBezTo>
                    <a:pt x="2728293" y="1456741"/>
                    <a:pt x="2720596" y="1458665"/>
                    <a:pt x="2712694" y="1459352"/>
                  </a:cubicBezTo>
                  <a:cubicBezTo>
                    <a:pt x="2585223" y="1471240"/>
                    <a:pt x="2457340" y="1475569"/>
                    <a:pt x="2329388" y="1474676"/>
                  </a:cubicBezTo>
                  <a:cubicBezTo>
                    <a:pt x="2301558" y="1474470"/>
                    <a:pt x="2283279" y="1478662"/>
                    <a:pt x="2282798" y="1510340"/>
                  </a:cubicBezTo>
                  <a:cubicBezTo>
                    <a:pt x="2286303" y="1480173"/>
                    <a:pt x="2272490" y="1473302"/>
                    <a:pt x="2243285" y="1473027"/>
                  </a:cubicBezTo>
                  <a:cubicBezTo>
                    <a:pt x="2075339" y="1471309"/>
                    <a:pt x="1907394" y="1476875"/>
                    <a:pt x="1739381" y="1467804"/>
                  </a:cubicBezTo>
                  <a:cubicBezTo>
                    <a:pt x="1596035" y="1460039"/>
                    <a:pt x="1452897" y="1450556"/>
                    <a:pt x="1309690" y="1440455"/>
                  </a:cubicBezTo>
                  <a:cubicBezTo>
                    <a:pt x="1190396" y="1432003"/>
                    <a:pt x="1071584" y="1418672"/>
                    <a:pt x="953459" y="1402386"/>
                  </a:cubicBezTo>
                  <a:cubicBezTo>
                    <a:pt x="813963" y="1383144"/>
                    <a:pt x="674879" y="1358200"/>
                    <a:pt x="538543" y="1321299"/>
                  </a:cubicBezTo>
                  <a:cubicBezTo>
                    <a:pt x="391831" y="1281580"/>
                    <a:pt x="245738" y="1239388"/>
                    <a:pt x="121634" y="1145863"/>
                  </a:cubicBezTo>
                  <a:cubicBezTo>
                    <a:pt x="63912" y="1102365"/>
                    <a:pt x="12717" y="1051995"/>
                    <a:pt x="3166" y="976750"/>
                  </a:cubicBezTo>
                  <a:cubicBezTo>
                    <a:pt x="-3225" y="926242"/>
                    <a:pt x="1104" y="874635"/>
                    <a:pt x="6945" y="823235"/>
                  </a:cubicBezTo>
                  <a:cubicBezTo>
                    <a:pt x="26392" y="652060"/>
                    <a:pt x="99576" y="507066"/>
                    <a:pt x="220519" y="387566"/>
                  </a:cubicBezTo>
                  <a:cubicBezTo>
                    <a:pt x="313493" y="295760"/>
                    <a:pt x="423235" y="226492"/>
                    <a:pt x="544247" y="175161"/>
                  </a:cubicBezTo>
                  <a:cubicBezTo>
                    <a:pt x="707588" y="105825"/>
                    <a:pt x="877320" y="60471"/>
                    <a:pt x="1051931" y="31060"/>
                  </a:cubicBezTo>
                  <a:cubicBezTo>
                    <a:pt x="1129101" y="17935"/>
                    <a:pt x="1206545" y="6872"/>
                    <a:pt x="1284608" y="0"/>
                  </a:cubicBezTo>
                  <a:close/>
                </a:path>
              </a:pathLst>
            </a:custGeom>
            <a:solidFill>
              <a:schemeClr val="accent1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E6148D2-A48F-481A-9EF0-46E6B77C76B3}"/>
                </a:ext>
              </a:extLst>
            </p:cNvPr>
            <p:cNvSpPr/>
            <p:nvPr/>
          </p:nvSpPr>
          <p:spPr>
            <a:xfrm>
              <a:off x="8409784" y="5478840"/>
              <a:ext cx="1181533" cy="695008"/>
            </a:xfrm>
            <a:custGeom>
              <a:avLst/>
              <a:gdLst>
                <a:gd name="connsiteX0" fmla="*/ 73184 w 1181533"/>
                <a:gd name="connsiteY0" fmla="*/ 484252 h 695008"/>
                <a:gd name="connsiteX1" fmla="*/ 60059 w 1181533"/>
                <a:gd name="connsiteY1" fmla="*/ 319605 h 695008"/>
                <a:gd name="connsiteX2" fmla="*/ 0 w 1181533"/>
                <a:gd name="connsiteY2" fmla="*/ 111185 h 695008"/>
                <a:gd name="connsiteX3" fmla="*/ 274389 w 1181533"/>
                <a:gd name="connsiteY3" fmla="*/ 81568 h 695008"/>
                <a:gd name="connsiteX4" fmla="*/ 514076 w 1181533"/>
                <a:gd name="connsiteY4" fmla="*/ 0 h 695008"/>
                <a:gd name="connsiteX5" fmla="*/ 678997 w 1181533"/>
                <a:gd name="connsiteY5" fmla="*/ 85416 h 695008"/>
                <a:gd name="connsiteX6" fmla="*/ 1019424 w 1181533"/>
                <a:gd name="connsiteY6" fmla="*/ 413954 h 695008"/>
                <a:gd name="connsiteX7" fmla="*/ 1170327 w 1181533"/>
                <a:gd name="connsiteY7" fmla="*/ 608493 h 695008"/>
                <a:gd name="connsiteX8" fmla="*/ 1157820 w 1181533"/>
                <a:gd name="connsiteY8" fmla="*/ 695008 h 695008"/>
                <a:gd name="connsiteX9" fmla="*/ 922463 w 1181533"/>
                <a:gd name="connsiteY9" fmla="*/ 574890 h 695008"/>
                <a:gd name="connsiteX10" fmla="*/ 585816 w 1181533"/>
                <a:gd name="connsiteY10" fmla="*/ 506929 h 695008"/>
                <a:gd name="connsiteX11" fmla="*/ 227180 w 1181533"/>
                <a:gd name="connsiteY11" fmla="*/ 489475 h 695008"/>
                <a:gd name="connsiteX12" fmla="*/ 118057 w 1181533"/>
                <a:gd name="connsiteY12" fmla="*/ 495384 h 695008"/>
                <a:gd name="connsiteX13" fmla="*/ 73184 w 1181533"/>
                <a:gd name="connsiteY13" fmla="*/ 484252 h 69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1533" h="695008">
                  <a:moveTo>
                    <a:pt x="73184" y="484252"/>
                  </a:moveTo>
                  <a:cubicBezTo>
                    <a:pt x="63014" y="429896"/>
                    <a:pt x="73115" y="374510"/>
                    <a:pt x="60059" y="319605"/>
                  </a:cubicBezTo>
                  <a:cubicBezTo>
                    <a:pt x="43224" y="249032"/>
                    <a:pt x="20478" y="180521"/>
                    <a:pt x="0" y="111185"/>
                  </a:cubicBezTo>
                  <a:cubicBezTo>
                    <a:pt x="91532" y="101702"/>
                    <a:pt x="183614" y="95998"/>
                    <a:pt x="274389" y="81568"/>
                  </a:cubicBezTo>
                  <a:cubicBezTo>
                    <a:pt x="358155" y="68236"/>
                    <a:pt x="440616" y="45972"/>
                    <a:pt x="514076" y="0"/>
                  </a:cubicBezTo>
                  <a:cubicBezTo>
                    <a:pt x="577364" y="12438"/>
                    <a:pt x="630689" y="42811"/>
                    <a:pt x="678997" y="85416"/>
                  </a:cubicBezTo>
                  <a:cubicBezTo>
                    <a:pt x="797397" y="189935"/>
                    <a:pt x="912362" y="297890"/>
                    <a:pt x="1019424" y="413954"/>
                  </a:cubicBezTo>
                  <a:cubicBezTo>
                    <a:pt x="1075222" y="474425"/>
                    <a:pt x="1131090" y="535034"/>
                    <a:pt x="1170327" y="608493"/>
                  </a:cubicBezTo>
                  <a:cubicBezTo>
                    <a:pt x="1187506" y="640584"/>
                    <a:pt x="1186132" y="669652"/>
                    <a:pt x="1157820" y="695008"/>
                  </a:cubicBezTo>
                  <a:cubicBezTo>
                    <a:pt x="1084637" y="644707"/>
                    <a:pt x="1008017" y="601278"/>
                    <a:pt x="922463" y="574890"/>
                  </a:cubicBezTo>
                  <a:cubicBezTo>
                    <a:pt x="812446" y="541013"/>
                    <a:pt x="699681" y="522871"/>
                    <a:pt x="585816" y="506929"/>
                  </a:cubicBezTo>
                  <a:cubicBezTo>
                    <a:pt x="466454" y="490162"/>
                    <a:pt x="346542" y="498477"/>
                    <a:pt x="227180" y="489475"/>
                  </a:cubicBezTo>
                  <a:cubicBezTo>
                    <a:pt x="191172" y="486726"/>
                    <a:pt x="154409" y="493185"/>
                    <a:pt x="118057" y="495384"/>
                  </a:cubicBezTo>
                  <a:cubicBezTo>
                    <a:pt x="104932" y="484252"/>
                    <a:pt x="85416" y="498820"/>
                    <a:pt x="73184" y="48425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13DBC2-004E-47E8-840E-F5241166C525}"/>
                </a:ext>
              </a:extLst>
            </p:cNvPr>
            <p:cNvSpPr/>
            <p:nvPr/>
          </p:nvSpPr>
          <p:spPr>
            <a:xfrm>
              <a:off x="8923860" y="5401642"/>
              <a:ext cx="996517" cy="938681"/>
            </a:xfrm>
            <a:custGeom>
              <a:avLst/>
              <a:gdLst>
                <a:gd name="connsiteX0" fmla="*/ 643745 w 996517"/>
                <a:gd name="connsiteY0" fmla="*/ 772207 h 938681"/>
                <a:gd name="connsiteX1" fmla="*/ 656252 w 996517"/>
                <a:gd name="connsiteY1" fmla="*/ 685691 h 938681"/>
                <a:gd name="connsiteX2" fmla="*/ 505348 w 996517"/>
                <a:gd name="connsiteY2" fmla="*/ 491152 h 938681"/>
                <a:gd name="connsiteX3" fmla="*/ 164922 w 996517"/>
                <a:gd name="connsiteY3" fmla="*/ 162614 h 938681"/>
                <a:gd name="connsiteX4" fmla="*/ 0 w 996517"/>
                <a:gd name="connsiteY4" fmla="*/ 77198 h 938681"/>
                <a:gd name="connsiteX5" fmla="*/ 59510 w 996517"/>
                <a:gd name="connsiteY5" fmla="*/ 26416 h 938681"/>
                <a:gd name="connsiteX6" fmla="*/ 152896 w 996517"/>
                <a:gd name="connsiteY6" fmla="*/ 7450 h 938681"/>
                <a:gd name="connsiteX7" fmla="*/ 317818 w 996517"/>
                <a:gd name="connsiteY7" fmla="*/ 109702 h 938681"/>
                <a:gd name="connsiteX8" fmla="*/ 802001 w 996517"/>
                <a:gd name="connsiteY8" fmla="*/ 583921 h 938681"/>
                <a:gd name="connsiteX9" fmla="*/ 944590 w 996517"/>
                <a:gd name="connsiteY9" fmla="*/ 750011 h 938681"/>
                <a:gd name="connsiteX10" fmla="*/ 993929 w 996517"/>
                <a:gd name="connsiteY10" fmla="*/ 858172 h 938681"/>
                <a:gd name="connsiteX11" fmla="*/ 924181 w 996517"/>
                <a:gd name="connsiteY11" fmla="*/ 938297 h 938681"/>
                <a:gd name="connsiteX12" fmla="*/ 836704 w 996517"/>
                <a:gd name="connsiteY12" fmla="*/ 910673 h 938681"/>
                <a:gd name="connsiteX13" fmla="*/ 643745 w 996517"/>
                <a:gd name="connsiteY13" fmla="*/ 772207 h 93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6517" h="938681">
                  <a:moveTo>
                    <a:pt x="643745" y="772207"/>
                  </a:moveTo>
                  <a:cubicBezTo>
                    <a:pt x="672056" y="746850"/>
                    <a:pt x="673362" y="717851"/>
                    <a:pt x="656252" y="685691"/>
                  </a:cubicBezTo>
                  <a:cubicBezTo>
                    <a:pt x="617014" y="612232"/>
                    <a:pt x="561147" y="551624"/>
                    <a:pt x="505348" y="491152"/>
                  </a:cubicBezTo>
                  <a:cubicBezTo>
                    <a:pt x="398286" y="375089"/>
                    <a:pt x="283253" y="267134"/>
                    <a:pt x="164922" y="162614"/>
                  </a:cubicBezTo>
                  <a:cubicBezTo>
                    <a:pt x="116613" y="119941"/>
                    <a:pt x="63288" y="89567"/>
                    <a:pt x="0" y="77198"/>
                  </a:cubicBezTo>
                  <a:cubicBezTo>
                    <a:pt x="19997" y="60431"/>
                    <a:pt x="42261" y="45657"/>
                    <a:pt x="59510" y="26416"/>
                  </a:cubicBezTo>
                  <a:cubicBezTo>
                    <a:pt x="86997" y="-4094"/>
                    <a:pt x="118056" y="-4850"/>
                    <a:pt x="152896" y="7450"/>
                  </a:cubicBezTo>
                  <a:cubicBezTo>
                    <a:pt x="215360" y="29440"/>
                    <a:pt x="267311" y="68746"/>
                    <a:pt x="317818" y="109702"/>
                  </a:cubicBezTo>
                  <a:cubicBezTo>
                    <a:pt x="493941" y="252703"/>
                    <a:pt x="647524" y="418793"/>
                    <a:pt x="802001" y="583921"/>
                  </a:cubicBezTo>
                  <a:cubicBezTo>
                    <a:pt x="851890" y="637246"/>
                    <a:pt x="904459" y="688303"/>
                    <a:pt x="944590" y="750011"/>
                  </a:cubicBezTo>
                  <a:cubicBezTo>
                    <a:pt x="966442" y="783614"/>
                    <a:pt x="985545" y="818453"/>
                    <a:pt x="993929" y="858172"/>
                  </a:cubicBezTo>
                  <a:cubicBezTo>
                    <a:pt x="1005268" y="912253"/>
                    <a:pt x="978880" y="942488"/>
                    <a:pt x="924181" y="938297"/>
                  </a:cubicBezTo>
                  <a:cubicBezTo>
                    <a:pt x="892845" y="935892"/>
                    <a:pt x="864191" y="924828"/>
                    <a:pt x="836704" y="910673"/>
                  </a:cubicBezTo>
                  <a:cubicBezTo>
                    <a:pt x="765649" y="873977"/>
                    <a:pt x="698994" y="830960"/>
                    <a:pt x="643745" y="77220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98CB82D-D584-4924-BFD3-93E2562EFFCD}"/>
                </a:ext>
              </a:extLst>
            </p:cNvPr>
            <p:cNvSpPr/>
            <p:nvPr/>
          </p:nvSpPr>
          <p:spPr>
            <a:xfrm>
              <a:off x="7940169" y="6079637"/>
              <a:ext cx="845832" cy="514006"/>
            </a:xfrm>
            <a:custGeom>
              <a:avLst/>
              <a:gdLst>
                <a:gd name="connsiteX0" fmla="*/ 0 w 845832"/>
                <a:gd name="connsiteY0" fmla="*/ 179353 h 514006"/>
                <a:gd name="connsiteX1" fmla="*/ 24876 w 845832"/>
                <a:gd name="connsiteY1" fmla="*/ 54974 h 514006"/>
                <a:gd name="connsiteX2" fmla="*/ 71466 w 845832"/>
                <a:gd name="connsiteY2" fmla="*/ 19310 h 514006"/>
                <a:gd name="connsiteX3" fmla="*/ 454772 w 845832"/>
                <a:gd name="connsiteY3" fmla="*/ 3986 h 514006"/>
                <a:gd name="connsiteX4" fmla="*/ 478136 w 845832"/>
                <a:gd name="connsiteY4" fmla="*/ 0 h 514006"/>
                <a:gd name="connsiteX5" fmla="*/ 502875 w 845832"/>
                <a:gd name="connsiteY5" fmla="*/ 16973 h 514006"/>
                <a:gd name="connsiteX6" fmla="*/ 703185 w 845832"/>
                <a:gd name="connsiteY6" fmla="*/ 237969 h 514006"/>
                <a:gd name="connsiteX7" fmla="*/ 833337 w 845832"/>
                <a:gd name="connsiteY7" fmla="*/ 422406 h 514006"/>
                <a:gd name="connsiteX8" fmla="*/ 818837 w 845832"/>
                <a:gd name="connsiteY8" fmla="*/ 514007 h 514006"/>
                <a:gd name="connsiteX9" fmla="*/ 690610 w 845832"/>
                <a:gd name="connsiteY9" fmla="*/ 424399 h 514006"/>
                <a:gd name="connsiteX10" fmla="*/ 321667 w 845832"/>
                <a:gd name="connsiteY10" fmla="*/ 265112 h 514006"/>
                <a:gd name="connsiteX11" fmla="*/ 50095 w 845832"/>
                <a:gd name="connsiteY11" fmla="*/ 188424 h 514006"/>
                <a:gd name="connsiteX12" fmla="*/ 0 w 845832"/>
                <a:gd name="connsiteY12" fmla="*/ 179353 h 51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45832" h="514006">
                  <a:moveTo>
                    <a:pt x="0" y="179353"/>
                  </a:moveTo>
                  <a:cubicBezTo>
                    <a:pt x="11339" y="138535"/>
                    <a:pt x="23295" y="97785"/>
                    <a:pt x="24876" y="54974"/>
                  </a:cubicBezTo>
                  <a:cubicBezTo>
                    <a:pt x="25357" y="23295"/>
                    <a:pt x="43635" y="19104"/>
                    <a:pt x="71466" y="19310"/>
                  </a:cubicBezTo>
                  <a:cubicBezTo>
                    <a:pt x="199418" y="20203"/>
                    <a:pt x="327301" y="15874"/>
                    <a:pt x="454772" y="3986"/>
                  </a:cubicBezTo>
                  <a:cubicBezTo>
                    <a:pt x="462605" y="3230"/>
                    <a:pt x="470371" y="1306"/>
                    <a:pt x="478136" y="0"/>
                  </a:cubicBezTo>
                  <a:cubicBezTo>
                    <a:pt x="489681" y="825"/>
                    <a:pt x="495796" y="9689"/>
                    <a:pt x="502875" y="16973"/>
                  </a:cubicBezTo>
                  <a:cubicBezTo>
                    <a:pt x="572073" y="88439"/>
                    <a:pt x="639690" y="161349"/>
                    <a:pt x="703185" y="237969"/>
                  </a:cubicBezTo>
                  <a:cubicBezTo>
                    <a:pt x="751287" y="296035"/>
                    <a:pt x="799527" y="354239"/>
                    <a:pt x="833337" y="422406"/>
                  </a:cubicBezTo>
                  <a:cubicBezTo>
                    <a:pt x="853539" y="463224"/>
                    <a:pt x="849623" y="483565"/>
                    <a:pt x="818837" y="514007"/>
                  </a:cubicBezTo>
                  <a:cubicBezTo>
                    <a:pt x="774583" y="486313"/>
                    <a:pt x="735345" y="451886"/>
                    <a:pt x="690610" y="424399"/>
                  </a:cubicBezTo>
                  <a:cubicBezTo>
                    <a:pt x="575097" y="353208"/>
                    <a:pt x="448725" y="308816"/>
                    <a:pt x="321667" y="265112"/>
                  </a:cubicBezTo>
                  <a:cubicBezTo>
                    <a:pt x="232608" y="234464"/>
                    <a:pt x="141351" y="211581"/>
                    <a:pt x="50095" y="188424"/>
                  </a:cubicBezTo>
                  <a:cubicBezTo>
                    <a:pt x="33672" y="184300"/>
                    <a:pt x="16699" y="182376"/>
                    <a:pt x="0" y="179353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EC1B4F8-235E-46A6-B61E-EAE2F3ECA6D3}"/>
                </a:ext>
              </a:extLst>
            </p:cNvPr>
            <p:cNvSpPr/>
            <p:nvPr/>
          </p:nvSpPr>
          <p:spPr>
            <a:xfrm>
              <a:off x="8409729" y="5963024"/>
              <a:ext cx="696495" cy="811007"/>
            </a:xfrm>
            <a:custGeom>
              <a:avLst/>
              <a:gdLst>
                <a:gd name="connsiteX0" fmla="*/ 349209 w 696495"/>
                <a:gd name="connsiteY0" fmla="*/ 630688 h 811007"/>
                <a:gd name="connsiteX1" fmla="*/ 363708 w 696495"/>
                <a:gd name="connsiteY1" fmla="*/ 539088 h 811007"/>
                <a:gd name="connsiteX2" fmla="*/ 233557 w 696495"/>
                <a:gd name="connsiteY2" fmla="*/ 354651 h 811007"/>
                <a:gd name="connsiteX3" fmla="*/ 33246 w 696495"/>
                <a:gd name="connsiteY3" fmla="*/ 133656 h 811007"/>
                <a:gd name="connsiteX4" fmla="*/ 8507 w 696495"/>
                <a:gd name="connsiteY4" fmla="*/ 116682 h 811007"/>
                <a:gd name="connsiteX5" fmla="*/ 3904 w 696495"/>
                <a:gd name="connsiteY5" fmla="*/ 108642 h 811007"/>
                <a:gd name="connsiteX6" fmla="*/ 50219 w 696495"/>
                <a:gd name="connsiteY6" fmla="*/ 105619 h 811007"/>
                <a:gd name="connsiteX7" fmla="*/ 69597 w 696495"/>
                <a:gd name="connsiteY7" fmla="*/ 31541 h 811007"/>
                <a:gd name="connsiteX8" fmla="*/ 73171 w 696495"/>
                <a:gd name="connsiteY8" fmla="*/ 0 h 811007"/>
                <a:gd name="connsiteX9" fmla="*/ 117975 w 696495"/>
                <a:gd name="connsiteY9" fmla="*/ 11201 h 811007"/>
                <a:gd name="connsiteX10" fmla="*/ 580855 w 696495"/>
                <a:gd name="connsiteY10" fmla="*/ 525139 h 811007"/>
                <a:gd name="connsiteX11" fmla="*/ 669088 w 696495"/>
                <a:gd name="connsiteY11" fmla="*/ 654946 h 811007"/>
                <a:gd name="connsiteX12" fmla="*/ 692865 w 696495"/>
                <a:gd name="connsiteY12" fmla="*/ 718715 h 811007"/>
                <a:gd name="connsiteX13" fmla="*/ 598790 w 696495"/>
                <a:gd name="connsiteY13" fmla="*/ 804200 h 811007"/>
                <a:gd name="connsiteX14" fmla="*/ 397242 w 696495"/>
                <a:gd name="connsiteY14" fmla="*/ 678172 h 811007"/>
                <a:gd name="connsiteX15" fmla="*/ 349209 w 696495"/>
                <a:gd name="connsiteY15" fmla="*/ 630688 h 811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6495" h="811007">
                  <a:moveTo>
                    <a:pt x="349209" y="630688"/>
                  </a:moveTo>
                  <a:cubicBezTo>
                    <a:pt x="379994" y="600315"/>
                    <a:pt x="383911" y="579907"/>
                    <a:pt x="363708" y="539088"/>
                  </a:cubicBezTo>
                  <a:cubicBezTo>
                    <a:pt x="329968" y="470920"/>
                    <a:pt x="281728" y="412786"/>
                    <a:pt x="233557" y="354651"/>
                  </a:cubicBezTo>
                  <a:cubicBezTo>
                    <a:pt x="170062" y="278030"/>
                    <a:pt x="102444" y="205121"/>
                    <a:pt x="33246" y="133656"/>
                  </a:cubicBezTo>
                  <a:cubicBezTo>
                    <a:pt x="26237" y="126371"/>
                    <a:pt x="20052" y="117507"/>
                    <a:pt x="8507" y="116682"/>
                  </a:cubicBezTo>
                  <a:cubicBezTo>
                    <a:pt x="8645" y="112696"/>
                    <a:pt x="-7091" y="112696"/>
                    <a:pt x="3904" y="108642"/>
                  </a:cubicBezTo>
                  <a:cubicBezTo>
                    <a:pt x="18265" y="103351"/>
                    <a:pt x="39018" y="124722"/>
                    <a:pt x="50219" y="105619"/>
                  </a:cubicBezTo>
                  <a:cubicBezTo>
                    <a:pt x="63069" y="83698"/>
                    <a:pt x="69735" y="58341"/>
                    <a:pt x="69597" y="31541"/>
                  </a:cubicBezTo>
                  <a:cubicBezTo>
                    <a:pt x="69528" y="21509"/>
                    <a:pt x="59702" y="8864"/>
                    <a:pt x="73171" y="0"/>
                  </a:cubicBezTo>
                  <a:cubicBezTo>
                    <a:pt x="85403" y="14637"/>
                    <a:pt x="104918" y="69"/>
                    <a:pt x="117975" y="11201"/>
                  </a:cubicBezTo>
                  <a:cubicBezTo>
                    <a:pt x="282278" y="173512"/>
                    <a:pt x="431807" y="349085"/>
                    <a:pt x="580855" y="525139"/>
                  </a:cubicBezTo>
                  <a:cubicBezTo>
                    <a:pt x="614871" y="565339"/>
                    <a:pt x="646343" y="607325"/>
                    <a:pt x="669088" y="654946"/>
                  </a:cubicBezTo>
                  <a:cubicBezTo>
                    <a:pt x="678846" y="675355"/>
                    <a:pt x="688123" y="696726"/>
                    <a:pt x="692865" y="718715"/>
                  </a:cubicBezTo>
                  <a:cubicBezTo>
                    <a:pt x="708738" y="792862"/>
                    <a:pt x="671699" y="826533"/>
                    <a:pt x="598790" y="804200"/>
                  </a:cubicBezTo>
                  <a:cubicBezTo>
                    <a:pt x="520659" y="780218"/>
                    <a:pt x="457988" y="730260"/>
                    <a:pt x="397242" y="678172"/>
                  </a:cubicBezTo>
                  <a:cubicBezTo>
                    <a:pt x="380269" y="663673"/>
                    <a:pt x="359723" y="652060"/>
                    <a:pt x="349209" y="63068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6E2957-9BD3-4229-9841-125ADD06F385}"/>
                </a:ext>
              </a:extLst>
            </p:cNvPr>
            <p:cNvSpPr/>
            <p:nvPr/>
          </p:nvSpPr>
          <p:spPr>
            <a:xfrm>
              <a:off x="4993127" y="1894194"/>
              <a:ext cx="3690953" cy="1171650"/>
            </a:xfrm>
            <a:custGeom>
              <a:avLst/>
              <a:gdLst>
                <a:gd name="connsiteX0" fmla="*/ 1474909 w 3690953"/>
                <a:gd name="connsiteY0" fmla="*/ 1156035 h 1171650"/>
                <a:gd name="connsiteX1" fmla="*/ 945235 w 3690953"/>
                <a:gd name="connsiteY1" fmla="*/ 1139612 h 1171650"/>
                <a:gd name="connsiteX2" fmla="*/ 624668 w 3690953"/>
                <a:gd name="connsiteY2" fmla="*/ 1135832 h 1171650"/>
                <a:gd name="connsiteX3" fmla="*/ 560142 w 3690953"/>
                <a:gd name="connsiteY3" fmla="*/ 1141811 h 1171650"/>
                <a:gd name="connsiteX4" fmla="*/ 399275 w 3690953"/>
                <a:gd name="connsiteY4" fmla="*/ 1144010 h 1171650"/>
                <a:gd name="connsiteX5" fmla="*/ 149968 w 3690953"/>
                <a:gd name="connsiteY5" fmla="*/ 1083057 h 1171650"/>
                <a:gd name="connsiteX6" fmla="*/ 54176 w 3690953"/>
                <a:gd name="connsiteY6" fmla="*/ 1045881 h 1171650"/>
                <a:gd name="connsiteX7" fmla="*/ 22222 w 3690953"/>
                <a:gd name="connsiteY7" fmla="*/ 1014202 h 1171650"/>
                <a:gd name="connsiteX8" fmla="*/ 13495 w 3690953"/>
                <a:gd name="connsiteY8" fmla="*/ 863574 h 1171650"/>
                <a:gd name="connsiteX9" fmla="*/ 57337 w 3690953"/>
                <a:gd name="connsiteY9" fmla="*/ 833544 h 1171650"/>
                <a:gd name="connsiteX10" fmla="*/ 401061 w 3690953"/>
                <a:gd name="connsiteY10" fmla="*/ 826054 h 1171650"/>
                <a:gd name="connsiteX11" fmla="*/ 469298 w 3690953"/>
                <a:gd name="connsiteY11" fmla="*/ 830108 h 1171650"/>
                <a:gd name="connsiteX12" fmla="*/ 487233 w 3690953"/>
                <a:gd name="connsiteY12" fmla="*/ 789496 h 1171650"/>
                <a:gd name="connsiteX13" fmla="*/ 455417 w 3690953"/>
                <a:gd name="connsiteY13" fmla="*/ 651306 h 1171650"/>
                <a:gd name="connsiteX14" fmla="*/ 463663 w 3690953"/>
                <a:gd name="connsiteY14" fmla="*/ 646221 h 1171650"/>
                <a:gd name="connsiteX15" fmla="*/ 643497 w 3690953"/>
                <a:gd name="connsiteY15" fmla="*/ 756993 h 1171650"/>
                <a:gd name="connsiteX16" fmla="*/ 793438 w 3690953"/>
                <a:gd name="connsiteY16" fmla="*/ 858145 h 1171650"/>
                <a:gd name="connsiteX17" fmla="*/ 832194 w 3690953"/>
                <a:gd name="connsiteY17" fmla="*/ 866322 h 1171650"/>
                <a:gd name="connsiteX18" fmla="*/ 1150356 w 3690953"/>
                <a:gd name="connsiteY18" fmla="*/ 803721 h 1171650"/>
                <a:gd name="connsiteX19" fmla="*/ 1460410 w 3690953"/>
                <a:gd name="connsiteY19" fmla="*/ 755069 h 1171650"/>
                <a:gd name="connsiteX20" fmla="*/ 1768745 w 3690953"/>
                <a:gd name="connsiteY20" fmla="*/ 716312 h 1171650"/>
                <a:gd name="connsiteX21" fmla="*/ 2093435 w 3690953"/>
                <a:gd name="connsiteY21" fmla="*/ 705798 h 1171650"/>
                <a:gd name="connsiteX22" fmla="*/ 2353461 w 3690953"/>
                <a:gd name="connsiteY22" fmla="*/ 629453 h 1171650"/>
                <a:gd name="connsiteX23" fmla="*/ 2777104 w 3690953"/>
                <a:gd name="connsiteY23" fmla="*/ 336168 h 1171650"/>
                <a:gd name="connsiteX24" fmla="*/ 3268777 w 3690953"/>
                <a:gd name="connsiteY24" fmla="*/ 37247 h 1171650"/>
                <a:gd name="connsiteX25" fmla="*/ 3480840 w 3690953"/>
                <a:gd name="connsiteY25" fmla="*/ 9485 h 1171650"/>
                <a:gd name="connsiteX26" fmla="*/ 3648854 w 3690953"/>
                <a:gd name="connsiteY26" fmla="*/ 185745 h 1171650"/>
                <a:gd name="connsiteX27" fmla="*/ 3688984 w 3690953"/>
                <a:gd name="connsiteY27" fmla="*/ 340634 h 1171650"/>
                <a:gd name="connsiteX28" fmla="*/ 3655657 w 3690953"/>
                <a:gd name="connsiteY28" fmla="*/ 487758 h 1171650"/>
                <a:gd name="connsiteX29" fmla="*/ 3417345 w 3690953"/>
                <a:gd name="connsiteY29" fmla="*/ 717343 h 1171650"/>
                <a:gd name="connsiteX30" fmla="*/ 2782808 w 3690953"/>
                <a:gd name="connsiteY30" fmla="*/ 1007399 h 1171650"/>
                <a:gd name="connsiteX31" fmla="*/ 2433860 w 3690953"/>
                <a:gd name="connsiteY31" fmla="*/ 1113362 h 1171650"/>
                <a:gd name="connsiteX32" fmla="*/ 1916075 w 3690953"/>
                <a:gd name="connsiteY32" fmla="*/ 1169573 h 1171650"/>
                <a:gd name="connsiteX33" fmla="*/ 1474909 w 3690953"/>
                <a:gd name="connsiteY33" fmla="*/ 1156035 h 11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90953" h="1171650">
                  <a:moveTo>
                    <a:pt x="1474909" y="1156035"/>
                  </a:moveTo>
                  <a:cubicBezTo>
                    <a:pt x="1298305" y="1150950"/>
                    <a:pt x="1121563" y="1149370"/>
                    <a:pt x="945235" y="1139612"/>
                  </a:cubicBezTo>
                  <a:cubicBezTo>
                    <a:pt x="838242" y="1133702"/>
                    <a:pt x="731592" y="1130541"/>
                    <a:pt x="624668" y="1135832"/>
                  </a:cubicBezTo>
                  <a:cubicBezTo>
                    <a:pt x="603091" y="1136863"/>
                    <a:pt x="581651" y="1139749"/>
                    <a:pt x="560142" y="1141811"/>
                  </a:cubicBezTo>
                  <a:cubicBezTo>
                    <a:pt x="506405" y="1142017"/>
                    <a:pt x="451500" y="1135076"/>
                    <a:pt x="399275" y="1144010"/>
                  </a:cubicBezTo>
                  <a:cubicBezTo>
                    <a:pt x="305407" y="1160021"/>
                    <a:pt x="228993" y="1120302"/>
                    <a:pt x="149968" y="1083057"/>
                  </a:cubicBezTo>
                  <a:cubicBezTo>
                    <a:pt x="119045" y="1068489"/>
                    <a:pt x="86541" y="1057082"/>
                    <a:pt x="54176" y="1045881"/>
                  </a:cubicBezTo>
                  <a:cubicBezTo>
                    <a:pt x="37477" y="1040109"/>
                    <a:pt x="31293" y="1027740"/>
                    <a:pt x="22222" y="1014202"/>
                  </a:cubicBezTo>
                  <a:cubicBezTo>
                    <a:pt x="-10556" y="965001"/>
                    <a:pt x="-1348" y="913737"/>
                    <a:pt x="13495" y="863574"/>
                  </a:cubicBezTo>
                  <a:cubicBezTo>
                    <a:pt x="17824" y="849074"/>
                    <a:pt x="30674" y="836705"/>
                    <a:pt x="57337" y="833544"/>
                  </a:cubicBezTo>
                  <a:cubicBezTo>
                    <a:pt x="172095" y="819869"/>
                    <a:pt x="286715" y="832445"/>
                    <a:pt x="401061" y="826054"/>
                  </a:cubicBezTo>
                  <a:cubicBezTo>
                    <a:pt x="424013" y="824749"/>
                    <a:pt x="443116" y="840485"/>
                    <a:pt x="469298" y="830108"/>
                  </a:cubicBezTo>
                  <a:cubicBezTo>
                    <a:pt x="495135" y="819869"/>
                    <a:pt x="494654" y="807088"/>
                    <a:pt x="487233" y="789496"/>
                  </a:cubicBezTo>
                  <a:cubicBezTo>
                    <a:pt x="468473" y="745174"/>
                    <a:pt x="468130" y="696865"/>
                    <a:pt x="455417" y="651306"/>
                  </a:cubicBezTo>
                  <a:cubicBezTo>
                    <a:pt x="455142" y="650412"/>
                    <a:pt x="460777" y="647938"/>
                    <a:pt x="463663" y="646221"/>
                  </a:cubicBezTo>
                  <a:cubicBezTo>
                    <a:pt x="527983" y="676044"/>
                    <a:pt x="584675" y="718237"/>
                    <a:pt x="643497" y="756993"/>
                  </a:cubicBezTo>
                  <a:cubicBezTo>
                    <a:pt x="693797" y="790184"/>
                    <a:pt x="743961" y="823649"/>
                    <a:pt x="793438" y="858145"/>
                  </a:cubicBezTo>
                  <a:cubicBezTo>
                    <a:pt x="806013" y="866941"/>
                    <a:pt x="818726" y="869690"/>
                    <a:pt x="832194" y="866322"/>
                  </a:cubicBezTo>
                  <a:cubicBezTo>
                    <a:pt x="937126" y="839660"/>
                    <a:pt x="1043982" y="822137"/>
                    <a:pt x="1150356" y="803721"/>
                  </a:cubicBezTo>
                  <a:cubicBezTo>
                    <a:pt x="1253364" y="785854"/>
                    <a:pt x="1356784" y="769775"/>
                    <a:pt x="1460410" y="755069"/>
                  </a:cubicBezTo>
                  <a:cubicBezTo>
                    <a:pt x="1563073" y="740501"/>
                    <a:pt x="1666012" y="729643"/>
                    <a:pt x="1768745" y="716312"/>
                  </a:cubicBezTo>
                  <a:cubicBezTo>
                    <a:pt x="1877181" y="715007"/>
                    <a:pt x="1986166" y="690956"/>
                    <a:pt x="2093435" y="705798"/>
                  </a:cubicBezTo>
                  <a:cubicBezTo>
                    <a:pt x="2195617" y="719954"/>
                    <a:pt x="2274505" y="681198"/>
                    <a:pt x="2353461" y="629453"/>
                  </a:cubicBezTo>
                  <a:cubicBezTo>
                    <a:pt x="2497150" y="535242"/>
                    <a:pt x="2635752" y="433746"/>
                    <a:pt x="2777104" y="336168"/>
                  </a:cubicBezTo>
                  <a:cubicBezTo>
                    <a:pt x="2935223" y="227044"/>
                    <a:pt x="3093411" y="117852"/>
                    <a:pt x="3268777" y="37247"/>
                  </a:cubicBezTo>
                  <a:cubicBezTo>
                    <a:pt x="3336052" y="6324"/>
                    <a:pt x="3406969" y="-12367"/>
                    <a:pt x="3480840" y="9485"/>
                  </a:cubicBezTo>
                  <a:cubicBezTo>
                    <a:pt x="3569622" y="35735"/>
                    <a:pt x="3615732" y="105346"/>
                    <a:pt x="3648854" y="185745"/>
                  </a:cubicBezTo>
                  <a:cubicBezTo>
                    <a:pt x="3669331" y="235428"/>
                    <a:pt x="3681219" y="287997"/>
                    <a:pt x="3688984" y="340634"/>
                  </a:cubicBezTo>
                  <a:cubicBezTo>
                    <a:pt x="3696612" y="392516"/>
                    <a:pt x="3681357" y="441786"/>
                    <a:pt x="3655657" y="487758"/>
                  </a:cubicBezTo>
                  <a:cubicBezTo>
                    <a:pt x="3599377" y="588429"/>
                    <a:pt x="3511488" y="656322"/>
                    <a:pt x="3417345" y="717343"/>
                  </a:cubicBezTo>
                  <a:cubicBezTo>
                    <a:pt x="3220125" y="845226"/>
                    <a:pt x="3003597" y="930642"/>
                    <a:pt x="2782808" y="1007399"/>
                  </a:cubicBezTo>
                  <a:cubicBezTo>
                    <a:pt x="2667775" y="1047324"/>
                    <a:pt x="2550680" y="1079828"/>
                    <a:pt x="2433860" y="1113362"/>
                  </a:cubicBezTo>
                  <a:cubicBezTo>
                    <a:pt x="2264610" y="1162014"/>
                    <a:pt x="2091717" y="1177819"/>
                    <a:pt x="1916075" y="1169573"/>
                  </a:cubicBezTo>
                  <a:cubicBezTo>
                    <a:pt x="1866873" y="1167030"/>
                    <a:pt x="1572831" y="1158853"/>
                    <a:pt x="1474909" y="1156035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9D77AA-E2AB-4CC6-B58A-541C25898677}"/>
                </a:ext>
              </a:extLst>
            </p:cNvPr>
            <p:cNvSpPr/>
            <p:nvPr/>
          </p:nvSpPr>
          <p:spPr>
            <a:xfrm>
              <a:off x="7146071" y="636221"/>
              <a:ext cx="880602" cy="972241"/>
            </a:xfrm>
            <a:custGeom>
              <a:avLst/>
              <a:gdLst>
                <a:gd name="connsiteX0" fmla="*/ 879240 w 880602"/>
                <a:gd name="connsiteY0" fmla="*/ 902362 h 972241"/>
                <a:gd name="connsiteX1" fmla="*/ 837116 w 880602"/>
                <a:gd name="connsiteY1" fmla="*/ 964552 h 972241"/>
                <a:gd name="connsiteX2" fmla="*/ 666147 w 880602"/>
                <a:gd name="connsiteY2" fmla="*/ 942356 h 972241"/>
                <a:gd name="connsiteX3" fmla="*/ 636117 w 880602"/>
                <a:gd name="connsiteY3" fmla="*/ 902637 h 972241"/>
                <a:gd name="connsiteX4" fmla="*/ 616602 w 880602"/>
                <a:gd name="connsiteY4" fmla="*/ 820314 h 972241"/>
                <a:gd name="connsiteX5" fmla="*/ 559910 w 880602"/>
                <a:gd name="connsiteY5" fmla="*/ 595333 h 972241"/>
                <a:gd name="connsiteX6" fmla="*/ 529056 w 880602"/>
                <a:gd name="connsiteY6" fmla="*/ 582345 h 972241"/>
                <a:gd name="connsiteX7" fmla="*/ 455872 w 880602"/>
                <a:gd name="connsiteY7" fmla="*/ 618972 h 972241"/>
                <a:gd name="connsiteX8" fmla="*/ 347367 w 880602"/>
                <a:gd name="connsiteY8" fmla="*/ 610588 h 972241"/>
                <a:gd name="connsiteX9" fmla="*/ 106718 w 880602"/>
                <a:gd name="connsiteY9" fmla="*/ 405879 h 972241"/>
                <a:gd name="connsiteX10" fmla="*/ 34771 w 880602"/>
                <a:gd name="connsiteY10" fmla="*/ 208522 h 972241"/>
                <a:gd name="connsiteX11" fmla="*/ 0 w 880602"/>
                <a:gd name="connsiteY11" fmla="*/ 81601 h 972241"/>
                <a:gd name="connsiteX12" fmla="*/ 592482 w 880602"/>
                <a:gd name="connsiteY12" fmla="*/ 4638 h 972241"/>
                <a:gd name="connsiteX13" fmla="*/ 671438 w 880602"/>
                <a:gd name="connsiteY13" fmla="*/ 36591 h 972241"/>
                <a:gd name="connsiteX14" fmla="*/ 710676 w 880602"/>
                <a:gd name="connsiteY14" fmla="*/ 247691 h 972241"/>
                <a:gd name="connsiteX15" fmla="*/ 696108 w 880602"/>
                <a:gd name="connsiteY15" fmla="*/ 530807 h 972241"/>
                <a:gd name="connsiteX16" fmla="*/ 845843 w 880602"/>
                <a:gd name="connsiteY16" fmla="*/ 859345 h 972241"/>
                <a:gd name="connsiteX17" fmla="*/ 879240 w 880602"/>
                <a:gd name="connsiteY17" fmla="*/ 902362 h 97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0602" h="972241">
                  <a:moveTo>
                    <a:pt x="879240" y="902362"/>
                  </a:moveTo>
                  <a:cubicBezTo>
                    <a:pt x="885562" y="936858"/>
                    <a:pt x="869619" y="955275"/>
                    <a:pt x="837116" y="964552"/>
                  </a:cubicBezTo>
                  <a:cubicBezTo>
                    <a:pt x="776644" y="981868"/>
                    <a:pt x="720503" y="967987"/>
                    <a:pt x="666147" y="942356"/>
                  </a:cubicBezTo>
                  <a:cubicBezTo>
                    <a:pt x="650342" y="934934"/>
                    <a:pt x="640653" y="919542"/>
                    <a:pt x="636117" y="902637"/>
                  </a:cubicBezTo>
                  <a:cubicBezTo>
                    <a:pt x="628833" y="875425"/>
                    <a:pt x="622992" y="847801"/>
                    <a:pt x="616602" y="820314"/>
                  </a:cubicBezTo>
                  <a:cubicBezTo>
                    <a:pt x="597567" y="745343"/>
                    <a:pt x="577639" y="670647"/>
                    <a:pt x="559910" y="595333"/>
                  </a:cubicBezTo>
                  <a:cubicBezTo>
                    <a:pt x="554619" y="572793"/>
                    <a:pt x="548090" y="570801"/>
                    <a:pt x="529056" y="582345"/>
                  </a:cubicBezTo>
                  <a:cubicBezTo>
                    <a:pt x="505761" y="596432"/>
                    <a:pt x="480335" y="606877"/>
                    <a:pt x="455872" y="618972"/>
                  </a:cubicBezTo>
                  <a:cubicBezTo>
                    <a:pt x="418008" y="637594"/>
                    <a:pt x="383856" y="635533"/>
                    <a:pt x="347367" y="610588"/>
                  </a:cubicBezTo>
                  <a:cubicBezTo>
                    <a:pt x="259752" y="550735"/>
                    <a:pt x="167670" y="496861"/>
                    <a:pt x="106718" y="405879"/>
                  </a:cubicBezTo>
                  <a:cubicBezTo>
                    <a:pt x="89745" y="337505"/>
                    <a:pt x="54149" y="275934"/>
                    <a:pt x="34771" y="208522"/>
                  </a:cubicBezTo>
                  <a:cubicBezTo>
                    <a:pt x="22677" y="166330"/>
                    <a:pt x="3573" y="126061"/>
                    <a:pt x="0" y="81601"/>
                  </a:cubicBezTo>
                  <a:cubicBezTo>
                    <a:pt x="201755" y="88542"/>
                    <a:pt x="397462" y="49235"/>
                    <a:pt x="592482" y="4638"/>
                  </a:cubicBezTo>
                  <a:cubicBezTo>
                    <a:pt x="635980" y="-5326"/>
                    <a:pt x="648143" y="-1203"/>
                    <a:pt x="671438" y="36591"/>
                  </a:cubicBezTo>
                  <a:cubicBezTo>
                    <a:pt x="711707" y="101873"/>
                    <a:pt x="719952" y="173133"/>
                    <a:pt x="710676" y="247691"/>
                  </a:cubicBezTo>
                  <a:cubicBezTo>
                    <a:pt x="698925" y="341697"/>
                    <a:pt x="685594" y="435633"/>
                    <a:pt x="696108" y="530807"/>
                  </a:cubicBezTo>
                  <a:cubicBezTo>
                    <a:pt x="710057" y="656766"/>
                    <a:pt x="767780" y="762660"/>
                    <a:pt x="845843" y="859345"/>
                  </a:cubicBezTo>
                  <a:cubicBezTo>
                    <a:pt x="857250" y="873501"/>
                    <a:pt x="868108" y="888000"/>
                    <a:pt x="879240" y="90236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743E57-F2EB-4E40-8F66-279F4AFAAAED}"/>
                </a:ext>
              </a:extLst>
            </p:cNvPr>
            <p:cNvSpPr/>
            <p:nvPr/>
          </p:nvSpPr>
          <p:spPr>
            <a:xfrm>
              <a:off x="7096635" y="1042099"/>
              <a:ext cx="666037" cy="694210"/>
            </a:xfrm>
            <a:custGeom>
              <a:avLst/>
              <a:gdLst>
                <a:gd name="connsiteX0" fmla="*/ 156153 w 666037"/>
                <a:gd name="connsiteY0" fmla="*/ 0 h 694210"/>
                <a:gd name="connsiteX1" fmla="*/ 396802 w 666037"/>
                <a:gd name="connsiteY1" fmla="*/ 204709 h 694210"/>
                <a:gd name="connsiteX2" fmla="*/ 505307 w 666037"/>
                <a:gd name="connsiteY2" fmla="*/ 213093 h 694210"/>
                <a:gd name="connsiteX3" fmla="*/ 578491 w 666037"/>
                <a:gd name="connsiteY3" fmla="*/ 176466 h 694210"/>
                <a:gd name="connsiteX4" fmla="*/ 609345 w 666037"/>
                <a:gd name="connsiteY4" fmla="*/ 189454 h 694210"/>
                <a:gd name="connsiteX5" fmla="*/ 666037 w 666037"/>
                <a:gd name="connsiteY5" fmla="*/ 414435 h 694210"/>
                <a:gd name="connsiteX6" fmla="*/ 143441 w 666037"/>
                <a:gd name="connsiteY6" fmla="*/ 676661 h 694210"/>
                <a:gd name="connsiteX7" fmla="*/ 104272 w 666037"/>
                <a:gd name="connsiteY7" fmla="*/ 689717 h 694210"/>
                <a:gd name="connsiteX8" fmla="*/ 14321 w 666037"/>
                <a:gd name="connsiteY8" fmla="*/ 363996 h 694210"/>
                <a:gd name="connsiteX9" fmla="*/ 78022 w 666037"/>
                <a:gd name="connsiteY9" fmla="*/ 186774 h 694210"/>
                <a:gd name="connsiteX10" fmla="*/ 156153 w 666037"/>
                <a:gd name="connsiteY10" fmla="*/ 0 h 6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6037" h="694210">
                  <a:moveTo>
                    <a:pt x="156153" y="0"/>
                  </a:moveTo>
                  <a:cubicBezTo>
                    <a:pt x="217106" y="90982"/>
                    <a:pt x="309256" y="144856"/>
                    <a:pt x="396802" y="204709"/>
                  </a:cubicBezTo>
                  <a:cubicBezTo>
                    <a:pt x="433291" y="229654"/>
                    <a:pt x="467444" y="231715"/>
                    <a:pt x="505307" y="213093"/>
                  </a:cubicBezTo>
                  <a:cubicBezTo>
                    <a:pt x="529770" y="201067"/>
                    <a:pt x="555265" y="190554"/>
                    <a:pt x="578491" y="176466"/>
                  </a:cubicBezTo>
                  <a:cubicBezTo>
                    <a:pt x="597525" y="164991"/>
                    <a:pt x="604054" y="166915"/>
                    <a:pt x="609345" y="189454"/>
                  </a:cubicBezTo>
                  <a:cubicBezTo>
                    <a:pt x="627005" y="264700"/>
                    <a:pt x="646933" y="339464"/>
                    <a:pt x="666037" y="414435"/>
                  </a:cubicBezTo>
                  <a:cubicBezTo>
                    <a:pt x="455349" y="429140"/>
                    <a:pt x="290015" y="534347"/>
                    <a:pt x="143441" y="676661"/>
                  </a:cubicBezTo>
                  <a:cubicBezTo>
                    <a:pt x="132308" y="687518"/>
                    <a:pt x="122757" y="701536"/>
                    <a:pt x="104272" y="689717"/>
                  </a:cubicBezTo>
                  <a:cubicBezTo>
                    <a:pt x="-8425" y="617495"/>
                    <a:pt x="-13854" y="482328"/>
                    <a:pt x="14321" y="363996"/>
                  </a:cubicBezTo>
                  <a:cubicBezTo>
                    <a:pt x="28889" y="302769"/>
                    <a:pt x="52252" y="244016"/>
                    <a:pt x="78022" y="186774"/>
                  </a:cubicBezTo>
                  <a:cubicBezTo>
                    <a:pt x="92246" y="155301"/>
                    <a:pt x="172302" y="24120"/>
                    <a:pt x="156153" y="0"/>
                  </a:cubicBezTo>
                  <a:close/>
                </a:path>
              </a:pathLst>
            </a:custGeom>
            <a:solidFill>
              <a:schemeClr val="accent4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AF252CA-F293-4771-94BA-831C55E9828E}"/>
                </a:ext>
              </a:extLst>
            </p:cNvPr>
            <p:cNvSpPr/>
            <p:nvPr/>
          </p:nvSpPr>
          <p:spPr>
            <a:xfrm>
              <a:off x="5429303" y="3827148"/>
              <a:ext cx="1180497" cy="1087684"/>
            </a:xfrm>
            <a:custGeom>
              <a:avLst/>
              <a:gdLst>
                <a:gd name="connsiteX0" fmla="*/ 0 w 1180497"/>
                <a:gd name="connsiteY0" fmla="*/ 1060722 h 1087684"/>
                <a:gd name="connsiteX1" fmla="*/ 453466 w 1180497"/>
                <a:gd name="connsiteY1" fmla="*/ 621343 h 1087684"/>
                <a:gd name="connsiteX2" fmla="*/ 671782 w 1180497"/>
                <a:gd name="connsiteY2" fmla="*/ 488237 h 1087684"/>
                <a:gd name="connsiteX3" fmla="*/ 731910 w 1180497"/>
                <a:gd name="connsiteY3" fmla="*/ 450374 h 1087684"/>
                <a:gd name="connsiteX4" fmla="*/ 1059485 w 1180497"/>
                <a:gd name="connsiteY4" fmla="*/ 129395 h 1087684"/>
                <a:gd name="connsiteX5" fmla="*/ 1180497 w 1180497"/>
                <a:gd name="connsiteY5" fmla="*/ 0 h 1087684"/>
                <a:gd name="connsiteX6" fmla="*/ 1081544 w 1180497"/>
                <a:gd name="connsiteY6" fmla="*/ 282841 h 1087684"/>
                <a:gd name="connsiteX7" fmla="*/ 965343 w 1180497"/>
                <a:gd name="connsiteY7" fmla="*/ 563689 h 1087684"/>
                <a:gd name="connsiteX8" fmla="*/ 889960 w 1180497"/>
                <a:gd name="connsiteY8" fmla="*/ 652884 h 1087684"/>
                <a:gd name="connsiteX9" fmla="*/ 844194 w 1180497"/>
                <a:gd name="connsiteY9" fmla="*/ 705728 h 1087684"/>
                <a:gd name="connsiteX10" fmla="*/ 812652 w 1180497"/>
                <a:gd name="connsiteY10" fmla="*/ 758572 h 1087684"/>
                <a:gd name="connsiteX11" fmla="*/ 509196 w 1180497"/>
                <a:gd name="connsiteY11" fmla="*/ 1028288 h 1087684"/>
                <a:gd name="connsiteX12" fmla="*/ 484389 w 1180497"/>
                <a:gd name="connsiteY12" fmla="*/ 1033442 h 1087684"/>
                <a:gd name="connsiteX13" fmla="*/ 488856 w 1180497"/>
                <a:gd name="connsiteY13" fmla="*/ 1005748 h 1087684"/>
                <a:gd name="connsiteX14" fmla="*/ 568981 w 1180497"/>
                <a:gd name="connsiteY14" fmla="*/ 882538 h 1087684"/>
                <a:gd name="connsiteX15" fmla="*/ 589046 w 1180497"/>
                <a:gd name="connsiteY15" fmla="*/ 848454 h 1087684"/>
                <a:gd name="connsiteX16" fmla="*/ 381176 w 1180497"/>
                <a:gd name="connsiteY16" fmla="*/ 990768 h 1087684"/>
                <a:gd name="connsiteX17" fmla="*/ 236800 w 1180497"/>
                <a:gd name="connsiteY17" fmla="*/ 1072542 h 1087684"/>
                <a:gd name="connsiteX18" fmla="*/ 202992 w 1180497"/>
                <a:gd name="connsiteY18" fmla="*/ 1076734 h 1087684"/>
                <a:gd name="connsiteX19" fmla="*/ 44735 w 1180497"/>
                <a:gd name="connsiteY19" fmla="*/ 1076321 h 1087684"/>
                <a:gd name="connsiteX20" fmla="*/ 0 w 1180497"/>
                <a:gd name="connsiteY20" fmla="*/ 1060722 h 108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80497" h="1087684">
                  <a:moveTo>
                    <a:pt x="0" y="1060722"/>
                  </a:moveTo>
                  <a:cubicBezTo>
                    <a:pt x="148086" y="911056"/>
                    <a:pt x="292118" y="757129"/>
                    <a:pt x="453466" y="621343"/>
                  </a:cubicBezTo>
                  <a:cubicBezTo>
                    <a:pt x="518885" y="566300"/>
                    <a:pt x="594818" y="525551"/>
                    <a:pt x="671782" y="488237"/>
                  </a:cubicBezTo>
                  <a:cubicBezTo>
                    <a:pt x="693634" y="477655"/>
                    <a:pt x="714112" y="466523"/>
                    <a:pt x="731910" y="450374"/>
                  </a:cubicBezTo>
                  <a:cubicBezTo>
                    <a:pt x="845156" y="347504"/>
                    <a:pt x="952836" y="238999"/>
                    <a:pt x="1059485" y="129395"/>
                  </a:cubicBezTo>
                  <a:cubicBezTo>
                    <a:pt x="1100648" y="87065"/>
                    <a:pt x="1140228" y="43154"/>
                    <a:pt x="1180497" y="0"/>
                  </a:cubicBezTo>
                  <a:cubicBezTo>
                    <a:pt x="1154797" y="96823"/>
                    <a:pt x="1116796" y="189454"/>
                    <a:pt x="1081544" y="282841"/>
                  </a:cubicBezTo>
                  <a:cubicBezTo>
                    <a:pt x="1044368" y="381451"/>
                    <a:pt x="1005474" y="466110"/>
                    <a:pt x="965343" y="563689"/>
                  </a:cubicBezTo>
                  <a:cubicBezTo>
                    <a:pt x="949813" y="601415"/>
                    <a:pt x="924731" y="615502"/>
                    <a:pt x="889960" y="652884"/>
                  </a:cubicBezTo>
                  <a:cubicBezTo>
                    <a:pt x="869276" y="671301"/>
                    <a:pt x="860136" y="684632"/>
                    <a:pt x="844194" y="705728"/>
                  </a:cubicBezTo>
                  <a:cubicBezTo>
                    <a:pt x="839452" y="710332"/>
                    <a:pt x="826671" y="737682"/>
                    <a:pt x="812652" y="758572"/>
                  </a:cubicBezTo>
                  <a:cubicBezTo>
                    <a:pt x="729023" y="883294"/>
                    <a:pt x="637904" y="957715"/>
                    <a:pt x="509196" y="1028288"/>
                  </a:cubicBezTo>
                  <a:cubicBezTo>
                    <a:pt x="501363" y="1032617"/>
                    <a:pt x="491880" y="1040382"/>
                    <a:pt x="484389" y="1033442"/>
                  </a:cubicBezTo>
                  <a:cubicBezTo>
                    <a:pt x="474769" y="1024577"/>
                    <a:pt x="484527" y="1014201"/>
                    <a:pt x="488856" y="1005748"/>
                  </a:cubicBezTo>
                  <a:cubicBezTo>
                    <a:pt x="511327" y="961975"/>
                    <a:pt x="540875" y="922669"/>
                    <a:pt x="568981" y="882538"/>
                  </a:cubicBezTo>
                  <a:cubicBezTo>
                    <a:pt x="576471" y="871818"/>
                    <a:pt x="583686" y="860961"/>
                    <a:pt x="589046" y="848454"/>
                  </a:cubicBezTo>
                  <a:cubicBezTo>
                    <a:pt x="515106" y="889891"/>
                    <a:pt x="449412" y="942116"/>
                    <a:pt x="381176" y="990768"/>
                  </a:cubicBezTo>
                  <a:cubicBezTo>
                    <a:pt x="336028" y="1022996"/>
                    <a:pt x="295004" y="1063128"/>
                    <a:pt x="236800" y="1072542"/>
                  </a:cubicBezTo>
                  <a:cubicBezTo>
                    <a:pt x="225599" y="1074329"/>
                    <a:pt x="214261" y="1075359"/>
                    <a:pt x="202992" y="1076734"/>
                  </a:cubicBezTo>
                  <a:cubicBezTo>
                    <a:pt x="120805" y="1097418"/>
                    <a:pt x="108849" y="1083811"/>
                    <a:pt x="44735" y="1076321"/>
                  </a:cubicBezTo>
                  <a:cubicBezTo>
                    <a:pt x="27212" y="1078314"/>
                    <a:pt x="14568" y="1066838"/>
                    <a:pt x="0" y="1060722"/>
                  </a:cubicBezTo>
                  <a:close/>
                </a:path>
              </a:pathLst>
            </a:custGeom>
            <a:solidFill>
              <a:srgbClr val="EABB8B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55C8DB-20D8-4032-B57B-99DDE3E7C8DD}"/>
                </a:ext>
              </a:extLst>
            </p:cNvPr>
            <p:cNvSpPr/>
            <p:nvPr/>
          </p:nvSpPr>
          <p:spPr>
            <a:xfrm>
              <a:off x="4048670" y="2151346"/>
              <a:ext cx="944710" cy="981482"/>
            </a:xfrm>
            <a:custGeom>
              <a:avLst/>
              <a:gdLst>
                <a:gd name="connsiteX0" fmla="*/ 168 w 944710"/>
                <a:gd name="connsiteY0" fmla="*/ 581614 h 981482"/>
                <a:gd name="connsiteX1" fmla="*/ 8964 w 944710"/>
                <a:gd name="connsiteY1" fmla="*/ 552616 h 981482"/>
                <a:gd name="connsiteX2" fmla="*/ 109910 w 944710"/>
                <a:gd name="connsiteY2" fmla="*/ 378211 h 981482"/>
                <a:gd name="connsiteX3" fmla="*/ 174023 w 944710"/>
                <a:gd name="connsiteY3" fmla="*/ 367903 h 981482"/>
                <a:gd name="connsiteX4" fmla="*/ 371792 w 944710"/>
                <a:gd name="connsiteY4" fmla="*/ 525335 h 981482"/>
                <a:gd name="connsiteX5" fmla="*/ 431714 w 944710"/>
                <a:gd name="connsiteY5" fmla="*/ 516608 h 981482"/>
                <a:gd name="connsiteX6" fmla="*/ 571760 w 944710"/>
                <a:gd name="connsiteY6" fmla="*/ 270325 h 981482"/>
                <a:gd name="connsiteX7" fmla="*/ 708714 w 944710"/>
                <a:gd name="connsiteY7" fmla="*/ 25690 h 981482"/>
                <a:gd name="connsiteX8" fmla="*/ 767948 w 944710"/>
                <a:gd name="connsiteY8" fmla="*/ 14489 h 981482"/>
                <a:gd name="connsiteX9" fmla="*/ 923180 w 944710"/>
                <a:gd name="connsiteY9" fmla="*/ 142922 h 981482"/>
                <a:gd name="connsiteX10" fmla="*/ 934519 w 944710"/>
                <a:gd name="connsiteY10" fmla="*/ 215007 h 981482"/>
                <a:gd name="connsiteX11" fmla="*/ 525169 w 944710"/>
                <a:gd name="connsiteY11" fmla="*/ 952345 h 981482"/>
                <a:gd name="connsiteX12" fmla="*/ 460025 w 944710"/>
                <a:gd name="connsiteY12" fmla="*/ 966295 h 981482"/>
                <a:gd name="connsiteX13" fmla="*/ 143925 w 944710"/>
                <a:gd name="connsiteY13" fmla="*/ 716095 h 981482"/>
                <a:gd name="connsiteX14" fmla="*/ 25937 w 944710"/>
                <a:gd name="connsiteY14" fmla="*/ 623051 h 981482"/>
                <a:gd name="connsiteX15" fmla="*/ 168 w 944710"/>
                <a:gd name="connsiteY15" fmla="*/ 581614 h 98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44710" h="981482">
                  <a:moveTo>
                    <a:pt x="168" y="581614"/>
                  </a:moveTo>
                  <a:cubicBezTo>
                    <a:pt x="-863" y="570757"/>
                    <a:pt x="3741" y="561549"/>
                    <a:pt x="8964" y="552616"/>
                  </a:cubicBezTo>
                  <a:cubicBezTo>
                    <a:pt x="42567" y="494481"/>
                    <a:pt x="76101" y="436277"/>
                    <a:pt x="109910" y="378211"/>
                  </a:cubicBezTo>
                  <a:cubicBezTo>
                    <a:pt x="129563" y="344539"/>
                    <a:pt x="142482" y="342753"/>
                    <a:pt x="174023" y="367903"/>
                  </a:cubicBezTo>
                  <a:cubicBezTo>
                    <a:pt x="239923" y="420403"/>
                    <a:pt x="306167" y="472491"/>
                    <a:pt x="371792" y="525335"/>
                  </a:cubicBezTo>
                  <a:cubicBezTo>
                    <a:pt x="399004" y="547256"/>
                    <a:pt x="414534" y="546362"/>
                    <a:pt x="431714" y="516608"/>
                  </a:cubicBezTo>
                  <a:cubicBezTo>
                    <a:pt x="478922" y="434834"/>
                    <a:pt x="525444" y="352579"/>
                    <a:pt x="571760" y="270325"/>
                  </a:cubicBezTo>
                  <a:cubicBezTo>
                    <a:pt x="617594" y="188894"/>
                    <a:pt x="662673" y="106983"/>
                    <a:pt x="708714" y="25690"/>
                  </a:cubicBezTo>
                  <a:cubicBezTo>
                    <a:pt x="726030" y="-4820"/>
                    <a:pt x="740530" y="-7638"/>
                    <a:pt x="767948" y="14489"/>
                  </a:cubicBezTo>
                  <a:cubicBezTo>
                    <a:pt x="820173" y="56751"/>
                    <a:pt x="871505" y="99974"/>
                    <a:pt x="923180" y="142922"/>
                  </a:cubicBezTo>
                  <a:cubicBezTo>
                    <a:pt x="948057" y="163606"/>
                    <a:pt x="950736" y="185871"/>
                    <a:pt x="934519" y="215007"/>
                  </a:cubicBezTo>
                  <a:cubicBezTo>
                    <a:pt x="797496" y="460466"/>
                    <a:pt x="661505" y="706543"/>
                    <a:pt x="525169" y="952345"/>
                  </a:cubicBezTo>
                  <a:cubicBezTo>
                    <a:pt x="506615" y="985742"/>
                    <a:pt x="490948" y="990483"/>
                    <a:pt x="460025" y="966295"/>
                  </a:cubicBezTo>
                  <a:cubicBezTo>
                    <a:pt x="354131" y="883628"/>
                    <a:pt x="249200" y="799586"/>
                    <a:pt x="143925" y="716095"/>
                  </a:cubicBezTo>
                  <a:cubicBezTo>
                    <a:pt x="104687" y="684966"/>
                    <a:pt x="65381" y="653905"/>
                    <a:pt x="25937" y="623051"/>
                  </a:cubicBezTo>
                  <a:cubicBezTo>
                    <a:pt x="12125" y="612263"/>
                    <a:pt x="-1687" y="601817"/>
                    <a:pt x="168" y="581614"/>
                  </a:cubicBezTo>
                  <a:close/>
                </a:path>
              </a:pathLst>
            </a:custGeom>
            <a:solidFill>
              <a:srgbClr val="F2F5F6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52567" y="150760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Ethical hacking offers a proactive approach to cybersecurity by empowering organizations to identify, assess, and remediate vulnerabilities in their systems and networks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Through controlled and authorized hacking activities, ethical hackers simulate real-world cyber attacks to uncover weaknesses that could be exploited by adversaries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The goal of ethical hacking is not to cause harm but to strengthen defenses, enhance incident response capabilities, and improve overall security posture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By adopting ethical hacking practices, organizations can better protect their data, maintain regulatory compliance, and safeguard their reputation.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584B2EA-CA78-4826-8D1E-F8A39F917F3D}"/>
              </a:ext>
            </a:extLst>
          </p:cNvPr>
          <p:cNvSpPr txBox="1"/>
          <p:nvPr/>
        </p:nvSpPr>
        <p:spPr>
          <a:xfrm>
            <a:off x="225021" y="446318"/>
            <a:ext cx="53975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4400" b="1" dirty="0">
                <a:solidFill>
                  <a:schemeClr val="accent1"/>
                </a:solidFill>
                <a:ea typeface="+mj-lt"/>
                <a:cs typeface="Arial"/>
              </a:rPr>
              <a:t>System  Approach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291BC-F966-4EBF-B982-ECBFC28931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Rectangle 3"/>
          <p:cNvSpPr/>
          <p:nvPr/>
        </p:nvSpPr>
        <p:spPr>
          <a:xfrm>
            <a:off x="88900" y="177472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Ethical hackers utilize a wide range of tools, techniques, and methodologies to assess the security of IT systems and networks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Common tools include vulnerability scanners (e.g., OpenVAS,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Nexpose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), penetration testing frameworks (e.g.,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Metasploit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, Burp Suite), and network monitoring tools (e.g., Snort,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Suricata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Ethical hacking methodologies often follow a structured approach, encompassing reconnaissance, scanning, exploitation, post-exploitation, and reporting phases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Collaboration with system administrators, developers, and other stakeholders is crucial to ensure ethical hacking activities are conducted in a safe and responsible manner.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1828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E2B977-037C-434D-9FF8-F1D49A4503D8}"/>
              </a:ext>
            </a:extLst>
          </p:cNvPr>
          <p:cNvSpPr/>
          <p:nvPr/>
        </p:nvSpPr>
        <p:spPr>
          <a:xfrm>
            <a:off x="2623301" y="3474037"/>
            <a:ext cx="752762" cy="752762"/>
          </a:xfrm>
          <a:prstGeom prst="round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CD71D86-5491-452A-B372-E5D4B5830737}"/>
              </a:ext>
            </a:extLst>
          </p:cNvPr>
          <p:cNvSpPr/>
          <p:nvPr/>
        </p:nvSpPr>
        <p:spPr>
          <a:xfrm>
            <a:off x="3762061" y="4294745"/>
            <a:ext cx="752762" cy="752762"/>
          </a:xfrm>
          <a:prstGeom prst="round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4909078-40EE-434F-B01B-33C1204B094F}"/>
              </a:ext>
            </a:extLst>
          </p:cNvPr>
          <p:cNvSpPr/>
          <p:nvPr/>
        </p:nvSpPr>
        <p:spPr>
          <a:xfrm>
            <a:off x="3762061" y="3474037"/>
            <a:ext cx="752762" cy="752762"/>
          </a:xfrm>
          <a:prstGeom prst="round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A8D6C08-45D9-41D8-BCB1-DFEABAB6C00D}"/>
              </a:ext>
            </a:extLst>
          </p:cNvPr>
          <p:cNvSpPr/>
          <p:nvPr/>
        </p:nvSpPr>
        <p:spPr>
          <a:xfrm>
            <a:off x="2649165" y="4294745"/>
            <a:ext cx="752762" cy="752762"/>
          </a:xfrm>
          <a:prstGeom prst="round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Isosceles Triangle 51">
            <a:extLst>
              <a:ext uri="{FF2B5EF4-FFF2-40B4-BE49-F238E27FC236}">
                <a16:creationId xmlns:a16="http://schemas.microsoft.com/office/drawing/2014/main" id="{CBB11E5C-CE00-4FC5-8734-FBD40E570E14}"/>
              </a:ext>
            </a:extLst>
          </p:cNvPr>
          <p:cNvSpPr/>
          <p:nvPr/>
        </p:nvSpPr>
        <p:spPr>
          <a:xfrm>
            <a:off x="3968082" y="3719426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Trapezoid 13">
            <a:extLst>
              <a:ext uri="{FF2B5EF4-FFF2-40B4-BE49-F238E27FC236}">
                <a16:creationId xmlns:a16="http://schemas.microsoft.com/office/drawing/2014/main" id="{5290E83C-7974-4E98-8D0A-04E665B28250}"/>
              </a:ext>
            </a:extLst>
          </p:cNvPr>
          <p:cNvSpPr/>
          <p:nvPr/>
        </p:nvSpPr>
        <p:spPr>
          <a:xfrm>
            <a:off x="2813718" y="3693706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AFFEE371-7B6E-47A5-A769-75402AE4F6DC}"/>
              </a:ext>
            </a:extLst>
          </p:cNvPr>
          <p:cNvSpPr/>
          <p:nvPr/>
        </p:nvSpPr>
        <p:spPr>
          <a:xfrm rot="2700000">
            <a:off x="2880533" y="443275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22ACE9C3-4025-4130-92FE-3F6942F3F737}"/>
              </a:ext>
            </a:extLst>
          </p:cNvPr>
          <p:cNvSpPr/>
          <p:nvPr/>
        </p:nvSpPr>
        <p:spPr>
          <a:xfrm>
            <a:off x="3968082" y="4502572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8" name="Graphic 21">
            <a:extLst>
              <a:ext uri="{FF2B5EF4-FFF2-40B4-BE49-F238E27FC236}">
                <a16:creationId xmlns:a16="http://schemas.microsoft.com/office/drawing/2014/main" id="{0B54230B-DC32-4794-B893-66EF2675E9C6}"/>
              </a:ext>
            </a:extLst>
          </p:cNvPr>
          <p:cNvGrpSpPr/>
          <p:nvPr/>
        </p:nvGrpSpPr>
        <p:grpSpPr>
          <a:xfrm>
            <a:off x="1094545" y="1780068"/>
            <a:ext cx="1524196" cy="1956839"/>
            <a:chOff x="3425127" y="0"/>
            <a:chExt cx="5341746" cy="6858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AE73413-725E-407E-A518-BA2ABFA67664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6E26566-759C-47AA-9EC1-1F32C5498C47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0BF009A-D2AB-45D7-BF4D-FF36774E069C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969E853-53BA-4370-8367-45DA0D23F204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42672A-C679-4F0E-841C-B139E1A495E6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3630361" y="145667"/>
            <a:ext cx="83022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ea typeface="+mj-lt"/>
                <a:cs typeface="Arial"/>
              </a:rPr>
              <a:t>Algorithm &amp; Deployment</a:t>
            </a:r>
            <a:endParaRPr lang="en-US" sz="5400" dirty="0"/>
          </a:p>
        </p:txBody>
      </p:sp>
      <p:sp>
        <p:nvSpPr>
          <p:cNvPr id="55" name="Rectangle 54"/>
          <p:cNvSpPr/>
          <p:nvPr/>
        </p:nvSpPr>
        <p:spPr>
          <a:xfrm>
            <a:off x="6562407" y="1149236"/>
            <a:ext cx="53702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Ethical hacking may involve the use of algorithms for various purposes, such as cryptographic analysis, pattern recognition, and data manipulation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For example, brute-force algorithms may be employed to crack passwords, while machine learning algorithms can assist in detecting anomalous behavior or identifying patterns indicative of cyber threats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Deployment of ethical hacking tools and techniques requires careful planning to minimize disruption to business operations and ensure compliance with legal and ethical standards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Ethical hackers must adhere to a code of conduct and obtain proper authorization before conducting any hacking activities to avoid legal ramifications and maintain trust with stakeholders.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548114" y="389442"/>
            <a:ext cx="11573197" cy="72424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a typeface="+mj-lt"/>
                <a:cs typeface="Arial"/>
              </a:rPr>
              <a:t>Result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B42B-14CA-4E81-806F-6104B1EFC216}"/>
              </a:ext>
            </a:extLst>
          </p:cNvPr>
          <p:cNvGrpSpPr/>
          <p:nvPr/>
        </p:nvGrpSpPr>
        <p:grpSpPr>
          <a:xfrm>
            <a:off x="7496004" y="1920263"/>
            <a:ext cx="3864628" cy="3896248"/>
            <a:chOff x="7496004" y="1920263"/>
            <a:chExt cx="3864628" cy="3896248"/>
          </a:xfrm>
        </p:grpSpPr>
        <p:sp>
          <p:nvSpPr>
            <p:cNvPr id="4" name="Isosceles Triangle 20">
              <a:extLst>
                <a:ext uri="{FF2B5EF4-FFF2-40B4-BE49-F238E27FC236}">
                  <a16:creationId xmlns:a16="http://schemas.microsoft.com/office/drawing/2014/main" id="{D857AEF3-2BAB-4B10-A92B-50F6B5652C4C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839502" y="4413955"/>
              <a:ext cx="427534" cy="471394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3E9BF2E0-BB0D-492B-B23D-18525C8DC865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7608221" y="2961416"/>
              <a:ext cx="392828" cy="319096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 Same Side Corner Rectangle 2">
              <a:extLst>
                <a:ext uri="{FF2B5EF4-FFF2-40B4-BE49-F238E27FC236}">
                  <a16:creationId xmlns:a16="http://schemas.microsoft.com/office/drawing/2014/main" id="{F874CADC-9EE2-4426-B491-ED504626F9E7}"/>
                </a:ext>
              </a:extLst>
            </p:cNvPr>
            <p:cNvSpPr/>
            <p:nvPr/>
          </p:nvSpPr>
          <p:spPr>
            <a:xfrm rot="5400000" flipH="1">
              <a:off x="10824557" y="291708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CF6CB40C-AAE3-4BC0-BE1A-A2168066A4DC}"/>
                </a:ext>
              </a:extLst>
            </p:cNvPr>
            <p:cNvSpPr>
              <a:spLocks/>
            </p:cNvSpPr>
            <p:nvPr/>
          </p:nvSpPr>
          <p:spPr>
            <a:xfrm>
              <a:off x="11062223" y="3784811"/>
              <a:ext cx="285020" cy="285020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Rounded Rectangle 24">
              <a:extLst>
                <a:ext uri="{FF2B5EF4-FFF2-40B4-BE49-F238E27FC236}">
                  <a16:creationId xmlns:a16="http://schemas.microsoft.com/office/drawing/2014/main" id="{FD6FAF72-CA89-49D3-B9C9-BC90661F2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7159" y="2346892"/>
              <a:ext cx="392828" cy="3039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Isosceles Triangle 7">
              <a:extLst>
                <a:ext uri="{FF2B5EF4-FFF2-40B4-BE49-F238E27FC236}">
                  <a16:creationId xmlns:a16="http://schemas.microsoft.com/office/drawing/2014/main" id="{0A45748F-6022-4AD8-BF16-FE4B5FA61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619" y="5355763"/>
              <a:ext cx="372889" cy="259826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2">
              <a:extLst>
                <a:ext uri="{FF2B5EF4-FFF2-40B4-BE49-F238E27FC236}">
                  <a16:creationId xmlns:a16="http://schemas.microsoft.com/office/drawing/2014/main" id="{D4BD8663-EF58-4C8A-AD10-8B9671E1C8E3}"/>
                </a:ext>
              </a:extLst>
            </p:cNvPr>
            <p:cNvSpPr>
              <a:spLocks/>
            </p:cNvSpPr>
            <p:nvPr/>
          </p:nvSpPr>
          <p:spPr>
            <a:xfrm rot="2498363">
              <a:off x="8831623" y="1920263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A76A8299-3263-47DF-B0DC-CFD8E87EA586}"/>
                </a:ext>
              </a:extLst>
            </p:cNvPr>
            <p:cNvSpPr/>
            <p:nvPr/>
          </p:nvSpPr>
          <p:spPr>
            <a:xfrm rot="19470155">
              <a:off x="10110329" y="1972655"/>
              <a:ext cx="132806" cy="502999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2" name="자유형: 도형 94">
              <a:extLst>
                <a:ext uri="{FF2B5EF4-FFF2-40B4-BE49-F238E27FC236}">
                  <a16:creationId xmlns:a16="http://schemas.microsoft.com/office/drawing/2014/main" id="{1DAE9AE7-5A5C-4C0B-A820-235CA68F560D}"/>
                </a:ext>
              </a:extLst>
            </p:cNvPr>
            <p:cNvSpPr/>
            <p:nvPr/>
          </p:nvSpPr>
          <p:spPr>
            <a:xfrm rot="13500000">
              <a:off x="9503918" y="5364438"/>
              <a:ext cx="71616" cy="502304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C623668A-E552-4FA0-A1ED-1AFADAD25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6073" y="5282722"/>
              <a:ext cx="141778" cy="392828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33">
              <a:extLst>
                <a:ext uri="{FF2B5EF4-FFF2-40B4-BE49-F238E27FC236}">
                  <a16:creationId xmlns:a16="http://schemas.microsoft.com/office/drawing/2014/main" id="{02331B79-8E44-4749-B2E2-C6816EB456CB}"/>
                </a:ext>
              </a:extLst>
            </p:cNvPr>
            <p:cNvSpPr>
              <a:spLocks/>
            </p:cNvSpPr>
            <p:nvPr/>
          </p:nvSpPr>
          <p:spPr>
            <a:xfrm rot="10800000">
              <a:off x="9233259" y="1922064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30243713-6F14-4FF0-949D-ABED94C7AA9C}"/>
                </a:ext>
              </a:extLst>
            </p:cNvPr>
            <p:cNvSpPr>
              <a:spLocks/>
            </p:cNvSpPr>
            <p:nvPr/>
          </p:nvSpPr>
          <p:spPr>
            <a:xfrm>
              <a:off x="8136976" y="5049647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5CB07C1-BE6E-406A-AB6E-734C2C1E8101}"/>
                </a:ext>
              </a:extLst>
            </p:cNvPr>
            <p:cNvSpPr/>
            <p:nvPr/>
          </p:nvSpPr>
          <p:spPr>
            <a:xfrm>
              <a:off x="9626515" y="1969444"/>
              <a:ext cx="330976" cy="339180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2C0B57BA-B464-44AF-84E3-35CE5FDD7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5361" y="4863776"/>
              <a:ext cx="330939" cy="234666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7D2BFFAC-4745-4323-A6BF-5D92BA1E2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475" y="4673961"/>
              <a:ext cx="330939" cy="330692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ounded Rectangle 16">
              <a:extLst>
                <a:ext uri="{FF2B5EF4-FFF2-40B4-BE49-F238E27FC236}">
                  <a16:creationId xmlns:a16="http://schemas.microsoft.com/office/drawing/2014/main" id="{B52C9B96-B6E8-4A0F-B777-A4F587CA6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9746" y="4139499"/>
              <a:ext cx="330940" cy="232884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66C83CF2-9280-44CE-88E6-50B6B5A58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8244" y="5398653"/>
              <a:ext cx="300703" cy="366439"/>
            </a:xfrm>
            <a:custGeom>
              <a:avLst/>
              <a:gdLst/>
              <a:ahLst/>
              <a:cxnLst/>
              <a:rect l="l" t="t" r="r" b="b"/>
              <a:pathLst>
                <a:path w="3240944" h="3949460">
                  <a:moveTo>
                    <a:pt x="2411668" y="919204"/>
                  </a:moveTo>
                  <a:cubicBezTo>
                    <a:pt x="2652037" y="921566"/>
                    <a:pt x="2997179" y="1088232"/>
                    <a:pt x="3147060" y="1333480"/>
                  </a:cubicBezTo>
                  <a:cubicBezTo>
                    <a:pt x="2837519" y="1559133"/>
                    <a:pt x="2713715" y="1818123"/>
                    <a:pt x="2716116" y="2148550"/>
                  </a:cubicBezTo>
                  <a:cubicBezTo>
                    <a:pt x="2724370" y="2506677"/>
                    <a:pt x="2937416" y="2788602"/>
                    <a:pt x="3240944" y="2908604"/>
                  </a:cubicBezTo>
                  <a:cubicBezTo>
                    <a:pt x="3111039" y="3296832"/>
                    <a:pt x="2835874" y="3920800"/>
                    <a:pt x="2360688" y="3949460"/>
                  </a:cubicBezTo>
                  <a:cubicBezTo>
                    <a:pt x="2104982" y="3948826"/>
                    <a:pt x="1887379" y="3871989"/>
                    <a:pt x="1655487" y="3790391"/>
                  </a:cubicBezTo>
                  <a:cubicBezTo>
                    <a:pt x="1465920" y="3881513"/>
                    <a:pt x="1178719" y="3984543"/>
                    <a:pt x="936764" y="3932790"/>
                  </a:cubicBezTo>
                  <a:cubicBezTo>
                    <a:pt x="634032" y="3867349"/>
                    <a:pt x="33306" y="3304229"/>
                    <a:pt x="0" y="2002921"/>
                  </a:cubicBezTo>
                  <a:cubicBezTo>
                    <a:pt x="5122" y="1625861"/>
                    <a:pt x="224231" y="988116"/>
                    <a:pt x="1004287" y="951010"/>
                  </a:cubicBezTo>
                  <a:cubicBezTo>
                    <a:pt x="1237754" y="955627"/>
                    <a:pt x="1430737" y="1013358"/>
                    <a:pt x="1654678" y="1150601"/>
                  </a:cubicBezTo>
                  <a:cubicBezTo>
                    <a:pt x="1907007" y="1025844"/>
                    <a:pt x="2042657" y="934423"/>
                    <a:pt x="2411668" y="919204"/>
                  </a:cubicBezTo>
                  <a:close/>
                  <a:moveTo>
                    <a:pt x="2423572" y="0"/>
                  </a:moveTo>
                  <a:cubicBezTo>
                    <a:pt x="2449670" y="236641"/>
                    <a:pt x="2449574" y="370890"/>
                    <a:pt x="2275646" y="605149"/>
                  </a:cubicBezTo>
                  <a:cubicBezTo>
                    <a:pt x="2098536" y="787863"/>
                    <a:pt x="1909519" y="903902"/>
                    <a:pt x="1627634" y="908022"/>
                  </a:cubicBezTo>
                  <a:cubicBezTo>
                    <a:pt x="1601565" y="662380"/>
                    <a:pt x="1689794" y="371496"/>
                    <a:pt x="1823269" y="256823"/>
                  </a:cubicBezTo>
                  <a:cubicBezTo>
                    <a:pt x="1945582" y="131527"/>
                    <a:pt x="2156003" y="39571"/>
                    <a:pt x="242357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4A3EBE81-5E07-4BBC-98BC-BA89E0429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500" y="2582839"/>
              <a:ext cx="300170" cy="347427"/>
            </a:xfrm>
            <a:custGeom>
              <a:avLst/>
              <a:gdLst/>
              <a:ahLst/>
              <a:cxnLst/>
              <a:rect l="l" t="t" r="r" b="b"/>
              <a:pathLst>
                <a:path w="3319870" h="3842533">
                  <a:moveTo>
                    <a:pt x="579936" y="1296382"/>
                  </a:moveTo>
                  <a:lnTo>
                    <a:pt x="2739936" y="1296382"/>
                  </a:lnTo>
                  <a:lnTo>
                    <a:pt x="2739936" y="2796543"/>
                  </a:lnTo>
                  <a:cubicBezTo>
                    <a:pt x="2739936" y="2962250"/>
                    <a:pt x="2605604" y="3096582"/>
                    <a:pt x="2439897" y="3096582"/>
                  </a:cubicBezTo>
                  <a:lnTo>
                    <a:pt x="2272003" y="3096582"/>
                  </a:lnTo>
                  <a:lnTo>
                    <a:pt x="2272003" y="3590505"/>
                  </a:lnTo>
                  <a:cubicBezTo>
                    <a:pt x="2272003" y="3729696"/>
                    <a:pt x="2159166" y="3842533"/>
                    <a:pt x="2019975" y="3842533"/>
                  </a:cubicBezTo>
                  <a:cubicBezTo>
                    <a:pt x="1880784" y="3842533"/>
                    <a:pt x="1767947" y="3729696"/>
                    <a:pt x="1767947" y="3590505"/>
                  </a:cubicBezTo>
                  <a:lnTo>
                    <a:pt x="1767947" y="3096582"/>
                  </a:lnTo>
                  <a:lnTo>
                    <a:pt x="1492066" y="3096582"/>
                  </a:lnTo>
                  <a:lnTo>
                    <a:pt x="1492066" y="3590505"/>
                  </a:lnTo>
                  <a:cubicBezTo>
                    <a:pt x="1492066" y="3729696"/>
                    <a:pt x="1379229" y="3842533"/>
                    <a:pt x="1240038" y="3842533"/>
                  </a:cubicBezTo>
                  <a:cubicBezTo>
                    <a:pt x="1100847" y="3842533"/>
                    <a:pt x="988010" y="3729696"/>
                    <a:pt x="988010" y="3590505"/>
                  </a:cubicBezTo>
                  <a:lnTo>
                    <a:pt x="988010" y="3096582"/>
                  </a:lnTo>
                  <a:lnTo>
                    <a:pt x="879975" y="3096582"/>
                  </a:lnTo>
                  <a:cubicBezTo>
                    <a:pt x="714268" y="3096582"/>
                    <a:pt x="579936" y="2962250"/>
                    <a:pt x="579936" y="2796543"/>
                  </a:cubicBezTo>
                  <a:close/>
                  <a:moveTo>
                    <a:pt x="3067842" y="1281925"/>
                  </a:moveTo>
                  <a:cubicBezTo>
                    <a:pt x="3207033" y="1281925"/>
                    <a:pt x="3319870" y="1394762"/>
                    <a:pt x="3319870" y="1533953"/>
                  </a:cubicBezTo>
                  <a:lnTo>
                    <a:pt x="3319870" y="2505897"/>
                  </a:lnTo>
                  <a:cubicBezTo>
                    <a:pt x="3319870" y="2645088"/>
                    <a:pt x="3207033" y="2757925"/>
                    <a:pt x="3067842" y="2757925"/>
                  </a:cubicBezTo>
                  <a:cubicBezTo>
                    <a:pt x="2928651" y="2757925"/>
                    <a:pt x="2815814" y="2645088"/>
                    <a:pt x="2815814" y="2505897"/>
                  </a:cubicBezTo>
                  <a:lnTo>
                    <a:pt x="2815814" y="1533953"/>
                  </a:lnTo>
                  <a:cubicBezTo>
                    <a:pt x="2815814" y="1394762"/>
                    <a:pt x="2928651" y="1281925"/>
                    <a:pt x="3067842" y="1281925"/>
                  </a:cubicBezTo>
                  <a:close/>
                  <a:moveTo>
                    <a:pt x="252028" y="1281925"/>
                  </a:moveTo>
                  <a:cubicBezTo>
                    <a:pt x="391219" y="1281925"/>
                    <a:pt x="504056" y="1394762"/>
                    <a:pt x="504056" y="1533953"/>
                  </a:cubicBezTo>
                  <a:lnTo>
                    <a:pt x="504056" y="2505897"/>
                  </a:lnTo>
                  <a:cubicBezTo>
                    <a:pt x="504056" y="2645088"/>
                    <a:pt x="391219" y="2757925"/>
                    <a:pt x="252028" y="2757925"/>
                  </a:cubicBezTo>
                  <a:cubicBezTo>
                    <a:pt x="112837" y="2757925"/>
                    <a:pt x="0" y="2645088"/>
                    <a:pt x="0" y="2505897"/>
                  </a:cubicBezTo>
                  <a:lnTo>
                    <a:pt x="0" y="1533953"/>
                  </a:lnTo>
                  <a:cubicBezTo>
                    <a:pt x="0" y="1394762"/>
                    <a:pt x="112837" y="1281925"/>
                    <a:pt x="252028" y="1281925"/>
                  </a:cubicBezTo>
                  <a:close/>
                  <a:moveTo>
                    <a:pt x="2134062" y="558521"/>
                  </a:moveTo>
                  <a:cubicBezTo>
                    <a:pt x="2073373" y="558521"/>
                    <a:pt x="2024174" y="607720"/>
                    <a:pt x="2024174" y="668409"/>
                  </a:cubicBezTo>
                  <a:cubicBezTo>
                    <a:pt x="2024174" y="729098"/>
                    <a:pt x="2073373" y="778297"/>
                    <a:pt x="2134062" y="778297"/>
                  </a:cubicBezTo>
                  <a:cubicBezTo>
                    <a:pt x="2194751" y="778297"/>
                    <a:pt x="2243950" y="729098"/>
                    <a:pt x="2243950" y="668409"/>
                  </a:cubicBezTo>
                  <a:cubicBezTo>
                    <a:pt x="2243950" y="607720"/>
                    <a:pt x="2194751" y="558521"/>
                    <a:pt x="2134062" y="558521"/>
                  </a:cubicBezTo>
                  <a:close/>
                  <a:moveTo>
                    <a:pt x="1177409" y="558521"/>
                  </a:moveTo>
                  <a:cubicBezTo>
                    <a:pt x="1116720" y="558521"/>
                    <a:pt x="1067521" y="607720"/>
                    <a:pt x="1067521" y="668409"/>
                  </a:cubicBezTo>
                  <a:cubicBezTo>
                    <a:pt x="1067521" y="729098"/>
                    <a:pt x="1116720" y="778297"/>
                    <a:pt x="1177409" y="778297"/>
                  </a:cubicBezTo>
                  <a:cubicBezTo>
                    <a:pt x="1238098" y="778297"/>
                    <a:pt x="1287297" y="729098"/>
                    <a:pt x="1287297" y="668409"/>
                  </a:cubicBezTo>
                  <a:cubicBezTo>
                    <a:pt x="1287297" y="607720"/>
                    <a:pt x="1238098" y="558521"/>
                    <a:pt x="1177409" y="558521"/>
                  </a:cubicBezTo>
                  <a:close/>
                  <a:moveTo>
                    <a:pt x="1041854" y="0"/>
                  </a:moveTo>
                  <a:lnTo>
                    <a:pt x="1215617" y="300965"/>
                  </a:lnTo>
                  <a:cubicBezTo>
                    <a:pt x="1350827" y="238508"/>
                    <a:pt x="1501239" y="204386"/>
                    <a:pt x="1659158" y="204272"/>
                  </a:cubicBezTo>
                  <a:cubicBezTo>
                    <a:pt x="1823689" y="204153"/>
                    <a:pt x="1980124" y="240963"/>
                    <a:pt x="2119837" y="308065"/>
                  </a:cubicBezTo>
                  <a:lnTo>
                    <a:pt x="2297698" y="0"/>
                  </a:lnTo>
                  <a:lnTo>
                    <a:pt x="2391229" y="54000"/>
                  </a:lnTo>
                  <a:lnTo>
                    <a:pt x="2215205" y="358882"/>
                  </a:lnTo>
                  <a:cubicBezTo>
                    <a:pt x="2507692" y="533629"/>
                    <a:pt x="2710924" y="843756"/>
                    <a:pt x="2737127" y="1206450"/>
                  </a:cubicBezTo>
                  <a:cubicBezTo>
                    <a:pt x="2018962" y="1206967"/>
                    <a:pt x="1300797" y="1207483"/>
                    <a:pt x="582632" y="1208000"/>
                  </a:cubicBezTo>
                  <a:cubicBezTo>
                    <a:pt x="608780" y="838665"/>
                    <a:pt x="818541" y="523565"/>
                    <a:pt x="1119462" y="350420"/>
                  </a:cubicBezTo>
                  <a:lnTo>
                    <a:pt x="948323" y="540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C0C7969F-A090-4D7D-AE69-318914512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5011" y="2518278"/>
              <a:ext cx="340001" cy="338281"/>
            </a:xfrm>
            <a:custGeom>
              <a:avLst/>
              <a:gdLst/>
              <a:ahLst/>
              <a:cxnLst/>
              <a:rect l="l" t="t" r="r" b="b"/>
              <a:pathLst>
                <a:path w="2956013" h="2941055"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B9186B4-3CAE-4B1B-9EE5-82556E22D24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45251" y="2251006"/>
              <a:ext cx="441966" cy="281210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1AE4B125-6999-45DF-B3C8-56A855BA5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273" y="3365017"/>
              <a:ext cx="357359" cy="364685"/>
            </a:xfrm>
            <a:custGeom>
              <a:avLst/>
              <a:gdLst/>
              <a:ahLst/>
              <a:cxnLst/>
              <a:rect l="l" t="t" r="r" b="b"/>
              <a:pathLst>
                <a:path w="3860876" h="3940019">
                  <a:moveTo>
                    <a:pt x="3248876" y="1942264"/>
                  </a:moveTo>
                  <a:lnTo>
                    <a:pt x="3860876" y="1942264"/>
                  </a:lnTo>
                  <a:lnTo>
                    <a:pt x="3860876" y="2090815"/>
                  </a:lnTo>
                  <a:lnTo>
                    <a:pt x="3859023" y="2090815"/>
                  </a:lnTo>
                  <a:cubicBezTo>
                    <a:pt x="3817225" y="2949620"/>
                    <a:pt x="3215273" y="3679864"/>
                    <a:pt x="2378197" y="3884304"/>
                  </a:cubicBezTo>
                  <a:cubicBezTo>
                    <a:pt x="2219818" y="3922985"/>
                    <a:pt x="2060231" y="3941082"/>
                    <a:pt x="1902626" y="3939971"/>
                  </a:cubicBezTo>
                  <a:cubicBezTo>
                    <a:pt x="1286982" y="3935631"/>
                    <a:pt x="701577" y="3638194"/>
                    <a:pt x="337583" y="3128887"/>
                  </a:cubicBezTo>
                  <a:lnTo>
                    <a:pt x="30667" y="3435803"/>
                  </a:lnTo>
                  <a:lnTo>
                    <a:pt x="30667" y="2342045"/>
                  </a:lnTo>
                  <a:lnTo>
                    <a:pt x="1124425" y="2342045"/>
                  </a:lnTo>
                  <a:lnTo>
                    <a:pt x="781340" y="2685130"/>
                  </a:lnTo>
                  <a:cubicBezTo>
                    <a:pt x="1079782" y="3180935"/>
                    <a:pt x="1667379" y="3425841"/>
                    <a:pt x="2232517" y="3287817"/>
                  </a:cubicBezTo>
                  <a:cubicBezTo>
                    <a:pt x="2810639" y="3146622"/>
                    <a:pt x="3224897" y="2638979"/>
                    <a:pt x="3247291" y="2044286"/>
                  </a:cubicBezTo>
                  <a:lnTo>
                    <a:pt x="3248876" y="2044345"/>
                  </a:lnTo>
                  <a:close/>
                  <a:moveTo>
                    <a:pt x="1958249" y="48"/>
                  </a:moveTo>
                  <a:cubicBezTo>
                    <a:pt x="2573893" y="4388"/>
                    <a:pt x="3159298" y="301825"/>
                    <a:pt x="3523293" y="811132"/>
                  </a:cubicBezTo>
                  <a:lnTo>
                    <a:pt x="3830209" y="504216"/>
                  </a:lnTo>
                  <a:lnTo>
                    <a:pt x="3830209" y="1597974"/>
                  </a:lnTo>
                  <a:lnTo>
                    <a:pt x="2736450" y="1597974"/>
                  </a:lnTo>
                  <a:lnTo>
                    <a:pt x="3079535" y="1254889"/>
                  </a:lnTo>
                  <a:cubicBezTo>
                    <a:pt x="2781093" y="759084"/>
                    <a:pt x="2193496" y="514178"/>
                    <a:pt x="1628358" y="652202"/>
                  </a:cubicBezTo>
                  <a:cubicBezTo>
                    <a:pt x="1050236" y="793397"/>
                    <a:pt x="635978" y="1301040"/>
                    <a:pt x="613584" y="1895733"/>
                  </a:cubicBezTo>
                  <a:lnTo>
                    <a:pt x="612000" y="1895674"/>
                  </a:lnTo>
                  <a:lnTo>
                    <a:pt x="612000" y="1985958"/>
                  </a:lnTo>
                  <a:lnTo>
                    <a:pt x="0" y="1985958"/>
                  </a:lnTo>
                  <a:lnTo>
                    <a:pt x="0" y="1837407"/>
                  </a:lnTo>
                  <a:lnTo>
                    <a:pt x="2787" y="1837407"/>
                  </a:lnTo>
                  <a:cubicBezTo>
                    <a:pt x="49183" y="983705"/>
                    <a:pt x="649445" y="259216"/>
                    <a:pt x="1482678" y="55715"/>
                  </a:cubicBezTo>
                  <a:cubicBezTo>
                    <a:pt x="1641057" y="17034"/>
                    <a:pt x="1800644" y="-1063"/>
                    <a:pt x="195824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16">
              <a:extLst>
                <a:ext uri="{FF2B5EF4-FFF2-40B4-BE49-F238E27FC236}">
                  <a16:creationId xmlns:a16="http://schemas.microsoft.com/office/drawing/2014/main" id="{A1F6F3B5-823E-442B-809C-F7DFF41F2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8038" y="5418963"/>
              <a:ext cx="353455" cy="397548"/>
            </a:xfrm>
            <a:custGeom>
              <a:avLst/>
              <a:gdLst>
                <a:gd name="connsiteX0" fmla="*/ 1376433 w 2765122"/>
                <a:gd name="connsiteY0" fmla="*/ 2257187 h 3110058"/>
                <a:gd name="connsiteX1" fmla="*/ 1145400 w 2765122"/>
                <a:gd name="connsiteY1" fmla="*/ 2354829 h 3110058"/>
                <a:gd name="connsiteX2" fmla="*/ 1036105 w 2765122"/>
                <a:gd name="connsiteY2" fmla="*/ 2389775 h 3110058"/>
                <a:gd name="connsiteX3" fmla="*/ 1040146 w 2765122"/>
                <a:gd name="connsiteY3" fmla="*/ 2406930 h 3110058"/>
                <a:gd name="connsiteX4" fmla="*/ 1382560 w 2765122"/>
                <a:gd name="connsiteY4" fmla="*/ 2894301 h 3110058"/>
                <a:gd name="connsiteX5" fmla="*/ 1724974 w 2765122"/>
                <a:gd name="connsiteY5" fmla="*/ 2406930 h 3110058"/>
                <a:gd name="connsiteX6" fmla="*/ 1726723 w 2765122"/>
                <a:gd name="connsiteY6" fmla="*/ 2399874 h 3110058"/>
                <a:gd name="connsiteX7" fmla="*/ 1605728 w 2765122"/>
                <a:gd name="connsiteY7" fmla="*/ 2358846 h 3110058"/>
                <a:gd name="connsiteX8" fmla="*/ 1795887 w 2765122"/>
                <a:gd name="connsiteY8" fmla="*/ 2033026 h 3110058"/>
                <a:gd name="connsiteX9" fmla="*/ 1694075 w 2765122"/>
                <a:gd name="connsiteY9" fmla="*/ 2094586 h 3110058"/>
                <a:gd name="connsiteX10" fmla="*/ 1578650 w 2765122"/>
                <a:gd name="connsiteY10" fmla="*/ 2155153 h 3110058"/>
                <a:gd name="connsiteX11" fmla="*/ 1618821 w 2765122"/>
                <a:gd name="connsiteY11" fmla="*/ 2173994 h 3110058"/>
                <a:gd name="connsiteX12" fmla="*/ 1763952 w 2765122"/>
                <a:gd name="connsiteY12" fmla="*/ 2229138 h 3110058"/>
                <a:gd name="connsiteX13" fmla="*/ 1791432 w 2765122"/>
                <a:gd name="connsiteY13" fmla="*/ 2076334 h 3110058"/>
                <a:gd name="connsiteX14" fmla="*/ 969005 w 2765122"/>
                <a:gd name="connsiteY14" fmla="*/ 2030800 h 3110058"/>
                <a:gd name="connsiteX15" fmla="*/ 973688 w 2765122"/>
                <a:gd name="connsiteY15" fmla="*/ 2076334 h 3110058"/>
                <a:gd name="connsiteX16" fmla="*/ 997942 w 2765122"/>
                <a:gd name="connsiteY16" fmla="*/ 2219324 h 3110058"/>
                <a:gd name="connsiteX17" fmla="*/ 1135534 w 2765122"/>
                <a:gd name="connsiteY17" fmla="*/ 2169774 h 3110058"/>
                <a:gd name="connsiteX18" fmla="*/ 1176026 w 2765122"/>
                <a:gd name="connsiteY18" fmla="*/ 2151638 h 3110058"/>
                <a:gd name="connsiteX19" fmla="*/ 1061678 w 2765122"/>
                <a:gd name="connsiteY19" fmla="*/ 2089068 h 3110058"/>
                <a:gd name="connsiteX20" fmla="*/ 2270995 w 2765122"/>
                <a:gd name="connsiteY20" fmla="*/ 1682607 h 3110058"/>
                <a:gd name="connsiteX21" fmla="*/ 2193789 w 2765122"/>
                <a:gd name="connsiteY21" fmla="*/ 1749541 h 3110058"/>
                <a:gd name="connsiteX22" fmla="*/ 2080535 w 2765122"/>
                <a:gd name="connsiteY22" fmla="*/ 1839120 h 3110058"/>
                <a:gd name="connsiteX23" fmla="*/ 1988274 w 2765122"/>
                <a:gd name="connsiteY23" fmla="*/ 1905861 h 3110058"/>
                <a:gd name="connsiteX24" fmla="*/ 1956628 w 2765122"/>
                <a:gd name="connsiteY24" fmla="*/ 2160317 h 3110058"/>
                <a:gd name="connsiteX25" fmla="*/ 1929983 w 2765122"/>
                <a:gd name="connsiteY25" fmla="*/ 2282840 h 3110058"/>
                <a:gd name="connsiteX26" fmla="*/ 2032699 w 2765122"/>
                <a:gd name="connsiteY26" fmla="*/ 2311732 h 3110058"/>
                <a:gd name="connsiteX27" fmla="*/ 2530541 w 2765122"/>
                <a:gd name="connsiteY27" fmla="*/ 2244806 h 3110058"/>
                <a:gd name="connsiteX28" fmla="*/ 2289139 w 2765122"/>
                <a:gd name="connsiteY28" fmla="*/ 1700285 h 3110058"/>
                <a:gd name="connsiteX29" fmla="*/ 491768 w 2765122"/>
                <a:gd name="connsiteY29" fmla="*/ 1666932 h 3110058"/>
                <a:gd name="connsiteX30" fmla="*/ 473585 w 2765122"/>
                <a:gd name="connsiteY30" fmla="*/ 1684439 h 3110058"/>
                <a:gd name="connsiteX31" fmla="*/ 222717 w 2765122"/>
                <a:gd name="connsiteY31" fmla="*/ 2224664 h 3110058"/>
                <a:gd name="connsiteX32" fmla="*/ 719315 w 2765122"/>
                <a:gd name="connsiteY32" fmla="*/ 2300269 h 3110058"/>
                <a:gd name="connsiteX33" fmla="*/ 831176 w 2765122"/>
                <a:gd name="connsiteY33" fmla="*/ 2270901 h 3110058"/>
                <a:gd name="connsiteX34" fmla="*/ 808495 w 2765122"/>
                <a:gd name="connsiteY34" fmla="*/ 2160317 h 3110058"/>
                <a:gd name="connsiteX35" fmla="*/ 776012 w 2765122"/>
                <a:gd name="connsiteY35" fmla="*/ 1899134 h 3110058"/>
                <a:gd name="connsiteX36" fmla="*/ 679735 w 2765122"/>
                <a:gd name="connsiteY36" fmla="*/ 1826895 h 3110058"/>
                <a:gd name="connsiteX37" fmla="*/ 502637 w 2765122"/>
                <a:gd name="connsiteY37" fmla="*/ 1677612 h 3110058"/>
                <a:gd name="connsiteX38" fmla="*/ 2001099 w 2765122"/>
                <a:gd name="connsiteY38" fmla="*/ 1443878 h 3110058"/>
                <a:gd name="connsiteX39" fmla="*/ 2005588 w 2765122"/>
                <a:gd name="connsiteY39" fmla="*/ 1555029 h 3110058"/>
                <a:gd name="connsiteX40" fmla="*/ 2000712 w 2765122"/>
                <a:gd name="connsiteY40" fmla="*/ 1675767 h 3110058"/>
                <a:gd name="connsiteX41" fmla="*/ 2038461 w 2765122"/>
                <a:gd name="connsiteY41" fmla="*/ 1648469 h 3110058"/>
                <a:gd name="connsiteX42" fmla="*/ 2130505 w 2765122"/>
                <a:gd name="connsiteY42" fmla="*/ 1573751 h 3110058"/>
                <a:gd name="connsiteX43" fmla="*/ 2143759 w 2765122"/>
                <a:gd name="connsiteY43" fmla="*/ 1562074 h 3110058"/>
                <a:gd name="connsiteX44" fmla="*/ 2039991 w 2765122"/>
                <a:gd name="connsiteY44" fmla="*/ 1473050 h 3110058"/>
                <a:gd name="connsiteX45" fmla="*/ 764411 w 2765122"/>
                <a:gd name="connsiteY45" fmla="*/ 1434288 h 3110058"/>
                <a:gd name="connsiteX46" fmla="*/ 726661 w 2765122"/>
                <a:gd name="connsiteY46" fmla="*/ 1461587 h 3110058"/>
                <a:gd name="connsiteX47" fmla="*/ 634617 w 2765122"/>
                <a:gd name="connsiteY47" fmla="*/ 1536305 h 3110058"/>
                <a:gd name="connsiteX48" fmla="*/ 621360 w 2765122"/>
                <a:gd name="connsiteY48" fmla="*/ 1547985 h 3110058"/>
                <a:gd name="connsiteX49" fmla="*/ 725129 w 2765122"/>
                <a:gd name="connsiteY49" fmla="*/ 1637009 h 3110058"/>
                <a:gd name="connsiteX50" fmla="*/ 764024 w 2765122"/>
                <a:gd name="connsiteY50" fmla="*/ 1666183 h 3110058"/>
                <a:gd name="connsiteX51" fmla="*/ 759534 w 2765122"/>
                <a:gd name="connsiteY51" fmla="*/ 1555029 h 3110058"/>
                <a:gd name="connsiteX52" fmla="*/ 1386966 w 2765122"/>
                <a:gd name="connsiteY52" fmla="*/ 1049980 h 3110058"/>
                <a:gd name="connsiteX53" fmla="*/ 1160689 w 2765122"/>
                <a:gd name="connsiteY53" fmla="*/ 1170734 h 3110058"/>
                <a:gd name="connsiteX54" fmla="*/ 947211 w 2765122"/>
                <a:gd name="connsiteY54" fmla="*/ 1303680 h 3110058"/>
                <a:gd name="connsiteX55" fmla="*/ 938816 w 2765122"/>
                <a:gd name="connsiteY55" fmla="*/ 1555028 h 3110058"/>
                <a:gd name="connsiteX56" fmla="*/ 947046 w 2765122"/>
                <a:gd name="connsiteY56" fmla="*/ 1801432 h 3110058"/>
                <a:gd name="connsiteX57" fmla="*/ 1154015 w 2765122"/>
                <a:gd name="connsiteY57" fmla="*/ 1935392 h 3110058"/>
                <a:gd name="connsiteX58" fmla="*/ 1378151 w 2765122"/>
                <a:gd name="connsiteY58" fmla="*/ 2060078 h 3110058"/>
                <a:gd name="connsiteX59" fmla="*/ 1604433 w 2765122"/>
                <a:gd name="connsiteY59" fmla="*/ 1939321 h 3110058"/>
                <a:gd name="connsiteX60" fmla="*/ 1817909 w 2765122"/>
                <a:gd name="connsiteY60" fmla="*/ 1806377 h 3110058"/>
                <a:gd name="connsiteX61" fmla="*/ 1826304 w 2765122"/>
                <a:gd name="connsiteY61" fmla="*/ 1555028 h 3110058"/>
                <a:gd name="connsiteX62" fmla="*/ 1818074 w 2765122"/>
                <a:gd name="connsiteY62" fmla="*/ 1308628 h 3110058"/>
                <a:gd name="connsiteX63" fmla="*/ 1611105 w 2765122"/>
                <a:gd name="connsiteY63" fmla="*/ 1174667 h 3110058"/>
                <a:gd name="connsiteX64" fmla="*/ 1767179 w 2765122"/>
                <a:gd name="connsiteY64" fmla="*/ 890733 h 3110058"/>
                <a:gd name="connsiteX65" fmla="*/ 1629589 w 2765122"/>
                <a:gd name="connsiteY65" fmla="*/ 940281 h 3110058"/>
                <a:gd name="connsiteX66" fmla="*/ 1589093 w 2765122"/>
                <a:gd name="connsiteY66" fmla="*/ 958419 h 3110058"/>
                <a:gd name="connsiteX67" fmla="*/ 1703444 w 2765122"/>
                <a:gd name="connsiteY67" fmla="*/ 1020991 h 3110058"/>
                <a:gd name="connsiteX68" fmla="*/ 1796116 w 2765122"/>
                <a:gd name="connsiteY68" fmla="*/ 1079257 h 3110058"/>
                <a:gd name="connsiteX69" fmla="*/ 1791432 w 2765122"/>
                <a:gd name="connsiteY69" fmla="*/ 1033723 h 3110058"/>
                <a:gd name="connsiteX70" fmla="*/ 1001168 w 2765122"/>
                <a:gd name="connsiteY70" fmla="*/ 880921 h 3110058"/>
                <a:gd name="connsiteX71" fmla="*/ 973688 w 2765122"/>
                <a:gd name="connsiteY71" fmla="*/ 1033723 h 3110058"/>
                <a:gd name="connsiteX72" fmla="*/ 969233 w 2765122"/>
                <a:gd name="connsiteY72" fmla="*/ 1077033 h 3110058"/>
                <a:gd name="connsiteX73" fmla="*/ 1071048 w 2765122"/>
                <a:gd name="connsiteY73" fmla="*/ 1015472 h 3110058"/>
                <a:gd name="connsiteX74" fmla="*/ 1186470 w 2765122"/>
                <a:gd name="connsiteY74" fmla="*/ 954907 h 3110058"/>
                <a:gd name="connsiteX75" fmla="*/ 1146299 w 2765122"/>
                <a:gd name="connsiteY75" fmla="*/ 936065 h 3110058"/>
                <a:gd name="connsiteX76" fmla="*/ 2296662 w 2765122"/>
                <a:gd name="connsiteY76" fmla="*/ 783036 h 3110058"/>
                <a:gd name="connsiteX77" fmla="*/ 2045808 w 2765122"/>
                <a:gd name="connsiteY77" fmla="*/ 809787 h 3110058"/>
                <a:gd name="connsiteX78" fmla="*/ 1933945 w 2765122"/>
                <a:gd name="connsiteY78" fmla="*/ 839155 h 3110058"/>
                <a:gd name="connsiteX79" fmla="*/ 1956628 w 2765122"/>
                <a:gd name="connsiteY79" fmla="*/ 949742 h 3110058"/>
                <a:gd name="connsiteX80" fmla="*/ 1989111 w 2765122"/>
                <a:gd name="connsiteY80" fmla="*/ 1210925 h 3110058"/>
                <a:gd name="connsiteX81" fmla="*/ 2085387 w 2765122"/>
                <a:gd name="connsiteY81" fmla="*/ 1283163 h 3110058"/>
                <a:gd name="connsiteX82" fmla="*/ 2262485 w 2765122"/>
                <a:gd name="connsiteY82" fmla="*/ 1432446 h 3110058"/>
                <a:gd name="connsiteX83" fmla="*/ 2273353 w 2765122"/>
                <a:gd name="connsiteY83" fmla="*/ 1443125 h 3110058"/>
                <a:gd name="connsiteX84" fmla="*/ 2291537 w 2765122"/>
                <a:gd name="connsiteY84" fmla="*/ 1425616 h 3110058"/>
                <a:gd name="connsiteX85" fmla="*/ 2542406 w 2765122"/>
                <a:gd name="connsiteY85" fmla="*/ 885391 h 3110058"/>
                <a:gd name="connsiteX86" fmla="*/ 2296662 w 2765122"/>
                <a:gd name="connsiteY86" fmla="*/ 783036 h 3110058"/>
                <a:gd name="connsiteX87" fmla="*/ 482072 w 2765122"/>
                <a:gd name="connsiteY87" fmla="*/ 767202 h 3110058"/>
                <a:gd name="connsiteX88" fmla="*/ 234579 w 2765122"/>
                <a:gd name="connsiteY88" fmla="*/ 865253 h 3110058"/>
                <a:gd name="connsiteX89" fmla="*/ 475981 w 2765122"/>
                <a:gd name="connsiteY89" fmla="*/ 1409774 h 3110058"/>
                <a:gd name="connsiteX90" fmla="*/ 494126 w 2765122"/>
                <a:gd name="connsiteY90" fmla="*/ 1427453 h 3110058"/>
                <a:gd name="connsiteX91" fmla="*/ 571333 w 2765122"/>
                <a:gd name="connsiteY91" fmla="*/ 1360517 h 3110058"/>
                <a:gd name="connsiteX92" fmla="*/ 684587 w 2765122"/>
                <a:gd name="connsiteY92" fmla="*/ 1270938 h 3110058"/>
                <a:gd name="connsiteX93" fmla="*/ 776848 w 2765122"/>
                <a:gd name="connsiteY93" fmla="*/ 1204197 h 3110058"/>
                <a:gd name="connsiteX94" fmla="*/ 808495 w 2765122"/>
                <a:gd name="connsiteY94" fmla="*/ 949742 h 3110058"/>
                <a:gd name="connsiteX95" fmla="*/ 835139 w 2765122"/>
                <a:gd name="connsiteY95" fmla="*/ 827220 h 3110058"/>
                <a:gd name="connsiteX96" fmla="*/ 732420 w 2765122"/>
                <a:gd name="connsiteY96" fmla="*/ 798327 h 3110058"/>
                <a:gd name="connsiteX97" fmla="*/ 482072 w 2765122"/>
                <a:gd name="connsiteY97" fmla="*/ 767202 h 3110058"/>
                <a:gd name="connsiteX98" fmla="*/ 1382560 w 2765122"/>
                <a:gd name="connsiteY98" fmla="*/ 215755 h 3110058"/>
                <a:gd name="connsiteX99" fmla="*/ 1040146 w 2765122"/>
                <a:gd name="connsiteY99" fmla="*/ 703126 h 3110058"/>
                <a:gd name="connsiteX100" fmla="*/ 1038397 w 2765122"/>
                <a:gd name="connsiteY100" fmla="*/ 710184 h 3110058"/>
                <a:gd name="connsiteX101" fmla="*/ 1159394 w 2765122"/>
                <a:gd name="connsiteY101" fmla="*/ 751212 h 3110058"/>
                <a:gd name="connsiteX102" fmla="*/ 1388689 w 2765122"/>
                <a:gd name="connsiteY102" fmla="*/ 852872 h 3110058"/>
                <a:gd name="connsiteX103" fmla="*/ 1619722 w 2765122"/>
                <a:gd name="connsiteY103" fmla="*/ 755229 h 3110058"/>
                <a:gd name="connsiteX104" fmla="*/ 1729016 w 2765122"/>
                <a:gd name="connsiteY104" fmla="*/ 720284 h 3110058"/>
                <a:gd name="connsiteX105" fmla="*/ 1724974 w 2765122"/>
                <a:gd name="connsiteY105" fmla="*/ 703126 h 3110058"/>
                <a:gd name="connsiteX106" fmla="*/ 1382560 w 2765122"/>
                <a:gd name="connsiteY106" fmla="*/ 215755 h 3110058"/>
                <a:gd name="connsiteX107" fmla="*/ 1382561 w 2765122"/>
                <a:gd name="connsiteY107" fmla="*/ 0 h 3110058"/>
                <a:gd name="connsiteX108" fmla="*/ 1863319 w 2765122"/>
                <a:gd name="connsiteY108" fmla="*/ 565886 h 3110058"/>
                <a:gd name="connsiteX109" fmla="*/ 1892754 w 2765122"/>
                <a:gd name="connsiteY109" fmla="*/ 669221 h 3110058"/>
                <a:gd name="connsiteX110" fmla="*/ 1998805 w 2765122"/>
                <a:gd name="connsiteY110" fmla="*/ 644109 h 3110058"/>
                <a:gd name="connsiteX111" fmla="*/ 2729256 w 2765122"/>
                <a:gd name="connsiteY111" fmla="*/ 777515 h 3110058"/>
                <a:gd name="connsiteX112" fmla="*/ 2479563 w 2765122"/>
                <a:gd name="connsiteY112" fmla="*/ 1476806 h 3110058"/>
                <a:gd name="connsiteX113" fmla="*/ 2396868 w 2765122"/>
                <a:gd name="connsiteY113" fmla="*/ 1564493 h 3110058"/>
                <a:gd name="connsiteX114" fmla="*/ 2415853 w 2765122"/>
                <a:gd name="connsiteY114" fmla="*/ 1583149 h 3110058"/>
                <a:gd name="connsiteX115" fmla="*/ 2715481 w 2765122"/>
                <a:gd name="connsiteY115" fmla="*/ 2355928 h 3110058"/>
                <a:gd name="connsiteX116" fmla="*/ 1982813 w 2765122"/>
                <a:gd name="connsiteY116" fmla="*/ 2476565 h 3110058"/>
                <a:gd name="connsiteX117" fmla="*/ 1890625 w 2765122"/>
                <a:gd name="connsiteY117" fmla="*/ 2453030 h 3110058"/>
                <a:gd name="connsiteX118" fmla="*/ 1863319 w 2765122"/>
                <a:gd name="connsiteY118" fmla="*/ 2544172 h 3110058"/>
                <a:gd name="connsiteX119" fmla="*/ 1382561 w 2765122"/>
                <a:gd name="connsiteY119" fmla="*/ 3110058 h 3110058"/>
                <a:gd name="connsiteX120" fmla="*/ 901803 w 2765122"/>
                <a:gd name="connsiteY120" fmla="*/ 2544172 h 3110058"/>
                <a:gd name="connsiteX121" fmla="*/ 872368 w 2765122"/>
                <a:gd name="connsiteY121" fmla="*/ 2440837 h 3110058"/>
                <a:gd name="connsiteX122" fmla="*/ 766317 w 2765122"/>
                <a:gd name="connsiteY122" fmla="*/ 2465949 h 3110058"/>
                <a:gd name="connsiteX123" fmla="*/ 35866 w 2765122"/>
                <a:gd name="connsiteY123" fmla="*/ 2332544 h 3110058"/>
                <a:gd name="connsiteX124" fmla="*/ 285559 w 2765122"/>
                <a:gd name="connsiteY124" fmla="*/ 1633252 h 3110058"/>
                <a:gd name="connsiteX125" fmla="*/ 368254 w 2765122"/>
                <a:gd name="connsiteY125" fmla="*/ 1545565 h 3110058"/>
                <a:gd name="connsiteX126" fmla="*/ 349269 w 2765122"/>
                <a:gd name="connsiteY126" fmla="*/ 1526910 h 3110058"/>
                <a:gd name="connsiteX127" fmla="*/ 49641 w 2765122"/>
                <a:gd name="connsiteY127" fmla="*/ 754130 h 3110058"/>
                <a:gd name="connsiteX128" fmla="*/ 782309 w 2765122"/>
                <a:gd name="connsiteY128" fmla="*/ 633493 h 3110058"/>
                <a:gd name="connsiteX129" fmla="*/ 874497 w 2765122"/>
                <a:gd name="connsiteY129" fmla="*/ 657029 h 3110058"/>
                <a:gd name="connsiteX130" fmla="*/ 901803 w 2765122"/>
                <a:gd name="connsiteY130" fmla="*/ 565886 h 3110058"/>
                <a:gd name="connsiteX131" fmla="*/ 1382561 w 2765122"/>
                <a:gd name="connsiteY131" fmla="*/ 0 h 311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2765122" h="3110058">
                  <a:moveTo>
                    <a:pt x="1376433" y="2257187"/>
                  </a:moveTo>
                  <a:lnTo>
                    <a:pt x="1145400" y="2354829"/>
                  </a:lnTo>
                  <a:lnTo>
                    <a:pt x="1036105" y="2389775"/>
                  </a:lnTo>
                  <a:lnTo>
                    <a:pt x="1040146" y="2406930"/>
                  </a:lnTo>
                  <a:cubicBezTo>
                    <a:pt x="1121535" y="2704580"/>
                    <a:pt x="1244707" y="2894301"/>
                    <a:pt x="1382560" y="2894301"/>
                  </a:cubicBezTo>
                  <a:cubicBezTo>
                    <a:pt x="1520414" y="2894301"/>
                    <a:pt x="1643585" y="2704580"/>
                    <a:pt x="1724974" y="2406930"/>
                  </a:cubicBezTo>
                  <a:lnTo>
                    <a:pt x="1726723" y="2399874"/>
                  </a:lnTo>
                  <a:lnTo>
                    <a:pt x="1605728" y="2358846"/>
                  </a:lnTo>
                  <a:close/>
                  <a:moveTo>
                    <a:pt x="1795887" y="2033026"/>
                  </a:moveTo>
                  <a:lnTo>
                    <a:pt x="1694075" y="2094586"/>
                  </a:lnTo>
                  <a:lnTo>
                    <a:pt x="1578650" y="2155153"/>
                  </a:lnTo>
                  <a:lnTo>
                    <a:pt x="1618821" y="2173994"/>
                  </a:lnTo>
                  <a:lnTo>
                    <a:pt x="1763952" y="2229138"/>
                  </a:lnTo>
                  <a:lnTo>
                    <a:pt x="1791432" y="2076334"/>
                  </a:lnTo>
                  <a:close/>
                  <a:moveTo>
                    <a:pt x="969005" y="2030800"/>
                  </a:moveTo>
                  <a:lnTo>
                    <a:pt x="973688" y="2076334"/>
                  </a:lnTo>
                  <a:lnTo>
                    <a:pt x="997942" y="2219324"/>
                  </a:lnTo>
                  <a:lnTo>
                    <a:pt x="1135534" y="2169774"/>
                  </a:lnTo>
                  <a:lnTo>
                    <a:pt x="1176026" y="2151638"/>
                  </a:lnTo>
                  <a:lnTo>
                    <a:pt x="1061678" y="2089068"/>
                  </a:lnTo>
                  <a:close/>
                  <a:moveTo>
                    <a:pt x="2270995" y="1682607"/>
                  </a:moveTo>
                  <a:lnTo>
                    <a:pt x="2193789" y="1749541"/>
                  </a:lnTo>
                  <a:cubicBezTo>
                    <a:pt x="2157450" y="1779622"/>
                    <a:pt x="2119670" y="1809519"/>
                    <a:pt x="2080535" y="1839120"/>
                  </a:cubicBezTo>
                  <a:lnTo>
                    <a:pt x="1988274" y="1905861"/>
                  </a:lnTo>
                  <a:lnTo>
                    <a:pt x="1956628" y="2160317"/>
                  </a:lnTo>
                  <a:lnTo>
                    <a:pt x="1929983" y="2282840"/>
                  </a:lnTo>
                  <a:lnTo>
                    <a:pt x="2032699" y="2311732"/>
                  </a:lnTo>
                  <a:cubicBezTo>
                    <a:pt x="2281801" y="2367725"/>
                    <a:pt x="2467430" y="2349840"/>
                    <a:pt x="2530541" y="2244806"/>
                  </a:cubicBezTo>
                  <a:cubicBezTo>
                    <a:pt x="2601541" y="2126643"/>
                    <a:pt x="2502356" y="1923350"/>
                    <a:pt x="2289139" y="1700285"/>
                  </a:cubicBezTo>
                  <a:close/>
                  <a:moveTo>
                    <a:pt x="491768" y="1666932"/>
                  </a:moveTo>
                  <a:lnTo>
                    <a:pt x="473585" y="1684439"/>
                  </a:lnTo>
                  <a:cubicBezTo>
                    <a:pt x="256508" y="1903749"/>
                    <a:pt x="153790" y="2105280"/>
                    <a:pt x="222717" y="2224664"/>
                  </a:cubicBezTo>
                  <a:cubicBezTo>
                    <a:pt x="283985" y="2330784"/>
                    <a:pt x="469273" y="2351906"/>
                    <a:pt x="719315" y="2300269"/>
                  </a:cubicBezTo>
                  <a:lnTo>
                    <a:pt x="831176" y="2270901"/>
                  </a:lnTo>
                  <a:lnTo>
                    <a:pt x="808495" y="2160317"/>
                  </a:lnTo>
                  <a:lnTo>
                    <a:pt x="776012" y="1899134"/>
                  </a:lnTo>
                  <a:lnTo>
                    <a:pt x="679735" y="1826895"/>
                  </a:lnTo>
                  <a:cubicBezTo>
                    <a:pt x="616990" y="1777691"/>
                    <a:pt x="557836" y="1727770"/>
                    <a:pt x="502637" y="1677612"/>
                  </a:cubicBezTo>
                  <a:close/>
                  <a:moveTo>
                    <a:pt x="2001099" y="1443878"/>
                  </a:moveTo>
                  <a:lnTo>
                    <a:pt x="2005588" y="1555029"/>
                  </a:lnTo>
                  <a:lnTo>
                    <a:pt x="2000712" y="1675767"/>
                  </a:lnTo>
                  <a:lnTo>
                    <a:pt x="2038461" y="1648469"/>
                  </a:lnTo>
                  <a:cubicBezTo>
                    <a:pt x="2070345" y="1623579"/>
                    <a:pt x="2101053" y="1598643"/>
                    <a:pt x="2130505" y="1573751"/>
                  </a:cubicBezTo>
                  <a:lnTo>
                    <a:pt x="2143759" y="1562074"/>
                  </a:lnTo>
                  <a:lnTo>
                    <a:pt x="2039991" y="1473050"/>
                  </a:lnTo>
                  <a:close/>
                  <a:moveTo>
                    <a:pt x="764411" y="1434288"/>
                  </a:moveTo>
                  <a:lnTo>
                    <a:pt x="726661" y="1461587"/>
                  </a:lnTo>
                  <a:cubicBezTo>
                    <a:pt x="694778" y="1486477"/>
                    <a:pt x="664070" y="1511412"/>
                    <a:pt x="634617" y="1536305"/>
                  </a:cubicBezTo>
                  <a:lnTo>
                    <a:pt x="621360" y="1547985"/>
                  </a:lnTo>
                  <a:lnTo>
                    <a:pt x="725129" y="1637009"/>
                  </a:lnTo>
                  <a:lnTo>
                    <a:pt x="764024" y="1666183"/>
                  </a:lnTo>
                  <a:lnTo>
                    <a:pt x="759534" y="1555029"/>
                  </a:lnTo>
                  <a:close/>
                  <a:moveTo>
                    <a:pt x="1386966" y="1049980"/>
                  </a:moveTo>
                  <a:lnTo>
                    <a:pt x="1160689" y="1170734"/>
                  </a:lnTo>
                  <a:lnTo>
                    <a:pt x="947211" y="1303680"/>
                  </a:lnTo>
                  <a:lnTo>
                    <a:pt x="938816" y="1555028"/>
                  </a:lnTo>
                  <a:lnTo>
                    <a:pt x="947046" y="1801432"/>
                  </a:lnTo>
                  <a:lnTo>
                    <a:pt x="1154015" y="1935392"/>
                  </a:lnTo>
                  <a:lnTo>
                    <a:pt x="1378151" y="2060078"/>
                  </a:lnTo>
                  <a:lnTo>
                    <a:pt x="1604433" y="1939321"/>
                  </a:lnTo>
                  <a:lnTo>
                    <a:pt x="1817909" y="1806377"/>
                  </a:lnTo>
                  <a:lnTo>
                    <a:pt x="1826304" y="1555028"/>
                  </a:lnTo>
                  <a:lnTo>
                    <a:pt x="1818074" y="1308628"/>
                  </a:lnTo>
                  <a:lnTo>
                    <a:pt x="1611105" y="1174667"/>
                  </a:lnTo>
                  <a:close/>
                  <a:moveTo>
                    <a:pt x="1767179" y="890733"/>
                  </a:moveTo>
                  <a:lnTo>
                    <a:pt x="1629589" y="940281"/>
                  </a:lnTo>
                  <a:lnTo>
                    <a:pt x="1589093" y="958419"/>
                  </a:lnTo>
                  <a:lnTo>
                    <a:pt x="1703444" y="1020991"/>
                  </a:lnTo>
                  <a:lnTo>
                    <a:pt x="1796116" y="1079257"/>
                  </a:lnTo>
                  <a:lnTo>
                    <a:pt x="1791432" y="1033723"/>
                  </a:lnTo>
                  <a:close/>
                  <a:moveTo>
                    <a:pt x="1001168" y="880921"/>
                  </a:moveTo>
                  <a:lnTo>
                    <a:pt x="973688" y="1033723"/>
                  </a:lnTo>
                  <a:lnTo>
                    <a:pt x="969233" y="1077033"/>
                  </a:lnTo>
                  <a:lnTo>
                    <a:pt x="1071048" y="1015472"/>
                  </a:lnTo>
                  <a:lnTo>
                    <a:pt x="1186470" y="954907"/>
                  </a:lnTo>
                  <a:lnTo>
                    <a:pt x="1146299" y="936065"/>
                  </a:lnTo>
                  <a:close/>
                  <a:moveTo>
                    <a:pt x="2296662" y="783036"/>
                  </a:moveTo>
                  <a:cubicBezTo>
                    <a:pt x="2224233" y="781291"/>
                    <a:pt x="2139574" y="790423"/>
                    <a:pt x="2045808" y="809787"/>
                  </a:cubicBezTo>
                  <a:lnTo>
                    <a:pt x="1933945" y="839155"/>
                  </a:lnTo>
                  <a:lnTo>
                    <a:pt x="1956628" y="949742"/>
                  </a:lnTo>
                  <a:lnTo>
                    <a:pt x="1989111" y="1210925"/>
                  </a:lnTo>
                  <a:lnTo>
                    <a:pt x="2085387" y="1283163"/>
                  </a:lnTo>
                  <a:cubicBezTo>
                    <a:pt x="2148132" y="1332368"/>
                    <a:pt x="2207286" y="1382289"/>
                    <a:pt x="2262485" y="1432446"/>
                  </a:cubicBezTo>
                  <a:lnTo>
                    <a:pt x="2273353" y="1443125"/>
                  </a:lnTo>
                  <a:lnTo>
                    <a:pt x="2291537" y="1425616"/>
                  </a:lnTo>
                  <a:cubicBezTo>
                    <a:pt x="2508615" y="1206306"/>
                    <a:pt x="2611333" y="1004776"/>
                    <a:pt x="2542406" y="885391"/>
                  </a:cubicBezTo>
                  <a:cubicBezTo>
                    <a:pt x="2504113" y="819067"/>
                    <a:pt x="2417375" y="785944"/>
                    <a:pt x="2296662" y="783036"/>
                  </a:cubicBezTo>
                  <a:close/>
                  <a:moveTo>
                    <a:pt x="482072" y="767202"/>
                  </a:moveTo>
                  <a:cubicBezTo>
                    <a:pt x="361326" y="768003"/>
                    <a:pt x="274023" y="799606"/>
                    <a:pt x="234579" y="865253"/>
                  </a:cubicBezTo>
                  <a:cubicBezTo>
                    <a:pt x="163579" y="983417"/>
                    <a:pt x="262764" y="1186709"/>
                    <a:pt x="475981" y="1409774"/>
                  </a:cubicBezTo>
                  <a:lnTo>
                    <a:pt x="494126" y="1427453"/>
                  </a:lnTo>
                  <a:lnTo>
                    <a:pt x="571333" y="1360517"/>
                  </a:lnTo>
                  <a:cubicBezTo>
                    <a:pt x="607672" y="1330436"/>
                    <a:pt x="645452" y="1300540"/>
                    <a:pt x="684587" y="1270938"/>
                  </a:cubicBezTo>
                  <a:lnTo>
                    <a:pt x="776848" y="1204197"/>
                  </a:lnTo>
                  <a:lnTo>
                    <a:pt x="808495" y="949742"/>
                  </a:lnTo>
                  <a:lnTo>
                    <a:pt x="835139" y="827220"/>
                  </a:lnTo>
                  <a:lnTo>
                    <a:pt x="732420" y="798327"/>
                  </a:lnTo>
                  <a:cubicBezTo>
                    <a:pt x="639007" y="777329"/>
                    <a:pt x="554520" y="766721"/>
                    <a:pt x="482072" y="767202"/>
                  </a:cubicBezTo>
                  <a:close/>
                  <a:moveTo>
                    <a:pt x="1382560" y="215755"/>
                  </a:moveTo>
                  <a:cubicBezTo>
                    <a:pt x="1244707" y="215755"/>
                    <a:pt x="1121535" y="405476"/>
                    <a:pt x="1040146" y="703126"/>
                  </a:cubicBezTo>
                  <a:lnTo>
                    <a:pt x="1038397" y="710184"/>
                  </a:lnTo>
                  <a:lnTo>
                    <a:pt x="1159394" y="751212"/>
                  </a:lnTo>
                  <a:lnTo>
                    <a:pt x="1388689" y="852872"/>
                  </a:lnTo>
                  <a:lnTo>
                    <a:pt x="1619722" y="755229"/>
                  </a:lnTo>
                  <a:lnTo>
                    <a:pt x="1729016" y="720284"/>
                  </a:lnTo>
                  <a:lnTo>
                    <a:pt x="1724974" y="703126"/>
                  </a:lnTo>
                  <a:cubicBezTo>
                    <a:pt x="1643585" y="405476"/>
                    <a:pt x="1520414" y="215755"/>
                    <a:pt x="1382560" y="215755"/>
                  </a:cubicBezTo>
                  <a:close/>
                  <a:moveTo>
                    <a:pt x="1382561" y="0"/>
                  </a:moveTo>
                  <a:cubicBezTo>
                    <a:pt x="1576111" y="0"/>
                    <a:pt x="1749046" y="220285"/>
                    <a:pt x="1863319" y="565886"/>
                  </a:cubicBezTo>
                  <a:lnTo>
                    <a:pt x="1892754" y="669221"/>
                  </a:lnTo>
                  <a:lnTo>
                    <a:pt x="1998805" y="644109"/>
                  </a:lnTo>
                  <a:cubicBezTo>
                    <a:pt x="2355240" y="570272"/>
                    <a:pt x="2632481" y="609896"/>
                    <a:pt x="2729256" y="777515"/>
                  </a:cubicBezTo>
                  <a:cubicBezTo>
                    <a:pt x="2826030" y="945133"/>
                    <a:pt x="2721726" y="1205043"/>
                    <a:pt x="2479563" y="1476806"/>
                  </a:cubicBezTo>
                  <a:lnTo>
                    <a:pt x="2396868" y="1564493"/>
                  </a:lnTo>
                  <a:lnTo>
                    <a:pt x="2415853" y="1583149"/>
                  </a:lnTo>
                  <a:cubicBezTo>
                    <a:pt x="2697403" y="1884053"/>
                    <a:pt x="2823474" y="2176199"/>
                    <a:pt x="2715481" y="2355928"/>
                  </a:cubicBezTo>
                  <a:cubicBezTo>
                    <a:pt x="2615796" y="2521833"/>
                    <a:pt x="2337906" y="2556612"/>
                    <a:pt x="1982813" y="2476565"/>
                  </a:cubicBezTo>
                  <a:lnTo>
                    <a:pt x="1890625" y="2453030"/>
                  </a:lnTo>
                  <a:lnTo>
                    <a:pt x="1863319" y="2544172"/>
                  </a:lnTo>
                  <a:cubicBezTo>
                    <a:pt x="1749047" y="2889773"/>
                    <a:pt x="1576111" y="3110058"/>
                    <a:pt x="1382561" y="3110058"/>
                  </a:cubicBezTo>
                  <a:cubicBezTo>
                    <a:pt x="1189012" y="3110058"/>
                    <a:pt x="1016076" y="2889773"/>
                    <a:pt x="901803" y="2544172"/>
                  </a:cubicBezTo>
                  <a:lnTo>
                    <a:pt x="872368" y="2440837"/>
                  </a:lnTo>
                  <a:lnTo>
                    <a:pt x="766317" y="2465949"/>
                  </a:lnTo>
                  <a:cubicBezTo>
                    <a:pt x="409882" y="2539787"/>
                    <a:pt x="132641" y="2500163"/>
                    <a:pt x="35866" y="2332544"/>
                  </a:cubicBezTo>
                  <a:cubicBezTo>
                    <a:pt x="-60908" y="2164925"/>
                    <a:pt x="43396" y="1905015"/>
                    <a:pt x="285559" y="1633252"/>
                  </a:cubicBezTo>
                  <a:lnTo>
                    <a:pt x="368254" y="1545565"/>
                  </a:lnTo>
                  <a:lnTo>
                    <a:pt x="349269" y="1526910"/>
                  </a:lnTo>
                  <a:cubicBezTo>
                    <a:pt x="67719" y="1226005"/>
                    <a:pt x="-58351" y="933860"/>
                    <a:pt x="49641" y="754130"/>
                  </a:cubicBezTo>
                  <a:cubicBezTo>
                    <a:pt x="149326" y="588226"/>
                    <a:pt x="427216" y="553446"/>
                    <a:pt x="782309" y="633493"/>
                  </a:cubicBezTo>
                  <a:lnTo>
                    <a:pt x="874497" y="657029"/>
                  </a:lnTo>
                  <a:lnTo>
                    <a:pt x="901803" y="565886"/>
                  </a:lnTo>
                  <a:cubicBezTo>
                    <a:pt x="1016076" y="220285"/>
                    <a:pt x="1189012" y="0"/>
                    <a:pt x="13825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9C9A370C-239C-46DD-B40B-9E055DB25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6004" y="3682990"/>
              <a:ext cx="320490" cy="269438"/>
            </a:xfrm>
            <a:custGeom>
              <a:avLst/>
              <a:gdLst/>
              <a:ahLst/>
              <a:cxnLst/>
              <a:rect l="l" t="t" r="r" b="b"/>
              <a:pathLst>
                <a:path w="3985089" h="3350285">
                  <a:moveTo>
                    <a:pt x="1489879" y="1687056"/>
                  </a:moveTo>
                  <a:cubicBezTo>
                    <a:pt x="1413602" y="1687056"/>
                    <a:pt x="1351768" y="1748890"/>
                    <a:pt x="1351768" y="1825167"/>
                  </a:cubicBezTo>
                  <a:lnTo>
                    <a:pt x="1351768" y="1828965"/>
                  </a:lnTo>
                  <a:cubicBezTo>
                    <a:pt x="1351768" y="1905242"/>
                    <a:pt x="1413602" y="1967076"/>
                    <a:pt x="1489879" y="1967076"/>
                  </a:cubicBezTo>
                  <a:lnTo>
                    <a:pt x="1717713" y="1967076"/>
                  </a:lnTo>
                  <a:cubicBezTo>
                    <a:pt x="1793990" y="1967076"/>
                    <a:pt x="1855824" y="1905242"/>
                    <a:pt x="1855824" y="1828965"/>
                  </a:cubicBezTo>
                  <a:lnTo>
                    <a:pt x="1855824" y="1825167"/>
                  </a:lnTo>
                  <a:cubicBezTo>
                    <a:pt x="1855824" y="1748890"/>
                    <a:pt x="1793990" y="1687056"/>
                    <a:pt x="1717713" y="1687056"/>
                  </a:cubicBezTo>
                  <a:close/>
                  <a:moveTo>
                    <a:pt x="2281462" y="1675141"/>
                  </a:moveTo>
                  <a:cubicBezTo>
                    <a:pt x="2205185" y="1675141"/>
                    <a:pt x="2143351" y="1736975"/>
                    <a:pt x="2143351" y="1813252"/>
                  </a:cubicBezTo>
                  <a:lnTo>
                    <a:pt x="2143351" y="1817050"/>
                  </a:lnTo>
                  <a:cubicBezTo>
                    <a:pt x="2143351" y="1893327"/>
                    <a:pt x="2205185" y="1955161"/>
                    <a:pt x="2281462" y="1955161"/>
                  </a:cubicBezTo>
                  <a:lnTo>
                    <a:pt x="2509296" y="1955161"/>
                  </a:lnTo>
                  <a:cubicBezTo>
                    <a:pt x="2585573" y="1955161"/>
                    <a:pt x="2647407" y="1893327"/>
                    <a:pt x="2647407" y="1817050"/>
                  </a:cubicBezTo>
                  <a:lnTo>
                    <a:pt x="2647407" y="1813252"/>
                  </a:lnTo>
                  <a:cubicBezTo>
                    <a:pt x="2647407" y="1736975"/>
                    <a:pt x="2585573" y="1675141"/>
                    <a:pt x="2509296" y="1675141"/>
                  </a:cubicBezTo>
                  <a:close/>
                  <a:moveTo>
                    <a:pt x="2837535" y="1159396"/>
                  </a:moveTo>
                  <a:cubicBezTo>
                    <a:pt x="2731595" y="1159396"/>
                    <a:pt x="2645713" y="1245278"/>
                    <a:pt x="2645713" y="1351218"/>
                  </a:cubicBezTo>
                  <a:cubicBezTo>
                    <a:pt x="2645713" y="1457158"/>
                    <a:pt x="2731595" y="1543040"/>
                    <a:pt x="2837535" y="1543040"/>
                  </a:cubicBezTo>
                  <a:cubicBezTo>
                    <a:pt x="2943475" y="1543040"/>
                    <a:pt x="3029357" y="1457158"/>
                    <a:pt x="3029357" y="1351218"/>
                  </a:cubicBezTo>
                  <a:cubicBezTo>
                    <a:pt x="3029357" y="1245278"/>
                    <a:pt x="2943475" y="1159396"/>
                    <a:pt x="2837535" y="1159396"/>
                  </a:cubicBezTo>
                  <a:close/>
                  <a:moveTo>
                    <a:pt x="3235655" y="750352"/>
                  </a:moveTo>
                  <a:cubicBezTo>
                    <a:pt x="3129715" y="750352"/>
                    <a:pt x="3043833" y="836234"/>
                    <a:pt x="3043833" y="942174"/>
                  </a:cubicBezTo>
                  <a:cubicBezTo>
                    <a:pt x="3043833" y="1048114"/>
                    <a:pt x="3129715" y="1133996"/>
                    <a:pt x="3235655" y="1133996"/>
                  </a:cubicBezTo>
                  <a:cubicBezTo>
                    <a:pt x="3341595" y="1133996"/>
                    <a:pt x="3427477" y="1048114"/>
                    <a:pt x="3427477" y="942174"/>
                  </a:cubicBezTo>
                  <a:cubicBezTo>
                    <a:pt x="3427477" y="836234"/>
                    <a:pt x="3341595" y="750352"/>
                    <a:pt x="3235655" y="750352"/>
                  </a:cubicBezTo>
                  <a:close/>
                  <a:moveTo>
                    <a:pt x="2455585" y="750352"/>
                  </a:moveTo>
                  <a:cubicBezTo>
                    <a:pt x="2349645" y="750352"/>
                    <a:pt x="2263763" y="836234"/>
                    <a:pt x="2263763" y="942174"/>
                  </a:cubicBezTo>
                  <a:cubicBezTo>
                    <a:pt x="2263763" y="1048114"/>
                    <a:pt x="2349645" y="1133996"/>
                    <a:pt x="2455585" y="1133996"/>
                  </a:cubicBezTo>
                  <a:cubicBezTo>
                    <a:pt x="2561525" y="1133996"/>
                    <a:pt x="2647407" y="1048114"/>
                    <a:pt x="2647407" y="942174"/>
                  </a:cubicBezTo>
                  <a:cubicBezTo>
                    <a:pt x="2647407" y="836234"/>
                    <a:pt x="2561525" y="750352"/>
                    <a:pt x="2455585" y="750352"/>
                  </a:cubicBezTo>
                  <a:close/>
                  <a:moveTo>
                    <a:pt x="941776" y="640989"/>
                  </a:moveTo>
                  <a:lnTo>
                    <a:pt x="1181794" y="640989"/>
                  </a:lnTo>
                  <a:lnTo>
                    <a:pt x="1181794" y="881020"/>
                  </a:lnTo>
                  <a:lnTo>
                    <a:pt x="1421825" y="881020"/>
                  </a:lnTo>
                  <a:lnTo>
                    <a:pt x="1421825" y="1121038"/>
                  </a:lnTo>
                  <a:lnTo>
                    <a:pt x="1181794" y="1121038"/>
                  </a:lnTo>
                  <a:lnTo>
                    <a:pt x="1181794" y="1361069"/>
                  </a:lnTo>
                  <a:lnTo>
                    <a:pt x="941776" y="1361069"/>
                  </a:lnTo>
                  <a:lnTo>
                    <a:pt x="941776" y="1121038"/>
                  </a:lnTo>
                  <a:lnTo>
                    <a:pt x="701745" y="1121038"/>
                  </a:lnTo>
                  <a:lnTo>
                    <a:pt x="701745" y="881020"/>
                  </a:lnTo>
                  <a:lnTo>
                    <a:pt x="941776" y="881020"/>
                  </a:lnTo>
                  <a:close/>
                  <a:moveTo>
                    <a:pt x="1061785" y="459017"/>
                  </a:moveTo>
                  <a:cubicBezTo>
                    <a:pt x="762440" y="459017"/>
                    <a:pt x="519773" y="701684"/>
                    <a:pt x="519773" y="1001029"/>
                  </a:cubicBezTo>
                  <a:cubicBezTo>
                    <a:pt x="519773" y="1300374"/>
                    <a:pt x="762440" y="1543041"/>
                    <a:pt x="1061785" y="1543041"/>
                  </a:cubicBezTo>
                  <a:cubicBezTo>
                    <a:pt x="1361130" y="1543041"/>
                    <a:pt x="1603797" y="1300374"/>
                    <a:pt x="1603797" y="1001029"/>
                  </a:cubicBezTo>
                  <a:cubicBezTo>
                    <a:pt x="1603797" y="701684"/>
                    <a:pt x="1361130" y="459017"/>
                    <a:pt x="1061785" y="459017"/>
                  </a:cubicBezTo>
                  <a:close/>
                  <a:moveTo>
                    <a:pt x="2837535" y="359296"/>
                  </a:moveTo>
                  <a:cubicBezTo>
                    <a:pt x="2731595" y="359296"/>
                    <a:pt x="2645713" y="445178"/>
                    <a:pt x="2645713" y="551118"/>
                  </a:cubicBezTo>
                  <a:cubicBezTo>
                    <a:pt x="2645713" y="657058"/>
                    <a:pt x="2731595" y="742940"/>
                    <a:pt x="2837535" y="742940"/>
                  </a:cubicBezTo>
                  <a:cubicBezTo>
                    <a:pt x="2943475" y="742940"/>
                    <a:pt x="3029357" y="657058"/>
                    <a:pt x="3029357" y="551118"/>
                  </a:cubicBezTo>
                  <a:cubicBezTo>
                    <a:pt x="3029357" y="445178"/>
                    <a:pt x="2943475" y="359296"/>
                    <a:pt x="2837535" y="359296"/>
                  </a:cubicBezTo>
                  <a:close/>
                  <a:moveTo>
                    <a:pt x="927799" y="0"/>
                  </a:moveTo>
                  <a:lnTo>
                    <a:pt x="2978398" y="0"/>
                  </a:lnTo>
                  <a:cubicBezTo>
                    <a:pt x="3447374" y="0"/>
                    <a:pt x="3902811" y="418280"/>
                    <a:pt x="3926614" y="887256"/>
                  </a:cubicBezTo>
                  <a:cubicBezTo>
                    <a:pt x="4011721" y="1784310"/>
                    <a:pt x="4065643" y="3326870"/>
                    <a:pt x="3630620" y="3349891"/>
                  </a:cubicBezTo>
                  <a:cubicBezTo>
                    <a:pt x="3101375" y="3362701"/>
                    <a:pt x="2778421" y="2566209"/>
                    <a:pt x="2352321" y="2174369"/>
                  </a:cubicBezTo>
                  <a:lnTo>
                    <a:pt x="1572952" y="2174369"/>
                  </a:lnTo>
                  <a:cubicBezTo>
                    <a:pt x="1161652" y="2566210"/>
                    <a:pt x="901104" y="3370635"/>
                    <a:pt x="339051" y="3349892"/>
                  </a:cubicBezTo>
                  <a:cubicBezTo>
                    <a:pt x="-171518" y="3349299"/>
                    <a:pt x="45251" y="1463012"/>
                    <a:pt x="48163" y="849156"/>
                  </a:cubicBezTo>
                  <a:cubicBezTo>
                    <a:pt x="48163" y="380180"/>
                    <a:pt x="458823" y="0"/>
                    <a:pt x="927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">
              <a:extLst>
                <a:ext uri="{FF2B5EF4-FFF2-40B4-BE49-F238E27FC236}">
                  <a16:creationId xmlns:a16="http://schemas.microsoft.com/office/drawing/2014/main" id="{D87D4543-E180-4DF6-A62E-340B16086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95" y="3961380"/>
              <a:ext cx="348693" cy="269437"/>
            </a:xfrm>
            <a:custGeom>
              <a:avLst/>
              <a:gdLst/>
              <a:ahLst/>
              <a:cxnLst/>
              <a:rect l="l" t="t" r="r" b="b"/>
              <a:pathLst>
                <a:path w="3949160" h="3051548">
                  <a:moveTo>
                    <a:pt x="2339911" y="638678"/>
                  </a:moveTo>
                  <a:cubicBezTo>
                    <a:pt x="3228675" y="638678"/>
                    <a:pt x="3949160" y="1138384"/>
                    <a:pt x="3949160" y="1754802"/>
                  </a:cubicBezTo>
                  <a:cubicBezTo>
                    <a:pt x="3949160" y="2075792"/>
                    <a:pt x="3753790" y="2365135"/>
                    <a:pt x="3440317" y="2567662"/>
                  </a:cubicBezTo>
                  <a:lnTo>
                    <a:pt x="3655878" y="3051548"/>
                  </a:lnTo>
                  <a:lnTo>
                    <a:pt x="2882697" y="2804439"/>
                  </a:lnTo>
                  <a:cubicBezTo>
                    <a:pt x="2713357" y="2847946"/>
                    <a:pt x="2530504" y="2870926"/>
                    <a:pt x="2339911" y="2870926"/>
                  </a:cubicBezTo>
                  <a:cubicBezTo>
                    <a:pt x="1451147" y="2870926"/>
                    <a:pt x="730662" y="2371220"/>
                    <a:pt x="730662" y="1754802"/>
                  </a:cubicBezTo>
                  <a:cubicBezTo>
                    <a:pt x="730662" y="1138384"/>
                    <a:pt x="1451147" y="638678"/>
                    <a:pt x="2339911" y="638678"/>
                  </a:cubicBezTo>
                  <a:close/>
                  <a:moveTo>
                    <a:pt x="1609249" y="0"/>
                  </a:moveTo>
                  <a:cubicBezTo>
                    <a:pt x="2214487" y="0"/>
                    <a:pt x="2741687" y="231736"/>
                    <a:pt x="3015976" y="574644"/>
                  </a:cubicBezTo>
                  <a:cubicBezTo>
                    <a:pt x="2789246" y="488504"/>
                    <a:pt x="2533611" y="440957"/>
                    <a:pt x="2263344" y="440957"/>
                  </a:cubicBezTo>
                  <a:cubicBezTo>
                    <a:pt x="1318096" y="440957"/>
                    <a:pt x="551821" y="1022559"/>
                    <a:pt x="551821" y="1740001"/>
                  </a:cubicBezTo>
                  <a:cubicBezTo>
                    <a:pt x="551821" y="1819940"/>
                    <a:pt x="561334" y="1898193"/>
                    <a:pt x="580963" y="1973803"/>
                  </a:cubicBezTo>
                  <a:cubicBezTo>
                    <a:pt x="578579" y="1972737"/>
                    <a:pt x="677277" y="2155498"/>
                    <a:pt x="675039" y="2154187"/>
                  </a:cubicBezTo>
                  <a:lnTo>
                    <a:pt x="502119" y="2089690"/>
                  </a:lnTo>
                  <a:lnTo>
                    <a:pt x="213774" y="2502637"/>
                  </a:lnTo>
                  <a:cubicBezTo>
                    <a:pt x="162937" y="2145510"/>
                    <a:pt x="82414" y="1758692"/>
                    <a:pt x="31577" y="1383752"/>
                  </a:cubicBezTo>
                  <a:cubicBezTo>
                    <a:pt x="6733" y="1307252"/>
                    <a:pt x="0" y="1197870"/>
                    <a:pt x="0" y="1116124"/>
                  </a:cubicBezTo>
                  <a:cubicBezTo>
                    <a:pt x="0" y="499706"/>
                    <a:pt x="720485" y="0"/>
                    <a:pt x="1609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5">
              <a:extLst>
                <a:ext uri="{FF2B5EF4-FFF2-40B4-BE49-F238E27FC236}">
                  <a16:creationId xmlns:a16="http://schemas.microsoft.com/office/drawing/2014/main" id="{42E01154-688D-4F5A-ACE4-7E1F6AF2E45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56822" y="3332187"/>
              <a:ext cx="299221" cy="322665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9">
              <a:extLst>
                <a:ext uri="{FF2B5EF4-FFF2-40B4-BE49-F238E27FC236}">
                  <a16:creationId xmlns:a16="http://schemas.microsoft.com/office/drawing/2014/main" id="{083C078B-CB36-4448-B100-8BECDC326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6432" y="2099615"/>
              <a:ext cx="296548" cy="296548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8508A6-2707-40ED-98D7-03C1932691B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08791" y="4297323"/>
              <a:ext cx="336694" cy="323742"/>
            </a:xfrm>
            <a:custGeom>
              <a:avLst/>
              <a:gdLst/>
              <a:ahLst/>
              <a:cxnLst/>
              <a:rect l="l" t="t" r="r" b="b"/>
              <a:pathLst>
                <a:path w="3948393" h="3817544">
                  <a:moveTo>
                    <a:pt x="1888045" y="2370407"/>
                  </a:moveTo>
                  <a:lnTo>
                    <a:pt x="1180379" y="2998560"/>
                  </a:lnTo>
                  <a:lnTo>
                    <a:pt x="695350" y="2712314"/>
                  </a:lnTo>
                  <a:lnTo>
                    <a:pt x="703301" y="3014463"/>
                  </a:lnTo>
                  <a:lnTo>
                    <a:pt x="1888044" y="3817544"/>
                  </a:lnTo>
                  <a:cubicBezTo>
                    <a:pt x="1885393" y="3356368"/>
                    <a:pt x="1874793" y="2911096"/>
                    <a:pt x="1888045" y="2370407"/>
                  </a:cubicBezTo>
                  <a:close/>
                  <a:moveTo>
                    <a:pt x="2059390" y="2370407"/>
                  </a:moveTo>
                  <a:cubicBezTo>
                    <a:pt x="2072642" y="2911096"/>
                    <a:pt x="2062042" y="3356368"/>
                    <a:pt x="2059391" y="3817544"/>
                  </a:cubicBezTo>
                  <a:lnTo>
                    <a:pt x="3244134" y="3014463"/>
                  </a:lnTo>
                  <a:lnTo>
                    <a:pt x="3252085" y="2712314"/>
                  </a:lnTo>
                  <a:lnTo>
                    <a:pt x="2767056" y="2998560"/>
                  </a:lnTo>
                  <a:close/>
                  <a:moveTo>
                    <a:pt x="733907" y="1451867"/>
                  </a:moveTo>
                  <a:lnTo>
                    <a:pt x="0" y="2113471"/>
                  </a:lnTo>
                  <a:lnTo>
                    <a:pt x="1170450" y="2848461"/>
                  </a:lnTo>
                  <a:lnTo>
                    <a:pt x="1919327" y="2170968"/>
                  </a:lnTo>
                  <a:close/>
                  <a:moveTo>
                    <a:pt x="3206900" y="1451867"/>
                  </a:moveTo>
                  <a:lnTo>
                    <a:pt x="2021479" y="2170968"/>
                  </a:lnTo>
                  <a:lnTo>
                    <a:pt x="2770356" y="2848461"/>
                  </a:lnTo>
                  <a:lnTo>
                    <a:pt x="3940806" y="2113471"/>
                  </a:lnTo>
                  <a:close/>
                  <a:moveTo>
                    <a:pt x="1195981" y="0"/>
                  </a:moveTo>
                  <a:lnTo>
                    <a:pt x="10560" y="719101"/>
                  </a:lnTo>
                  <a:lnTo>
                    <a:pt x="759438" y="1396594"/>
                  </a:lnTo>
                  <a:lnTo>
                    <a:pt x="1929887" y="661605"/>
                  </a:lnTo>
                  <a:close/>
                  <a:moveTo>
                    <a:pt x="2762973" y="0"/>
                  </a:moveTo>
                  <a:lnTo>
                    <a:pt x="2029067" y="661605"/>
                  </a:lnTo>
                  <a:lnTo>
                    <a:pt x="3199516" y="1396594"/>
                  </a:lnTo>
                  <a:lnTo>
                    <a:pt x="3948393" y="719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Donut 93">
            <a:extLst>
              <a:ext uri="{FF2B5EF4-FFF2-40B4-BE49-F238E27FC236}">
                <a16:creationId xmlns:a16="http://schemas.microsoft.com/office/drawing/2014/main" id="{0315BCAD-63A7-487F-9761-42B651CD051C}"/>
              </a:ext>
            </a:extLst>
          </p:cNvPr>
          <p:cNvSpPr/>
          <p:nvPr/>
        </p:nvSpPr>
        <p:spPr>
          <a:xfrm>
            <a:off x="7350231" y="1734252"/>
            <a:ext cx="4243993" cy="4243993"/>
          </a:xfrm>
          <a:prstGeom prst="donut">
            <a:avLst>
              <a:gd name="adj" fmla="val 14003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29ED16-E476-4E17-A34C-B1B46D12815D}"/>
              </a:ext>
            </a:extLst>
          </p:cNvPr>
          <p:cNvSpPr txBox="1"/>
          <p:nvPr/>
        </p:nvSpPr>
        <p:spPr>
          <a:xfrm>
            <a:off x="8705632" y="4148811"/>
            <a:ext cx="1644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9BFDD0-4923-4D76-A2E0-18E0CC660462}"/>
              </a:ext>
            </a:extLst>
          </p:cNvPr>
          <p:cNvGrpSpPr/>
          <p:nvPr/>
        </p:nvGrpSpPr>
        <p:grpSpPr>
          <a:xfrm>
            <a:off x="7907899" y="2308624"/>
            <a:ext cx="3597749" cy="4951423"/>
            <a:chOff x="7907899" y="2308624"/>
            <a:chExt cx="3597749" cy="4951423"/>
          </a:xfrm>
        </p:grpSpPr>
        <p:sp>
          <p:nvSpPr>
            <p:cNvPr id="34" name="자유형: 도형 96">
              <a:extLst>
                <a:ext uri="{FF2B5EF4-FFF2-40B4-BE49-F238E27FC236}">
                  <a16:creationId xmlns:a16="http://schemas.microsoft.com/office/drawing/2014/main" id="{FBC0F355-2D4B-4EBE-838F-0690108AA72F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Donut 4">
              <a:extLst>
                <a:ext uri="{FF2B5EF4-FFF2-40B4-BE49-F238E27FC236}">
                  <a16:creationId xmlns:a16="http://schemas.microsoft.com/office/drawing/2014/main" id="{3152BDFF-172A-43EE-8C1E-F67F44872127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ound Same Side Corner Rectangle 5">
              <a:extLst>
                <a:ext uri="{FF2B5EF4-FFF2-40B4-BE49-F238E27FC236}">
                  <a16:creationId xmlns:a16="http://schemas.microsoft.com/office/drawing/2014/main" id="{2FBB1A01-C531-4B1F-9261-E0AEC7CD7387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275C19-BA54-4650-B131-3F27D4E65004}"/>
              </a:ext>
            </a:extLst>
          </p:cNvPr>
          <p:cNvGrpSpPr/>
          <p:nvPr/>
        </p:nvGrpSpPr>
        <p:grpSpPr>
          <a:xfrm>
            <a:off x="8045579" y="2409380"/>
            <a:ext cx="2811142" cy="2844985"/>
            <a:chOff x="8045579" y="2409380"/>
            <a:chExt cx="2811142" cy="2844985"/>
          </a:xfrm>
        </p:grpSpPr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D5FFF734-6862-424E-A388-EF245D0D57E5}"/>
                </a:ext>
              </a:extLst>
            </p:cNvPr>
            <p:cNvSpPr>
              <a:spLocks/>
            </p:cNvSpPr>
            <p:nvPr/>
          </p:nvSpPr>
          <p:spPr>
            <a:xfrm>
              <a:off x="10509374" y="3444941"/>
              <a:ext cx="343339" cy="343339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39952090-A2AE-4DA8-A3DA-62986F260D10}"/>
                </a:ext>
              </a:extLst>
            </p:cNvPr>
            <p:cNvSpPr>
              <a:spLocks/>
            </p:cNvSpPr>
            <p:nvPr/>
          </p:nvSpPr>
          <p:spPr>
            <a:xfrm>
              <a:off x="8174482" y="417483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C9A03E33-5D13-4BFE-9600-571F01E84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5535" y="2409380"/>
              <a:ext cx="393582" cy="392828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Trapezoid 11">
              <a:extLst>
                <a:ext uri="{FF2B5EF4-FFF2-40B4-BE49-F238E27FC236}">
                  <a16:creationId xmlns:a16="http://schemas.microsoft.com/office/drawing/2014/main" id="{3DD1CF70-6406-4C32-BF96-0C20604B317A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10073915" y="2714730"/>
              <a:ext cx="351357" cy="423598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Rectangle 3">
              <a:extLst>
                <a:ext uri="{FF2B5EF4-FFF2-40B4-BE49-F238E27FC236}">
                  <a16:creationId xmlns:a16="http://schemas.microsoft.com/office/drawing/2014/main" id="{5905C8AA-7159-4608-899A-6C22426D61BE}"/>
                </a:ext>
              </a:extLst>
            </p:cNvPr>
            <p:cNvSpPr/>
            <p:nvPr/>
          </p:nvSpPr>
          <p:spPr>
            <a:xfrm rot="3600000">
              <a:off x="8507130" y="4424299"/>
              <a:ext cx="162074" cy="478539"/>
            </a:xfrm>
            <a:custGeom>
              <a:avLst/>
              <a:gdLst/>
              <a:ahLst/>
              <a:cxnLst/>
              <a:rect l="l" t="t" r="r" b="b"/>
              <a:pathLst>
                <a:path w="1327763" h="3920353">
                  <a:moveTo>
                    <a:pt x="483881" y="2840232"/>
                  </a:moveTo>
                  <a:lnTo>
                    <a:pt x="843881" y="2840232"/>
                  </a:lnTo>
                  <a:lnTo>
                    <a:pt x="843881" y="3920353"/>
                  </a:lnTo>
                  <a:lnTo>
                    <a:pt x="483881" y="3920353"/>
                  </a:lnTo>
                  <a:close/>
                  <a:moveTo>
                    <a:pt x="757697" y="168239"/>
                  </a:moveTo>
                  <a:lnTo>
                    <a:pt x="757697" y="384263"/>
                  </a:lnTo>
                  <a:lnTo>
                    <a:pt x="930062" y="384263"/>
                  </a:lnTo>
                  <a:lnTo>
                    <a:pt x="930062" y="168239"/>
                  </a:lnTo>
                  <a:close/>
                  <a:moveTo>
                    <a:pt x="432932" y="168239"/>
                  </a:moveTo>
                  <a:lnTo>
                    <a:pt x="432932" y="384263"/>
                  </a:lnTo>
                  <a:lnTo>
                    <a:pt x="605297" y="384263"/>
                  </a:lnTo>
                  <a:lnTo>
                    <a:pt x="605297" y="168239"/>
                  </a:lnTo>
                  <a:close/>
                  <a:moveTo>
                    <a:pt x="168643" y="0"/>
                  </a:moveTo>
                  <a:lnTo>
                    <a:pt x="1159119" y="0"/>
                  </a:lnTo>
                  <a:lnTo>
                    <a:pt x="1159119" y="539093"/>
                  </a:lnTo>
                  <a:lnTo>
                    <a:pt x="1327763" y="539093"/>
                  </a:lnTo>
                  <a:lnTo>
                    <a:pt x="1327763" y="2245406"/>
                  </a:lnTo>
                  <a:lnTo>
                    <a:pt x="1318300" y="2245406"/>
                  </a:lnTo>
                  <a:lnTo>
                    <a:pt x="1127664" y="2719000"/>
                  </a:lnTo>
                  <a:lnTo>
                    <a:pt x="200100" y="2719000"/>
                  </a:lnTo>
                  <a:lnTo>
                    <a:pt x="9464" y="2245406"/>
                  </a:lnTo>
                  <a:lnTo>
                    <a:pt x="0" y="2245406"/>
                  </a:lnTo>
                  <a:lnTo>
                    <a:pt x="0" y="539093"/>
                  </a:lnTo>
                  <a:lnTo>
                    <a:pt x="168643" y="539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3" name="Rectangle 15">
              <a:extLst>
                <a:ext uri="{FF2B5EF4-FFF2-40B4-BE49-F238E27FC236}">
                  <a16:creationId xmlns:a16="http://schemas.microsoft.com/office/drawing/2014/main" id="{61DFCD4A-250D-4565-B9BF-3EB2727DF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5579" y="3848133"/>
              <a:ext cx="330939" cy="260933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Donut 2">
              <a:extLst>
                <a:ext uri="{FF2B5EF4-FFF2-40B4-BE49-F238E27FC236}">
                  <a16:creationId xmlns:a16="http://schemas.microsoft.com/office/drawing/2014/main" id="{077F0151-42C6-4168-9205-DCA71719D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511" y="4923426"/>
              <a:ext cx="304410" cy="330939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225AE540-4E33-4C43-BCFF-ACE56AD8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8127" y="4821478"/>
              <a:ext cx="257012" cy="330939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Rounded Rectangle 12">
              <a:extLst>
                <a:ext uri="{FF2B5EF4-FFF2-40B4-BE49-F238E27FC236}">
                  <a16:creationId xmlns:a16="http://schemas.microsoft.com/office/drawing/2014/main" id="{B08C69BE-22CC-4031-8AD6-A8B0C2C8A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7386" y="3842640"/>
              <a:ext cx="309335" cy="30930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117745" y="2289258"/>
                  </a:moveTo>
                  <a:cubicBezTo>
                    <a:pt x="2253931" y="2373161"/>
                    <a:pt x="2290104" y="2397532"/>
                    <a:pt x="2392952" y="2510010"/>
                  </a:cubicBezTo>
                  <a:cubicBezTo>
                    <a:pt x="2551302" y="2699530"/>
                    <a:pt x="2456894" y="2911213"/>
                    <a:pt x="2285214" y="2987744"/>
                  </a:cubicBezTo>
                  <a:cubicBezTo>
                    <a:pt x="2046443" y="3084914"/>
                    <a:pt x="1864058" y="3073352"/>
                    <a:pt x="1634211" y="2962065"/>
                  </a:cubicBezTo>
                  <a:cubicBezTo>
                    <a:pt x="1390134" y="2803501"/>
                    <a:pt x="1391670" y="2463226"/>
                    <a:pt x="1703848" y="2355742"/>
                  </a:cubicBezTo>
                  <a:cubicBezTo>
                    <a:pt x="1867216" y="2309770"/>
                    <a:pt x="1932946" y="2304275"/>
                    <a:pt x="2117745" y="2289258"/>
                  </a:cubicBezTo>
                  <a:close/>
                  <a:moveTo>
                    <a:pt x="1895201" y="880902"/>
                  </a:moveTo>
                  <a:cubicBezTo>
                    <a:pt x="2049819" y="878570"/>
                    <a:pt x="2210983" y="1023567"/>
                    <a:pt x="2276065" y="1236504"/>
                  </a:cubicBezTo>
                  <a:cubicBezTo>
                    <a:pt x="2350446" y="1479859"/>
                    <a:pt x="2271166" y="1719799"/>
                    <a:pt x="2098990" y="1772423"/>
                  </a:cubicBezTo>
                  <a:cubicBezTo>
                    <a:pt x="1926813" y="1825048"/>
                    <a:pt x="1726940" y="1670429"/>
                    <a:pt x="1652559" y="1427074"/>
                  </a:cubicBezTo>
                  <a:cubicBezTo>
                    <a:pt x="1578180" y="1183717"/>
                    <a:pt x="1657458" y="943778"/>
                    <a:pt x="1829635" y="891153"/>
                  </a:cubicBezTo>
                  <a:close/>
                  <a:moveTo>
                    <a:pt x="2577034" y="759541"/>
                  </a:moveTo>
                  <a:lnTo>
                    <a:pt x="1972441" y="767241"/>
                  </a:lnTo>
                  <a:cubicBezTo>
                    <a:pt x="1929619" y="768623"/>
                    <a:pt x="1886068" y="773785"/>
                    <a:pt x="1842289" y="783004"/>
                  </a:cubicBezTo>
                  <a:cubicBezTo>
                    <a:pt x="1492048" y="856758"/>
                    <a:pt x="1259862" y="1162246"/>
                    <a:pt x="1323686" y="1465331"/>
                  </a:cubicBezTo>
                  <a:cubicBezTo>
                    <a:pt x="1380617" y="1735681"/>
                    <a:pt x="1653838" y="1912801"/>
                    <a:pt x="1960688" y="1894227"/>
                  </a:cubicBezTo>
                  <a:lnTo>
                    <a:pt x="1954787" y="1896039"/>
                  </a:lnTo>
                  <a:cubicBezTo>
                    <a:pt x="1858317" y="2000800"/>
                    <a:pt x="1978682" y="2148499"/>
                    <a:pt x="2028445" y="2210716"/>
                  </a:cubicBezTo>
                  <a:lnTo>
                    <a:pt x="1914361" y="2213518"/>
                  </a:lnTo>
                  <a:cubicBezTo>
                    <a:pt x="1373805" y="2249742"/>
                    <a:pt x="1143478" y="2466102"/>
                    <a:pt x="1177422" y="2809298"/>
                  </a:cubicBezTo>
                  <a:cubicBezTo>
                    <a:pt x="1211366" y="3152493"/>
                    <a:pt x="1741992" y="3244646"/>
                    <a:pt x="2060873" y="3229704"/>
                  </a:cubicBezTo>
                  <a:cubicBezTo>
                    <a:pt x="2379755" y="3214763"/>
                    <a:pt x="2698110" y="2930571"/>
                    <a:pt x="2719230" y="2648210"/>
                  </a:cubicBezTo>
                  <a:cubicBezTo>
                    <a:pt x="2699867" y="2070575"/>
                    <a:pt x="2052418" y="2112562"/>
                    <a:pt x="2282832" y="1799863"/>
                  </a:cubicBezTo>
                  <a:cubicBezTo>
                    <a:pt x="2510843" y="1673695"/>
                    <a:pt x="2641919" y="1435236"/>
                    <a:pt x="2592014" y="1198247"/>
                  </a:cubicBezTo>
                  <a:cubicBezTo>
                    <a:pt x="2566015" y="1074781"/>
                    <a:pt x="2494906" y="970760"/>
                    <a:pt x="2395028" y="897200"/>
                  </a:cubicBezTo>
                  <a:lnTo>
                    <a:pt x="2564389" y="891152"/>
                  </a:lnTo>
                  <a:cubicBezTo>
                    <a:pt x="2644558" y="859402"/>
                    <a:pt x="2739013" y="796695"/>
                    <a:pt x="2769176" y="767327"/>
                  </a:cubicBezTo>
                  <a:cubicBezTo>
                    <a:pt x="2755484" y="761968"/>
                    <a:pt x="2680847" y="759625"/>
                    <a:pt x="2577034" y="759541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Down Arrow 1">
              <a:extLst>
                <a:ext uri="{FF2B5EF4-FFF2-40B4-BE49-F238E27FC236}">
                  <a16:creationId xmlns:a16="http://schemas.microsoft.com/office/drawing/2014/main" id="{B1349248-BC3E-4DCD-9051-D2CF537FC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733" y="3025716"/>
              <a:ext cx="257188" cy="377708"/>
            </a:xfrm>
            <a:custGeom>
              <a:avLst/>
              <a:gdLst/>
              <a:ahLst/>
              <a:cxnLst/>
              <a:rect l="l" t="t" r="r" b="b"/>
              <a:pathLst>
                <a:path w="2745756" h="4032448">
                  <a:moveTo>
                    <a:pt x="1622229" y="1008112"/>
                  </a:moveTo>
                  <a:lnTo>
                    <a:pt x="2371247" y="1008112"/>
                  </a:lnTo>
                  <a:lnTo>
                    <a:pt x="2371247" y="3081405"/>
                  </a:lnTo>
                  <a:lnTo>
                    <a:pt x="2745756" y="3081405"/>
                  </a:lnTo>
                  <a:lnTo>
                    <a:pt x="1996738" y="4032448"/>
                  </a:lnTo>
                  <a:lnTo>
                    <a:pt x="1247720" y="3081405"/>
                  </a:lnTo>
                  <a:lnTo>
                    <a:pt x="1622229" y="3081405"/>
                  </a:lnTo>
                  <a:close/>
                  <a:moveTo>
                    <a:pt x="749018" y="0"/>
                  </a:moveTo>
                  <a:lnTo>
                    <a:pt x="1498036" y="951043"/>
                  </a:lnTo>
                  <a:lnTo>
                    <a:pt x="1123527" y="951043"/>
                  </a:lnTo>
                  <a:lnTo>
                    <a:pt x="1123527" y="3024336"/>
                  </a:lnTo>
                  <a:lnTo>
                    <a:pt x="374509" y="3024336"/>
                  </a:lnTo>
                  <a:lnTo>
                    <a:pt x="374509" y="951043"/>
                  </a:lnTo>
                  <a:lnTo>
                    <a:pt x="0" y="9510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Isosceles Triangle 7">
              <a:extLst>
                <a:ext uri="{FF2B5EF4-FFF2-40B4-BE49-F238E27FC236}">
                  <a16:creationId xmlns:a16="http://schemas.microsoft.com/office/drawing/2014/main" id="{BE07520C-E6FE-4F09-A947-EA6F68046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8297" y="5013963"/>
              <a:ext cx="300437" cy="20934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3A5724F3-C522-4B0D-93EE-ECF44EBFB9F6}"/>
                </a:ext>
              </a:extLst>
            </p:cNvPr>
            <p:cNvSpPr>
              <a:spLocks noChangeAspect="1"/>
            </p:cNvSpPr>
            <p:nvPr/>
          </p:nvSpPr>
          <p:spPr>
            <a:xfrm rot="678773">
              <a:off x="10108027" y="4569149"/>
              <a:ext cx="338104" cy="343148"/>
            </a:xfrm>
            <a:custGeom>
              <a:avLst/>
              <a:gdLst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62894 h 3939732"/>
                <a:gd name="connsiteX1" fmla="*/ 1768767 w 3897869"/>
                <a:gd name="connsiteY1" fmla="*/ 1381594 h 3939732"/>
                <a:gd name="connsiteX2" fmla="*/ 1517577 w 3897869"/>
                <a:gd name="connsiteY2" fmla="*/ 2033280 h 3939732"/>
                <a:gd name="connsiteX3" fmla="*/ 1928990 w 3897869"/>
                <a:gd name="connsiteY3" fmla="*/ 2631017 h 3939732"/>
                <a:gd name="connsiteX4" fmla="*/ 2318674 w 3897869"/>
                <a:gd name="connsiteY4" fmla="*/ 1997628 h 3939732"/>
                <a:gd name="connsiteX5" fmla="*/ 2293344 w 3897869"/>
                <a:gd name="connsiteY5" fmla="*/ 1825498 h 3939732"/>
                <a:gd name="connsiteX6" fmla="*/ 1853384 w 3897869"/>
                <a:gd name="connsiteY6" fmla="*/ 1362894 h 3939732"/>
                <a:gd name="connsiteX7" fmla="*/ 1594841 w 3897869"/>
                <a:gd name="connsiteY7" fmla="*/ 36923 h 3939732"/>
                <a:gd name="connsiteX8" fmla="*/ 3869632 w 3897869"/>
                <a:gd name="connsiteY8" fmla="*/ 1508593 h 3939732"/>
                <a:gd name="connsiteX9" fmla="*/ 3670773 w 3897869"/>
                <a:gd name="connsiteY9" fmla="*/ 2416710 h 3939732"/>
                <a:gd name="connsiteX10" fmla="*/ 3671055 w 3897869"/>
                <a:gd name="connsiteY10" fmla="*/ 2417653 h 3939732"/>
                <a:gd name="connsiteX11" fmla="*/ 3164582 w 3897869"/>
                <a:gd name="connsiteY11" fmla="*/ 2822329 h 3939732"/>
                <a:gd name="connsiteX12" fmla="*/ 3176822 w 3897869"/>
                <a:gd name="connsiteY12" fmla="*/ 2836256 h 3939732"/>
                <a:gd name="connsiteX13" fmla="*/ 3146203 w 3897869"/>
                <a:gd name="connsiteY13" fmla="*/ 2835026 h 3939732"/>
                <a:gd name="connsiteX14" fmla="*/ 3151211 w 3897869"/>
                <a:gd name="connsiteY14" fmla="*/ 2827425 h 3939732"/>
                <a:gd name="connsiteX15" fmla="*/ 2397082 w 3897869"/>
                <a:gd name="connsiteY15" fmla="*/ 2555951 h 3939732"/>
                <a:gd name="connsiteX16" fmla="*/ 2396219 w 3897869"/>
                <a:gd name="connsiteY16" fmla="*/ 2549477 h 3939732"/>
                <a:gd name="connsiteX17" fmla="*/ 1746058 w 3897869"/>
                <a:gd name="connsiteY17" fmla="*/ 3084844 h 3939732"/>
                <a:gd name="connsiteX18" fmla="*/ 990519 w 3897869"/>
                <a:gd name="connsiteY18" fmla="*/ 2011053 h 3939732"/>
                <a:gd name="connsiteX19" fmla="*/ 1593790 w 3897869"/>
                <a:gd name="connsiteY19" fmla="*/ 959078 h 3939732"/>
                <a:gd name="connsiteX20" fmla="*/ 1746058 w 3897869"/>
                <a:gd name="connsiteY20" fmla="*/ 937262 h 3939732"/>
                <a:gd name="connsiteX21" fmla="*/ 2206475 w 3897869"/>
                <a:gd name="connsiteY21" fmla="*/ 1165194 h 3939732"/>
                <a:gd name="connsiteX22" fmla="*/ 2185910 w 3897869"/>
                <a:gd name="connsiteY22" fmla="*/ 869152 h 3939732"/>
                <a:gd name="connsiteX23" fmla="*/ 2656644 w 3897869"/>
                <a:gd name="connsiteY23" fmla="*/ 794408 h 3939732"/>
                <a:gd name="connsiteX24" fmla="*/ 2828567 w 3897869"/>
                <a:gd name="connsiteY24" fmla="*/ 2090795 h 3939732"/>
                <a:gd name="connsiteX25" fmla="*/ 3312378 w 3897869"/>
                <a:gd name="connsiteY25" fmla="*/ 2032862 h 3939732"/>
                <a:gd name="connsiteX26" fmla="*/ 3289926 w 3897869"/>
                <a:gd name="connsiteY26" fmla="*/ 1337965 h 3939732"/>
                <a:gd name="connsiteX27" fmla="*/ 3290031 w 3897869"/>
                <a:gd name="connsiteY27" fmla="*/ 1338068 h 3939732"/>
                <a:gd name="connsiteX28" fmla="*/ 1700745 w 3897869"/>
                <a:gd name="connsiteY28" fmla="*/ 566301 h 3939732"/>
                <a:gd name="connsiteX29" fmla="*/ 571995 w 3897869"/>
                <a:gd name="connsiteY29" fmla="*/ 2265435 h 3939732"/>
                <a:gd name="connsiteX30" fmla="*/ 2267548 w 3897869"/>
                <a:gd name="connsiteY30" fmla="*/ 3399556 h 3939732"/>
                <a:gd name="connsiteX31" fmla="*/ 3194376 w 3897869"/>
                <a:gd name="connsiteY31" fmla="*/ 3063923 h 3939732"/>
                <a:gd name="connsiteX32" fmla="*/ 3268026 w 3897869"/>
                <a:gd name="connsiteY32" fmla="*/ 3500815 h 3939732"/>
                <a:gd name="connsiteX33" fmla="*/ 2347298 w 3897869"/>
                <a:gd name="connsiteY33" fmla="*/ 3895311 h 3939732"/>
                <a:gd name="connsiteX34" fmla="*/ 42617 w 3897869"/>
                <a:gd name="connsiteY34" fmla="*/ 2371338 h 3939732"/>
                <a:gd name="connsiteX35" fmla="*/ 1594841 w 3897869"/>
                <a:gd name="connsiteY35" fmla="*/ 36923 h 3939732"/>
                <a:gd name="connsiteX0" fmla="*/ 1853384 w 3897869"/>
                <a:gd name="connsiteY0" fmla="*/ 1371624 h 3948462"/>
                <a:gd name="connsiteX1" fmla="*/ 1768767 w 3897869"/>
                <a:gd name="connsiteY1" fmla="*/ 1390324 h 3948462"/>
                <a:gd name="connsiteX2" fmla="*/ 1517577 w 3897869"/>
                <a:gd name="connsiteY2" fmla="*/ 2042010 h 3948462"/>
                <a:gd name="connsiteX3" fmla="*/ 1928990 w 3897869"/>
                <a:gd name="connsiteY3" fmla="*/ 2639747 h 3948462"/>
                <a:gd name="connsiteX4" fmla="*/ 2318674 w 3897869"/>
                <a:gd name="connsiteY4" fmla="*/ 2006358 h 3948462"/>
                <a:gd name="connsiteX5" fmla="*/ 2293344 w 3897869"/>
                <a:gd name="connsiteY5" fmla="*/ 1834228 h 3948462"/>
                <a:gd name="connsiteX6" fmla="*/ 1853384 w 3897869"/>
                <a:gd name="connsiteY6" fmla="*/ 1371624 h 3948462"/>
                <a:gd name="connsiteX7" fmla="*/ 1594841 w 3897869"/>
                <a:gd name="connsiteY7" fmla="*/ 45653 h 3948462"/>
                <a:gd name="connsiteX8" fmla="*/ 3869632 w 3897869"/>
                <a:gd name="connsiteY8" fmla="*/ 1517323 h 3948462"/>
                <a:gd name="connsiteX9" fmla="*/ 3670773 w 3897869"/>
                <a:gd name="connsiteY9" fmla="*/ 2425440 h 3948462"/>
                <a:gd name="connsiteX10" fmla="*/ 3671055 w 3897869"/>
                <a:gd name="connsiteY10" fmla="*/ 2426383 h 3948462"/>
                <a:gd name="connsiteX11" fmla="*/ 3164582 w 3897869"/>
                <a:gd name="connsiteY11" fmla="*/ 2831059 h 3948462"/>
                <a:gd name="connsiteX12" fmla="*/ 3176822 w 3897869"/>
                <a:gd name="connsiteY12" fmla="*/ 2844986 h 3948462"/>
                <a:gd name="connsiteX13" fmla="*/ 3146203 w 3897869"/>
                <a:gd name="connsiteY13" fmla="*/ 2843756 h 3948462"/>
                <a:gd name="connsiteX14" fmla="*/ 3151211 w 3897869"/>
                <a:gd name="connsiteY14" fmla="*/ 2836155 h 3948462"/>
                <a:gd name="connsiteX15" fmla="*/ 2397082 w 3897869"/>
                <a:gd name="connsiteY15" fmla="*/ 2564681 h 3948462"/>
                <a:gd name="connsiteX16" fmla="*/ 2396219 w 3897869"/>
                <a:gd name="connsiteY16" fmla="*/ 2558207 h 3948462"/>
                <a:gd name="connsiteX17" fmla="*/ 1746058 w 3897869"/>
                <a:gd name="connsiteY17" fmla="*/ 3093574 h 3948462"/>
                <a:gd name="connsiteX18" fmla="*/ 990519 w 3897869"/>
                <a:gd name="connsiteY18" fmla="*/ 2019783 h 3948462"/>
                <a:gd name="connsiteX19" fmla="*/ 1593790 w 3897869"/>
                <a:gd name="connsiteY19" fmla="*/ 967808 h 3948462"/>
                <a:gd name="connsiteX20" fmla="*/ 1746058 w 3897869"/>
                <a:gd name="connsiteY20" fmla="*/ 945992 h 3948462"/>
                <a:gd name="connsiteX21" fmla="*/ 2206475 w 3897869"/>
                <a:gd name="connsiteY21" fmla="*/ 1173924 h 3948462"/>
                <a:gd name="connsiteX22" fmla="*/ 2185910 w 3897869"/>
                <a:gd name="connsiteY22" fmla="*/ 877882 h 3948462"/>
                <a:gd name="connsiteX23" fmla="*/ 2656644 w 3897869"/>
                <a:gd name="connsiteY23" fmla="*/ 803138 h 3948462"/>
                <a:gd name="connsiteX24" fmla="*/ 2828567 w 3897869"/>
                <a:gd name="connsiteY24" fmla="*/ 2099525 h 3948462"/>
                <a:gd name="connsiteX25" fmla="*/ 3312378 w 3897869"/>
                <a:gd name="connsiteY25" fmla="*/ 2041592 h 3948462"/>
                <a:gd name="connsiteX26" fmla="*/ 3289926 w 3897869"/>
                <a:gd name="connsiteY26" fmla="*/ 1346695 h 3948462"/>
                <a:gd name="connsiteX27" fmla="*/ 3290031 w 3897869"/>
                <a:gd name="connsiteY27" fmla="*/ 1346798 h 3948462"/>
                <a:gd name="connsiteX28" fmla="*/ 1700745 w 3897869"/>
                <a:gd name="connsiteY28" fmla="*/ 575031 h 3948462"/>
                <a:gd name="connsiteX29" fmla="*/ 571995 w 3897869"/>
                <a:gd name="connsiteY29" fmla="*/ 2274165 h 3948462"/>
                <a:gd name="connsiteX30" fmla="*/ 2267548 w 3897869"/>
                <a:gd name="connsiteY30" fmla="*/ 3408286 h 3948462"/>
                <a:gd name="connsiteX31" fmla="*/ 3194376 w 3897869"/>
                <a:gd name="connsiteY31" fmla="*/ 3072653 h 3948462"/>
                <a:gd name="connsiteX32" fmla="*/ 3268026 w 3897869"/>
                <a:gd name="connsiteY32" fmla="*/ 3509545 h 3948462"/>
                <a:gd name="connsiteX33" fmla="*/ 2347298 w 3897869"/>
                <a:gd name="connsiteY33" fmla="*/ 3904041 h 3948462"/>
                <a:gd name="connsiteX34" fmla="*/ 42617 w 3897869"/>
                <a:gd name="connsiteY34" fmla="*/ 2380068 h 3948462"/>
                <a:gd name="connsiteX35" fmla="*/ 1594841 w 3897869"/>
                <a:gd name="connsiteY35" fmla="*/ 45653 h 3948462"/>
                <a:gd name="connsiteX0" fmla="*/ 1853384 w 3876965"/>
                <a:gd name="connsiteY0" fmla="*/ 1371624 h 3948462"/>
                <a:gd name="connsiteX1" fmla="*/ 1768767 w 3876965"/>
                <a:gd name="connsiteY1" fmla="*/ 1390324 h 3948462"/>
                <a:gd name="connsiteX2" fmla="*/ 1517577 w 3876965"/>
                <a:gd name="connsiteY2" fmla="*/ 2042010 h 3948462"/>
                <a:gd name="connsiteX3" fmla="*/ 1928990 w 3876965"/>
                <a:gd name="connsiteY3" fmla="*/ 2639747 h 3948462"/>
                <a:gd name="connsiteX4" fmla="*/ 2318674 w 3876965"/>
                <a:gd name="connsiteY4" fmla="*/ 2006358 h 3948462"/>
                <a:gd name="connsiteX5" fmla="*/ 2293344 w 3876965"/>
                <a:gd name="connsiteY5" fmla="*/ 1834228 h 3948462"/>
                <a:gd name="connsiteX6" fmla="*/ 1853384 w 3876965"/>
                <a:gd name="connsiteY6" fmla="*/ 1371624 h 3948462"/>
                <a:gd name="connsiteX7" fmla="*/ 1594841 w 3876965"/>
                <a:gd name="connsiteY7" fmla="*/ 45653 h 3948462"/>
                <a:gd name="connsiteX8" fmla="*/ 3869632 w 3876965"/>
                <a:gd name="connsiteY8" fmla="*/ 1517323 h 3948462"/>
                <a:gd name="connsiteX9" fmla="*/ 3670773 w 3876965"/>
                <a:gd name="connsiteY9" fmla="*/ 2425440 h 3948462"/>
                <a:gd name="connsiteX10" fmla="*/ 3671055 w 3876965"/>
                <a:gd name="connsiteY10" fmla="*/ 2426383 h 3948462"/>
                <a:gd name="connsiteX11" fmla="*/ 3164582 w 3876965"/>
                <a:gd name="connsiteY11" fmla="*/ 2831059 h 3948462"/>
                <a:gd name="connsiteX12" fmla="*/ 3176822 w 3876965"/>
                <a:gd name="connsiteY12" fmla="*/ 2844986 h 3948462"/>
                <a:gd name="connsiteX13" fmla="*/ 3146203 w 3876965"/>
                <a:gd name="connsiteY13" fmla="*/ 2843756 h 3948462"/>
                <a:gd name="connsiteX14" fmla="*/ 3151211 w 3876965"/>
                <a:gd name="connsiteY14" fmla="*/ 2836155 h 3948462"/>
                <a:gd name="connsiteX15" fmla="*/ 2397082 w 3876965"/>
                <a:gd name="connsiteY15" fmla="*/ 2564681 h 3948462"/>
                <a:gd name="connsiteX16" fmla="*/ 2396219 w 3876965"/>
                <a:gd name="connsiteY16" fmla="*/ 2558207 h 3948462"/>
                <a:gd name="connsiteX17" fmla="*/ 1746058 w 3876965"/>
                <a:gd name="connsiteY17" fmla="*/ 3093574 h 3948462"/>
                <a:gd name="connsiteX18" fmla="*/ 990519 w 3876965"/>
                <a:gd name="connsiteY18" fmla="*/ 2019783 h 3948462"/>
                <a:gd name="connsiteX19" fmla="*/ 1593790 w 3876965"/>
                <a:gd name="connsiteY19" fmla="*/ 967808 h 3948462"/>
                <a:gd name="connsiteX20" fmla="*/ 1746058 w 3876965"/>
                <a:gd name="connsiteY20" fmla="*/ 945992 h 3948462"/>
                <a:gd name="connsiteX21" fmla="*/ 2206475 w 3876965"/>
                <a:gd name="connsiteY21" fmla="*/ 1173924 h 3948462"/>
                <a:gd name="connsiteX22" fmla="*/ 2185910 w 3876965"/>
                <a:gd name="connsiteY22" fmla="*/ 877882 h 3948462"/>
                <a:gd name="connsiteX23" fmla="*/ 2656644 w 3876965"/>
                <a:gd name="connsiteY23" fmla="*/ 803138 h 3948462"/>
                <a:gd name="connsiteX24" fmla="*/ 2828567 w 3876965"/>
                <a:gd name="connsiteY24" fmla="*/ 2099525 h 3948462"/>
                <a:gd name="connsiteX25" fmla="*/ 3312378 w 3876965"/>
                <a:gd name="connsiteY25" fmla="*/ 2041592 h 3948462"/>
                <a:gd name="connsiteX26" fmla="*/ 3289926 w 3876965"/>
                <a:gd name="connsiteY26" fmla="*/ 1346695 h 3948462"/>
                <a:gd name="connsiteX27" fmla="*/ 3290031 w 3876965"/>
                <a:gd name="connsiteY27" fmla="*/ 1346798 h 3948462"/>
                <a:gd name="connsiteX28" fmla="*/ 1700745 w 3876965"/>
                <a:gd name="connsiteY28" fmla="*/ 575031 h 3948462"/>
                <a:gd name="connsiteX29" fmla="*/ 571995 w 3876965"/>
                <a:gd name="connsiteY29" fmla="*/ 2274165 h 3948462"/>
                <a:gd name="connsiteX30" fmla="*/ 2267548 w 3876965"/>
                <a:gd name="connsiteY30" fmla="*/ 3408286 h 3948462"/>
                <a:gd name="connsiteX31" fmla="*/ 3194376 w 3876965"/>
                <a:gd name="connsiteY31" fmla="*/ 3072653 h 3948462"/>
                <a:gd name="connsiteX32" fmla="*/ 3268026 w 3876965"/>
                <a:gd name="connsiteY32" fmla="*/ 3509545 h 3948462"/>
                <a:gd name="connsiteX33" fmla="*/ 2347298 w 3876965"/>
                <a:gd name="connsiteY33" fmla="*/ 3904041 h 3948462"/>
                <a:gd name="connsiteX34" fmla="*/ 42617 w 3876965"/>
                <a:gd name="connsiteY34" fmla="*/ 2380068 h 3948462"/>
                <a:gd name="connsiteX35" fmla="*/ 1594841 w 3876965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671055 w 3888568"/>
                <a:gd name="connsiteY10" fmla="*/ 2426383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704679 w 3888568"/>
                <a:gd name="connsiteY10" fmla="*/ 2448797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164582 w 3888568"/>
                <a:gd name="connsiteY10" fmla="*/ 2831059 h 3948462"/>
                <a:gd name="connsiteX11" fmla="*/ 3176822 w 3888568"/>
                <a:gd name="connsiteY11" fmla="*/ 2844986 h 3948462"/>
                <a:gd name="connsiteX12" fmla="*/ 3146203 w 3888568"/>
                <a:gd name="connsiteY12" fmla="*/ 2843756 h 3948462"/>
                <a:gd name="connsiteX13" fmla="*/ 3151211 w 3888568"/>
                <a:gd name="connsiteY13" fmla="*/ 2836155 h 3948462"/>
                <a:gd name="connsiteX14" fmla="*/ 2397082 w 3888568"/>
                <a:gd name="connsiteY14" fmla="*/ 2564681 h 3948462"/>
                <a:gd name="connsiteX15" fmla="*/ 2396219 w 3888568"/>
                <a:gd name="connsiteY15" fmla="*/ 2558207 h 3948462"/>
                <a:gd name="connsiteX16" fmla="*/ 1746058 w 3888568"/>
                <a:gd name="connsiteY16" fmla="*/ 3093574 h 3948462"/>
                <a:gd name="connsiteX17" fmla="*/ 990519 w 3888568"/>
                <a:gd name="connsiteY17" fmla="*/ 2019783 h 3948462"/>
                <a:gd name="connsiteX18" fmla="*/ 1593790 w 3888568"/>
                <a:gd name="connsiteY18" fmla="*/ 967808 h 3948462"/>
                <a:gd name="connsiteX19" fmla="*/ 1746058 w 3888568"/>
                <a:gd name="connsiteY19" fmla="*/ 945992 h 3948462"/>
                <a:gd name="connsiteX20" fmla="*/ 2206475 w 3888568"/>
                <a:gd name="connsiteY20" fmla="*/ 1173924 h 3948462"/>
                <a:gd name="connsiteX21" fmla="*/ 2185910 w 3888568"/>
                <a:gd name="connsiteY21" fmla="*/ 877882 h 3948462"/>
                <a:gd name="connsiteX22" fmla="*/ 2656644 w 3888568"/>
                <a:gd name="connsiteY22" fmla="*/ 803138 h 3948462"/>
                <a:gd name="connsiteX23" fmla="*/ 2828567 w 3888568"/>
                <a:gd name="connsiteY23" fmla="*/ 2099525 h 3948462"/>
                <a:gd name="connsiteX24" fmla="*/ 3362812 w 3888568"/>
                <a:gd name="connsiteY24" fmla="*/ 2002360 h 3948462"/>
                <a:gd name="connsiteX25" fmla="*/ 3289926 w 3888568"/>
                <a:gd name="connsiteY25" fmla="*/ 1346695 h 3948462"/>
                <a:gd name="connsiteX26" fmla="*/ 3290031 w 3888568"/>
                <a:gd name="connsiteY26" fmla="*/ 1346798 h 3948462"/>
                <a:gd name="connsiteX27" fmla="*/ 1700745 w 3888568"/>
                <a:gd name="connsiteY27" fmla="*/ 575031 h 3948462"/>
                <a:gd name="connsiteX28" fmla="*/ 571995 w 3888568"/>
                <a:gd name="connsiteY28" fmla="*/ 2274165 h 3948462"/>
                <a:gd name="connsiteX29" fmla="*/ 2267548 w 3888568"/>
                <a:gd name="connsiteY29" fmla="*/ 3408286 h 3948462"/>
                <a:gd name="connsiteX30" fmla="*/ 3194376 w 3888568"/>
                <a:gd name="connsiteY30" fmla="*/ 3072653 h 3948462"/>
                <a:gd name="connsiteX31" fmla="*/ 3268026 w 3888568"/>
                <a:gd name="connsiteY31" fmla="*/ 3509545 h 3948462"/>
                <a:gd name="connsiteX32" fmla="*/ 2347298 w 3888568"/>
                <a:gd name="connsiteY32" fmla="*/ 3904041 h 3948462"/>
                <a:gd name="connsiteX33" fmla="*/ 42617 w 3888568"/>
                <a:gd name="connsiteY33" fmla="*/ 2380068 h 3948462"/>
                <a:gd name="connsiteX34" fmla="*/ 1594841 w 3888568"/>
                <a:gd name="connsiteY34" fmla="*/ 45653 h 3948462"/>
                <a:gd name="connsiteX0" fmla="*/ 1853384 w 3892469"/>
                <a:gd name="connsiteY0" fmla="*/ 1371624 h 3948462"/>
                <a:gd name="connsiteX1" fmla="*/ 1768767 w 3892469"/>
                <a:gd name="connsiteY1" fmla="*/ 1390324 h 3948462"/>
                <a:gd name="connsiteX2" fmla="*/ 1517577 w 3892469"/>
                <a:gd name="connsiteY2" fmla="*/ 2042010 h 3948462"/>
                <a:gd name="connsiteX3" fmla="*/ 1928990 w 3892469"/>
                <a:gd name="connsiteY3" fmla="*/ 2639747 h 3948462"/>
                <a:gd name="connsiteX4" fmla="*/ 2318674 w 3892469"/>
                <a:gd name="connsiteY4" fmla="*/ 2006358 h 3948462"/>
                <a:gd name="connsiteX5" fmla="*/ 2293344 w 3892469"/>
                <a:gd name="connsiteY5" fmla="*/ 1834228 h 3948462"/>
                <a:gd name="connsiteX6" fmla="*/ 1853384 w 3892469"/>
                <a:gd name="connsiteY6" fmla="*/ 1371624 h 3948462"/>
                <a:gd name="connsiteX7" fmla="*/ 1594841 w 3892469"/>
                <a:gd name="connsiteY7" fmla="*/ 45653 h 3948462"/>
                <a:gd name="connsiteX8" fmla="*/ 3869632 w 3892469"/>
                <a:gd name="connsiteY8" fmla="*/ 1517323 h 3948462"/>
                <a:gd name="connsiteX9" fmla="*/ 3706266 w 3892469"/>
                <a:gd name="connsiteY9" fmla="*/ 2457195 h 3948462"/>
                <a:gd name="connsiteX10" fmla="*/ 3164582 w 3892469"/>
                <a:gd name="connsiteY10" fmla="*/ 2831059 h 3948462"/>
                <a:gd name="connsiteX11" fmla="*/ 3176822 w 3892469"/>
                <a:gd name="connsiteY11" fmla="*/ 2844986 h 3948462"/>
                <a:gd name="connsiteX12" fmla="*/ 3146203 w 3892469"/>
                <a:gd name="connsiteY12" fmla="*/ 2843756 h 3948462"/>
                <a:gd name="connsiteX13" fmla="*/ 3151211 w 3892469"/>
                <a:gd name="connsiteY13" fmla="*/ 2836155 h 3948462"/>
                <a:gd name="connsiteX14" fmla="*/ 2397082 w 3892469"/>
                <a:gd name="connsiteY14" fmla="*/ 2564681 h 3948462"/>
                <a:gd name="connsiteX15" fmla="*/ 2396219 w 3892469"/>
                <a:gd name="connsiteY15" fmla="*/ 2558207 h 3948462"/>
                <a:gd name="connsiteX16" fmla="*/ 1746058 w 3892469"/>
                <a:gd name="connsiteY16" fmla="*/ 3093574 h 3948462"/>
                <a:gd name="connsiteX17" fmla="*/ 990519 w 3892469"/>
                <a:gd name="connsiteY17" fmla="*/ 2019783 h 3948462"/>
                <a:gd name="connsiteX18" fmla="*/ 1593790 w 3892469"/>
                <a:gd name="connsiteY18" fmla="*/ 967808 h 3948462"/>
                <a:gd name="connsiteX19" fmla="*/ 1746058 w 3892469"/>
                <a:gd name="connsiteY19" fmla="*/ 945992 h 3948462"/>
                <a:gd name="connsiteX20" fmla="*/ 2206475 w 3892469"/>
                <a:gd name="connsiteY20" fmla="*/ 1173924 h 3948462"/>
                <a:gd name="connsiteX21" fmla="*/ 2185910 w 3892469"/>
                <a:gd name="connsiteY21" fmla="*/ 877882 h 3948462"/>
                <a:gd name="connsiteX22" fmla="*/ 2656644 w 3892469"/>
                <a:gd name="connsiteY22" fmla="*/ 803138 h 3948462"/>
                <a:gd name="connsiteX23" fmla="*/ 2828567 w 3892469"/>
                <a:gd name="connsiteY23" fmla="*/ 2099525 h 3948462"/>
                <a:gd name="connsiteX24" fmla="*/ 3362812 w 3892469"/>
                <a:gd name="connsiteY24" fmla="*/ 2002360 h 3948462"/>
                <a:gd name="connsiteX25" fmla="*/ 3289926 w 3892469"/>
                <a:gd name="connsiteY25" fmla="*/ 1346695 h 3948462"/>
                <a:gd name="connsiteX26" fmla="*/ 3290031 w 3892469"/>
                <a:gd name="connsiteY26" fmla="*/ 1346798 h 3948462"/>
                <a:gd name="connsiteX27" fmla="*/ 1700745 w 3892469"/>
                <a:gd name="connsiteY27" fmla="*/ 575031 h 3948462"/>
                <a:gd name="connsiteX28" fmla="*/ 571995 w 3892469"/>
                <a:gd name="connsiteY28" fmla="*/ 2274165 h 3948462"/>
                <a:gd name="connsiteX29" fmla="*/ 2267548 w 3892469"/>
                <a:gd name="connsiteY29" fmla="*/ 3408286 h 3948462"/>
                <a:gd name="connsiteX30" fmla="*/ 3194376 w 3892469"/>
                <a:gd name="connsiteY30" fmla="*/ 3072653 h 3948462"/>
                <a:gd name="connsiteX31" fmla="*/ 3268026 w 3892469"/>
                <a:gd name="connsiteY31" fmla="*/ 3509545 h 3948462"/>
                <a:gd name="connsiteX32" fmla="*/ 2347298 w 3892469"/>
                <a:gd name="connsiteY32" fmla="*/ 3904041 h 3948462"/>
                <a:gd name="connsiteX33" fmla="*/ 42617 w 3892469"/>
                <a:gd name="connsiteY33" fmla="*/ 2380068 h 3948462"/>
                <a:gd name="connsiteX34" fmla="*/ 1594841 w 3892469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2397082 w 3890413"/>
                <a:gd name="connsiteY13" fmla="*/ 2564681 h 3948462"/>
                <a:gd name="connsiteX14" fmla="*/ 2396219 w 3890413"/>
                <a:gd name="connsiteY14" fmla="*/ 2558207 h 3948462"/>
                <a:gd name="connsiteX15" fmla="*/ 1746058 w 3890413"/>
                <a:gd name="connsiteY15" fmla="*/ 3093574 h 3948462"/>
                <a:gd name="connsiteX16" fmla="*/ 990519 w 3890413"/>
                <a:gd name="connsiteY16" fmla="*/ 2019783 h 3948462"/>
                <a:gd name="connsiteX17" fmla="*/ 1593790 w 3890413"/>
                <a:gd name="connsiteY17" fmla="*/ 967808 h 3948462"/>
                <a:gd name="connsiteX18" fmla="*/ 1746058 w 3890413"/>
                <a:gd name="connsiteY18" fmla="*/ 945992 h 3948462"/>
                <a:gd name="connsiteX19" fmla="*/ 2206475 w 3890413"/>
                <a:gd name="connsiteY19" fmla="*/ 1173924 h 3948462"/>
                <a:gd name="connsiteX20" fmla="*/ 2185910 w 3890413"/>
                <a:gd name="connsiteY20" fmla="*/ 877882 h 3948462"/>
                <a:gd name="connsiteX21" fmla="*/ 2656644 w 3890413"/>
                <a:gd name="connsiteY21" fmla="*/ 803138 h 3948462"/>
                <a:gd name="connsiteX22" fmla="*/ 2828567 w 3890413"/>
                <a:gd name="connsiteY22" fmla="*/ 2099525 h 3948462"/>
                <a:gd name="connsiteX23" fmla="*/ 3362812 w 3890413"/>
                <a:gd name="connsiteY23" fmla="*/ 2002360 h 3948462"/>
                <a:gd name="connsiteX24" fmla="*/ 3289926 w 3890413"/>
                <a:gd name="connsiteY24" fmla="*/ 1346695 h 3948462"/>
                <a:gd name="connsiteX25" fmla="*/ 3290031 w 3890413"/>
                <a:gd name="connsiteY25" fmla="*/ 1346798 h 3948462"/>
                <a:gd name="connsiteX26" fmla="*/ 1700745 w 3890413"/>
                <a:gd name="connsiteY26" fmla="*/ 575031 h 3948462"/>
                <a:gd name="connsiteX27" fmla="*/ 571995 w 3890413"/>
                <a:gd name="connsiteY27" fmla="*/ 2274165 h 3948462"/>
                <a:gd name="connsiteX28" fmla="*/ 2267548 w 3890413"/>
                <a:gd name="connsiteY28" fmla="*/ 3408286 h 3948462"/>
                <a:gd name="connsiteX29" fmla="*/ 3194376 w 3890413"/>
                <a:gd name="connsiteY29" fmla="*/ 3072653 h 3948462"/>
                <a:gd name="connsiteX30" fmla="*/ 3268026 w 3890413"/>
                <a:gd name="connsiteY30" fmla="*/ 3509545 h 3948462"/>
                <a:gd name="connsiteX31" fmla="*/ 2347298 w 3890413"/>
                <a:gd name="connsiteY31" fmla="*/ 3904041 h 3948462"/>
                <a:gd name="connsiteX32" fmla="*/ 42617 w 3890413"/>
                <a:gd name="connsiteY32" fmla="*/ 2380068 h 3948462"/>
                <a:gd name="connsiteX33" fmla="*/ 1594841 w 3890413"/>
                <a:gd name="connsiteY33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2397082 w 3890413"/>
                <a:gd name="connsiteY12" fmla="*/ 2564681 h 3948462"/>
                <a:gd name="connsiteX13" fmla="*/ 2396219 w 3890413"/>
                <a:gd name="connsiteY13" fmla="*/ 2558207 h 3948462"/>
                <a:gd name="connsiteX14" fmla="*/ 1746058 w 3890413"/>
                <a:gd name="connsiteY14" fmla="*/ 3093574 h 3948462"/>
                <a:gd name="connsiteX15" fmla="*/ 990519 w 3890413"/>
                <a:gd name="connsiteY15" fmla="*/ 2019783 h 3948462"/>
                <a:gd name="connsiteX16" fmla="*/ 1593790 w 3890413"/>
                <a:gd name="connsiteY16" fmla="*/ 967808 h 3948462"/>
                <a:gd name="connsiteX17" fmla="*/ 1746058 w 3890413"/>
                <a:gd name="connsiteY17" fmla="*/ 945992 h 3948462"/>
                <a:gd name="connsiteX18" fmla="*/ 2206475 w 3890413"/>
                <a:gd name="connsiteY18" fmla="*/ 1173924 h 3948462"/>
                <a:gd name="connsiteX19" fmla="*/ 2185910 w 3890413"/>
                <a:gd name="connsiteY19" fmla="*/ 877882 h 3948462"/>
                <a:gd name="connsiteX20" fmla="*/ 2656644 w 3890413"/>
                <a:gd name="connsiteY20" fmla="*/ 803138 h 3948462"/>
                <a:gd name="connsiteX21" fmla="*/ 2828567 w 3890413"/>
                <a:gd name="connsiteY21" fmla="*/ 2099525 h 3948462"/>
                <a:gd name="connsiteX22" fmla="*/ 3362812 w 3890413"/>
                <a:gd name="connsiteY22" fmla="*/ 2002360 h 3948462"/>
                <a:gd name="connsiteX23" fmla="*/ 3289926 w 3890413"/>
                <a:gd name="connsiteY23" fmla="*/ 1346695 h 3948462"/>
                <a:gd name="connsiteX24" fmla="*/ 3290031 w 3890413"/>
                <a:gd name="connsiteY24" fmla="*/ 1346798 h 3948462"/>
                <a:gd name="connsiteX25" fmla="*/ 1700745 w 3890413"/>
                <a:gd name="connsiteY25" fmla="*/ 575031 h 3948462"/>
                <a:gd name="connsiteX26" fmla="*/ 571995 w 3890413"/>
                <a:gd name="connsiteY26" fmla="*/ 2274165 h 3948462"/>
                <a:gd name="connsiteX27" fmla="*/ 2267548 w 3890413"/>
                <a:gd name="connsiteY27" fmla="*/ 3408286 h 3948462"/>
                <a:gd name="connsiteX28" fmla="*/ 3194376 w 3890413"/>
                <a:gd name="connsiteY28" fmla="*/ 3072653 h 3948462"/>
                <a:gd name="connsiteX29" fmla="*/ 3268026 w 3890413"/>
                <a:gd name="connsiteY29" fmla="*/ 3509545 h 3948462"/>
                <a:gd name="connsiteX30" fmla="*/ 2347298 w 3890413"/>
                <a:gd name="connsiteY30" fmla="*/ 3904041 h 3948462"/>
                <a:gd name="connsiteX31" fmla="*/ 42617 w 3890413"/>
                <a:gd name="connsiteY31" fmla="*/ 2380068 h 3948462"/>
                <a:gd name="connsiteX32" fmla="*/ 1594841 w 3890413"/>
                <a:gd name="connsiteY32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2397082 w 3890413"/>
                <a:gd name="connsiteY11" fmla="*/ 2564681 h 3948462"/>
                <a:gd name="connsiteX12" fmla="*/ 2396219 w 3890413"/>
                <a:gd name="connsiteY12" fmla="*/ 2558207 h 3948462"/>
                <a:gd name="connsiteX13" fmla="*/ 1746058 w 3890413"/>
                <a:gd name="connsiteY13" fmla="*/ 3093574 h 3948462"/>
                <a:gd name="connsiteX14" fmla="*/ 990519 w 3890413"/>
                <a:gd name="connsiteY14" fmla="*/ 2019783 h 3948462"/>
                <a:gd name="connsiteX15" fmla="*/ 1593790 w 3890413"/>
                <a:gd name="connsiteY15" fmla="*/ 967808 h 3948462"/>
                <a:gd name="connsiteX16" fmla="*/ 1746058 w 3890413"/>
                <a:gd name="connsiteY16" fmla="*/ 945992 h 3948462"/>
                <a:gd name="connsiteX17" fmla="*/ 2206475 w 3890413"/>
                <a:gd name="connsiteY17" fmla="*/ 1173924 h 3948462"/>
                <a:gd name="connsiteX18" fmla="*/ 2185910 w 3890413"/>
                <a:gd name="connsiteY18" fmla="*/ 877882 h 3948462"/>
                <a:gd name="connsiteX19" fmla="*/ 2656644 w 3890413"/>
                <a:gd name="connsiteY19" fmla="*/ 803138 h 3948462"/>
                <a:gd name="connsiteX20" fmla="*/ 2828567 w 3890413"/>
                <a:gd name="connsiteY20" fmla="*/ 2099525 h 3948462"/>
                <a:gd name="connsiteX21" fmla="*/ 3362812 w 3890413"/>
                <a:gd name="connsiteY21" fmla="*/ 2002360 h 3948462"/>
                <a:gd name="connsiteX22" fmla="*/ 3289926 w 3890413"/>
                <a:gd name="connsiteY22" fmla="*/ 1346695 h 3948462"/>
                <a:gd name="connsiteX23" fmla="*/ 3290031 w 3890413"/>
                <a:gd name="connsiteY23" fmla="*/ 1346798 h 3948462"/>
                <a:gd name="connsiteX24" fmla="*/ 1700745 w 3890413"/>
                <a:gd name="connsiteY24" fmla="*/ 575031 h 3948462"/>
                <a:gd name="connsiteX25" fmla="*/ 571995 w 3890413"/>
                <a:gd name="connsiteY25" fmla="*/ 2274165 h 3948462"/>
                <a:gd name="connsiteX26" fmla="*/ 2267548 w 3890413"/>
                <a:gd name="connsiteY26" fmla="*/ 3408286 h 3948462"/>
                <a:gd name="connsiteX27" fmla="*/ 3194376 w 3890413"/>
                <a:gd name="connsiteY27" fmla="*/ 3072653 h 3948462"/>
                <a:gd name="connsiteX28" fmla="*/ 3268026 w 3890413"/>
                <a:gd name="connsiteY28" fmla="*/ 3509545 h 3948462"/>
                <a:gd name="connsiteX29" fmla="*/ 2347298 w 3890413"/>
                <a:gd name="connsiteY29" fmla="*/ 3904041 h 3948462"/>
                <a:gd name="connsiteX30" fmla="*/ 42617 w 3890413"/>
                <a:gd name="connsiteY30" fmla="*/ 2380068 h 3948462"/>
                <a:gd name="connsiteX31" fmla="*/ 1594841 w 3890413"/>
                <a:gd name="connsiteY31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0413" h="3948462">
                  <a:moveTo>
                    <a:pt x="1853384" y="1371624"/>
                  </a:moveTo>
                  <a:lnTo>
                    <a:pt x="1768767" y="1390324"/>
                  </a:lnTo>
                  <a:cubicBezTo>
                    <a:pt x="1579409" y="1463487"/>
                    <a:pt x="1490873" y="1833773"/>
                    <a:pt x="1517577" y="2042010"/>
                  </a:cubicBezTo>
                  <a:cubicBezTo>
                    <a:pt x="1544281" y="2250247"/>
                    <a:pt x="1644086" y="2624290"/>
                    <a:pt x="1928990" y="2639747"/>
                  </a:cubicBezTo>
                  <a:cubicBezTo>
                    <a:pt x="2177093" y="2653207"/>
                    <a:pt x="2337423" y="2363017"/>
                    <a:pt x="2318674" y="2006358"/>
                  </a:cubicBezTo>
                  <a:cubicBezTo>
                    <a:pt x="2310210" y="1948950"/>
                    <a:pt x="2301678" y="1891436"/>
                    <a:pt x="2293344" y="1834228"/>
                  </a:cubicBezTo>
                  <a:cubicBezTo>
                    <a:pt x="2229725" y="1555945"/>
                    <a:pt x="2050691" y="1359067"/>
                    <a:pt x="1853384" y="1371624"/>
                  </a:cubicBezTo>
                  <a:close/>
                  <a:moveTo>
                    <a:pt x="1594841" y="45653"/>
                  </a:moveTo>
                  <a:cubicBezTo>
                    <a:pt x="2527821" y="-128041"/>
                    <a:pt x="3626282" y="158796"/>
                    <a:pt x="3869632" y="1517323"/>
                  </a:cubicBezTo>
                  <a:cubicBezTo>
                    <a:pt x="3939308" y="2058696"/>
                    <a:pt x="3820785" y="2251376"/>
                    <a:pt x="3706266" y="2457195"/>
                  </a:cubicBezTo>
                  <a:cubicBezTo>
                    <a:pt x="3132098" y="3124925"/>
                    <a:pt x="2589274" y="2611359"/>
                    <a:pt x="2548384" y="2446988"/>
                  </a:cubicBezTo>
                  <a:cubicBezTo>
                    <a:pt x="2411721" y="3024903"/>
                    <a:pt x="2005702" y="3164775"/>
                    <a:pt x="1746058" y="3093574"/>
                  </a:cubicBezTo>
                  <a:cubicBezTo>
                    <a:pt x="1486414" y="3022373"/>
                    <a:pt x="990519" y="2612821"/>
                    <a:pt x="990519" y="2019783"/>
                  </a:cubicBezTo>
                  <a:cubicBezTo>
                    <a:pt x="990519" y="1500875"/>
                    <a:pt x="1249504" y="1067935"/>
                    <a:pt x="1593790" y="967808"/>
                  </a:cubicBezTo>
                  <a:cubicBezTo>
                    <a:pt x="1642974" y="953504"/>
                    <a:pt x="1694009" y="949376"/>
                    <a:pt x="1746058" y="945992"/>
                  </a:cubicBezTo>
                  <a:cubicBezTo>
                    <a:pt x="2004670" y="929176"/>
                    <a:pt x="2081338" y="1030119"/>
                    <a:pt x="2206475" y="1173924"/>
                  </a:cubicBezTo>
                  <a:cubicBezTo>
                    <a:pt x="2194343" y="1061758"/>
                    <a:pt x="2187003" y="961165"/>
                    <a:pt x="2185910" y="877882"/>
                  </a:cubicBezTo>
                  <a:lnTo>
                    <a:pt x="2656644" y="803138"/>
                  </a:lnTo>
                  <a:lnTo>
                    <a:pt x="2828567" y="2099525"/>
                  </a:lnTo>
                  <a:cubicBezTo>
                    <a:pt x="2888366" y="2544108"/>
                    <a:pt x="3261961" y="2420799"/>
                    <a:pt x="3362812" y="2002360"/>
                  </a:cubicBezTo>
                  <a:cubicBezTo>
                    <a:pt x="3355320" y="1625023"/>
                    <a:pt x="3366534" y="1729632"/>
                    <a:pt x="3289926" y="1346695"/>
                  </a:cubicBezTo>
                  <a:lnTo>
                    <a:pt x="3290031" y="1346798"/>
                  </a:lnTo>
                  <a:cubicBezTo>
                    <a:pt x="3068547" y="637774"/>
                    <a:pt x="2419129" y="439933"/>
                    <a:pt x="1700745" y="575031"/>
                  </a:cubicBezTo>
                  <a:cubicBezTo>
                    <a:pt x="890947" y="727320"/>
                    <a:pt x="415476" y="1491783"/>
                    <a:pt x="571995" y="2274165"/>
                  </a:cubicBezTo>
                  <a:cubicBezTo>
                    <a:pt x="728513" y="3056546"/>
                    <a:pt x="1580131" y="3572543"/>
                    <a:pt x="2267548" y="3408286"/>
                  </a:cubicBezTo>
                  <a:cubicBezTo>
                    <a:pt x="2796517" y="3281890"/>
                    <a:pt x="2641988" y="3320887"/>
                    <a:pt x="3194376" y="3072653"/>
                  </a:cubicBezTo>
                  <a:cubicBezTo>
                    <a:pt x="3249441" y="3306078"/>
                    <a:pt x="3239115" y="3309742"/>
                    <a:pt x="3268026" y="3509545"/>
                  </a:cubicBezTo>
                  <a:cubicBezTo>
                    <a:pt x="3021841" y="3717756"/>
                    <a:pt x="2685602" y="3836362"/>
                    <a:pt x="2347298" y="3904041"/>
                  </a:cubicBezTo>
                  <a:cubicBezTo>
                    <a:pt x="1157336" y="4112956"/>
                    <a:pt x="289475" y="3581660"/>
                    <a:pt x="42617" y="2380068"/>
                  </a:cubicBezTo>
                  <a:cubicBezTo>
                    <a:pt x="-204242" y="1178477"/>
                    <a:pt x="661862" y="219348"/>
                    <a:pt x="1594841" y="456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14E2E14-9B57-4A66-85E1-221EAEE17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6880" y="2771935"/>
              <a:ext cx="315652" cy="359610"/>
            </a:xfrm>
            <a:custGeom>
              <a:avLst/>
              <a:gdLst/>
              <a:ahLst/>
              <a:cxnLst/>
              <a:rect l="l" t="t" r="r" b="b"/>
              <a:pathLst>
                <a:path w="3456727" h="3938119">
                  <a:moveTo>
                    <a:pt x="1728364" y="1961325"/>
                  </a:moveTo>
                  <a:cubicBezTo>
                    <a:pt x="1726089" y="2407152"/>
                    <a:pt x="1737463" y="2812034"/>
                    <a:pt x="1735188" y="3257861"/>
                  </a:cubicBezTo>
                  <a:cubicBezTo>
                    <a:pt x="2394830" y="3057694"/>
                    <a:pt x="2610919" y="2352560"/>
                    <a:pt x="2765594" y="1981796"/>
                  </a:cubicBezTo>
                  <a:close/>
                  <a:moveTo>
                    <a:pt x="1728362" y="682044"/>
                  </a:moveTo>
                  <a:cubicBezTo>
                    <a:pt x="1355324" y="868563"/>
                    <a:pt x="1166530" y="952725"/>
                    <a:pt x="609247" y="1002767"/>
                  </a:cubicBezTo>
                  <a:cubicBezTo>
                    <a:pt x="606972" y="1330312"/>
                    <a:pt x="631992" y="1623739"/>
                    <a:pt x="704780" y="1964933"/>
                  </a:cubicBezTo>
                  <a:lnTo>
                    <a:pt x="1728363" y="1971757"/>
                  </a:lnTo>
                  <a:cubicBezTo>
                    <a:pt x="1728363" y="1541853"/>
                    <a:pt x="1728362" y="1111948"/>
                    <a:pt x="1728362" y="682044"/>
                  </a:cubicBezTo>
                  <a:close/>
                  <a:moveTo>
                    <a:pt x="1723409" y="487996"/>
                  </a:moveTo>
                  <a:cubicBezTo>
                    <a:pt x="1725062" y="488690"/>
                    <a:pt x="1726712" y="489384"/>
                    <a:pt x="1728363" y="490064"/>
                  </a:cubicBezTo>
                  <a:cubicBezTo>
                    <a:pt x="1730015" y="489384"/>
                    <a:pt x="1731666" y="488690"/>
                    <a:pt x="1733319" y="487996"/>
                  </a:cubicBezTo>
                  <a:lnTo>
                    <a:pt x="1733319" y="492131"/>
                  </a:lnTo>
                  <a:cubicBezTo>
                    <a:pt x="2179467" y="679460"/>
                    <a:pt x="2405896" y="769409"/>
                    <a:pt x="2817789" y="813808"/>
                  </a:cubicBezTo>
                  <a:cubicBezTo>
                    <a:pt x="2971516" y="823489"/>
                    <a:pt x="3036247" y="875307"/>
                    <a:pt x="3033236" y="1061333"/>
                  </a:cubicBezTo>
                  <a:cubicBezTo>
                    <a:pt x="3015439" y="2441328"/>
                    <a:pt x="2363638" y="3359629"/>
                    <a:pt x="1733319" y="3448048"/>
                  </a:cubicBezTo>
                  <a:lnTo>
                    <a:pt x="1733319" y="3450123"/>
                  </a:lnTo>
                  <a:lnTo>
                    <a:pt x="1728363" y="3449086"/>
                  </a:lnTo>
                  <a:lnTo>
                    <a:pt x="1723409" y="3450123"/>
                  </a:lnTo>
                  <a:lnTo>
                    <a:pt x="1723409" y="3448048"/>
                  </a:lnTo>
                  <a:cubicBezTo>
                    <a:pt x="1093089" y="3359629"/>
                    <a:pt x="441289" y="2441328"/>
                    <a:pt x="423491" y="1061333"/>
                  </a:cubicBezTo>
                  <a:cubicBezTo>
                    <a:pt x="420479" y="875307"/>
                    <a:pt x="485211" y="823489"/>
                    <a:pt x="638937" y="813808"/>
                  </a:cubicBezTo>
                  <a:cubicBezTo>
                    <a:pt x="1050832" y="769409"/>
                    <a:pt x="1277261" y="679460"/>
                    <a:pt x="1723409" y="492131"/>
                  </a:cubicBezTo>
                  <a:close/>
                  <a:moveTo>
                    <a:pt x="1722802" y="306889"/>
                  </a:moveTo>
                  <a:lnTo>
                    <a:pt x="1722802" y="311530"/>
                  </a:lnTo>
                  <a:cubicBezTo>
                    <a:pt x="1222099" y="521767"/>
                    <a:pt x="967982" y="622713"/>
                    <a:pt x="505720" y="672542"/>
                  </a:cubicBezTo>
                  <a:cubicBezTo>
                    <a:pt x="333196" y="683408"/>
                    <a:pt x="260550" y="741561"/>
                    <a:pt x="263929" y="950334"/>
                  </a:cubicBezTo>
                  <a:cubicBezTo>
                    <a:pt x="283902" y="2499079"/>
                    <a:pt x="1015407" y="3529669"/>
                    <a:pt x="1722802" y="3628902"/>
                  </a:cubicBezTo>
                  <a:lnTo>
                    <a:pt x="1722802" y="3631230"/>
                  </a:lnTo>
                  <a:lnTo>
                    <a:pt x="1728365" y="3630065"/>
                  </a:lnTo>
                  <a:lnTo>
                    <a:pt x="1733925" y="3631230"/>
                  </a:lnTo>
                  <a:lnTo>
                    <a:pt x="1733925" y="3628902"/>
                  </a:lnTo>
                  <a:cubicBezTo>
                    <a:pt x="2441322" y="3529669"/>
                    <a:pt x="3172826" y="2499079"/>
                    <a:pt x="3192800" y="950334"/>
                  </a:cubicBezTo>
                  <a:cubicBezTo>
                    <a:pt x="3196179" y="741561"/>
                    <a:pt x="3123532" y="683408"/>
                    <a:pt x="2951007" y="672542"/>
                  </a:cubicBezTo>
                  <a:cubicBezTo>
                    <a:pt x="2488747" y="622713"/>
                    <a:pt x="2234630" y="521767"/>
                    <a:pt x="1733925" y="311530"/>
                  </a:cubicBezTo>
                  <a:lnTo>
                    <a:pt x="1733925" y="306889"/>
                  </a:lnTo>
                  <a:cubicBezTo>
                    <a:pt x="1732071" y="307669"/>
                    <a:pt x="1730218" y="308445"/>
                    <a:pt x="1728365" y="309209"/>
                  </a:cubicBezTo>
                  <a:cubicBezTo>
                    <a:pt x="1726510" y="308445"/>
                    <a:pt x="1724659" y="307669"/>
                    <a:pt x="1722802" y="306889"/>
                  </a:cubicBezTo>
                  <a:close/>
                  <a:moveTo>
                    <a:pt x="1721800" y="0"/>
                  </a:moveTo>
                  <a:cubicBezTo>
                    <a:pt x="1723991" y="923"/>
                    <a:pt x="1726176" y="1844"/>
                    <a:pt x="1728363" y="2749"/>
                  </a:cubicBezTo>
                  <a:cubicBezTo>
                    <a:pt x="1730551" y="1844"/>
                    <a:pt x="1732737" y="923"/>
                    <a:pt x="1734926" y="0"/>
                  </a:cubicBezTo>
                  <a:lnTo>
                    <a:pt x="1734926" y="5497"/>
                  </a:lnTo>
                  <a:cubicBezTo>
                    <a:pt x="2325825" y="254550"/>
                    <a:pt x="2625718" y="374136"/>
                    <a:pt x="3171248" y="433164"/>
                  </a:cubicBezTo>
                  <a:cubicBezTo>
                    <a:pt x="3374850" y="446035"/>
                    <a:pt x="3460584" y="514926"/>
                    <a:pt x="3456595" y="762245"/>
                  </a:cubicBezTo>
                  <a:cubicBezTo>
                    <a:pt x="3433024" y="2596936"/>
                    <a:pt x="2569749" y="3817807"/>
                    <a:pt x="1734926" y="3935360"/>
                  </a:cubicBezTo>
                  <a:lnTo>
                    <a:pt x="1734926" y="3938119"/>
                  </a:lnTo>
                  <a:lnTo>
                    <a:pt x="1728363" y="3936740"/>
                  </a:lnTo>
                  <a:lnTo>
                    <a:pt x="1721800" y="3938119"/>
                  </a:lnTo>
                  <a:lnTo>
                    <a:pt x="1721800" y="3935360"/>
                  </a:lnTo>
                  <a:cubicBezTo>
                    <a:pt x="886977" y="3817807"/>
                    <a:pt x="23703" y="2596936"/>
                    <a:pt x="132" y="762245"/>
                  </a:cubicBezTo>
                  <a:cubicBezTo>
                    <a:pt x="-3858" y="514926"/>
                    <a:pt x="81876" y="446035"/>
                    <a:pt x="285478" y="433164"/>
                  </a:cubicBezTo>
                  <a:cubicBezTo>
                    <a:pt x="831010" y="374136"/>
                    <a:pt x="1130903" y="254550"/>
                    <a:pt x="1721800" y="54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7">
              <a:extLst>
                <a:ext uri="{FF2B5EF4-FFF2-40B4-BE49-F238E27FC236}">
                  <a16:creationId xmlns:a16="http://schemas.microsoft.com/office/drawing/2014/main" id="{6065040D-3594-4BAC-A8C1-673E9B9D9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5543" y="2519661"/>
              <a:ext cx="338578" cy="33854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64687" y="782779"/>
                  </a:moveTo>
                  <a:cubicBezTo>
                    <a:pt x="2512183" y="782779"/>
                    <a:pt x="2307488" y="987475"/>
                    <a:pt x="2307487" y="1239980"/>
                  </a:cubicBezTo>
                  <a:cubicBezTo>
                    <a:pt x="2307487" y="1241985"/>
                    <a:pt x="2307500" y="1243987"/>
                    <a:pt x="2308092" y="1245978"/>
                  </a:cubicBezTo>
                  <a:lnTo>
                    <a:pt x="1570677" y="1632536"/>
                  </a:lnTo>
                  <a:cubicBezTo>
                    <a:pt x="1488749" y="1552118"/>
                    <a:pt x="1376387" y="1502860"/>
                    <a:pt x="1252520" y="1502859"/>
                  </a:cubicBezTo>
                  <a:cubicBezTo>
                    <a:pt x="1000014" y="1502859"/>
                    <a:pt x="795319" y="1707555"/>
                    <a:pt x="795319" y="1960060"/>
                  </a:cubicBezTo>
                  <a:cubicBezTo>
                    <a:pt x="795319" y="2212565"/>
                    <a:pt x="1000014" y="2417260"/>
                    <a:pt x="1252520" y="2417260"/>
                  </a:cubicBezTo>
                  <a:cubicBezTo>
                    <a:pt x="1361432" y="2417260"/>
                    <a:pt x="1461449" y="2379178"/>
                    <a:pt x="1538674" y="2313987"/>
                  </a:cubicBezTo>
                  <a:lnTo>
                    <a:pt x="2308734" y="2717656"/>
                  </a:lnTo>
                  <a:cubicBezTo>
                    <a:pt x="2314220" y="2964461"/>
                    <a:pt x="2516327" y="3162492"/>
                    <a:pt x="2764688" y="3162492"/>
                  </a:cubicBezTo>
                  <a:cubicBezTo>
                    <a:pt x="3017192" y="3162492"/>
                    <a:pt x="3221888" y="2957797"/>
                    <a:pt x="3221887" y="2705292"/>
                  </a:cubicBezTo>
                  <a:cubicBezTo>
                    <a:pt x="3221887" y="2452786"/>
                    <a:pt x="3017192" y="2248092"/>
                    <a:pt x="2764688" y="2248092"/>
                  </a:cubicBezTo>
                  <a:cubicBezTo>
                    <a:pt x="2638870" y="2248092"/>
                    <a:pt x="2524924" y="2298913"/>
                    <a:pt x="2442337" y="2381228"/>
                  </a:cubicBezTo>
                  <a:lnTo>
                    <a:pt x="1706164" y="1995322"/>
                  </a:lnTo>
                  <a:lnTo>
                    <a:pt x="1709074" y="1966451"/>
                  </a:lnTo>
                  <a:lnTo>
                    <a:pt x="2455698" y="1575067"/>
                  </a:lnTo>
                  <a:cubicBezTo>
                    <a:pt x="2536225" y="1651261"/>
                    <a:pt x="2645094" y="1697180"/>
                    <a:pt x="2764687" y="1697179"/>
                  </a:cubicBezTo>
                  <a:cubicBezTo>
                    <a:pt x="3017193" y="1697180"/>
                    <a:pt x="3221887" y="1492485"/>
                    <a:pt x="3221888" y="1239980"/>
                  </a:cubicBezTo>
                  <a:cubicBezTo>
                    <a:pt x="3221887" y="987475"/>
                    <a:pt x="3017193" y="782779"/>
                    <a:pt x="2764687" y="782779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1">
              <a:extLst>
                <a:ext uri="{FF2B5EF4-FFF2-40B4-BE49-F238E27FC236}">
                  <a16:creationId xmlns:a16="http://schemas.microsoft.com/office/drawing/2014/main" id="{2612BCB4-6800-4D3F-84A7-B411A2B0064A}"/>
                </a:ext>
              </a:extLst>
            </p:cNvPr>
            <p:cNvSpPr>
              <a:spLocks noChangeAspect="1"/>
            </p:cNvSpPr>
            <p:nvPr/>
          </p:nvSpPr>
          <p:spPr>
            <a:xfrm rot="2648398">
              <a:off x="8942310" y="2514803"/>
              <a:ext cx="148930" cy="380894"/>
            </a:xfrm>
            <a:custGeom>
              <a:avLst/>
              <a:gdLst/>
              <a:ahLst/>
              <a:cxnLst/>
              <a:rect l="l" t="t" r="r" b="b"/>
              <a:pathLst>
                <a:path w="1862952" h="4764557">
                  <a:moveTo>
                    <a:pt x="289679" y="2004751"/>
                  </a:moveTo>
                  <a:cubicBezTo>
                    <a:pt x="458860" y="1838972"/>
                    <a:pt x="691283" y="1737733"/>
                    <a:pt x="946849" y="1740329"/>
                  </a:cubicBezTo>
                  <a:cubicBezTo>
                    <a:pt x="982916" y="1740695"/>
                    <a:pt x="1018481" y="1743119"/>
                    <a:pt x="1053366" y="1748014"/>
                  </a:cubicBezTo>
                  <a:cubicBezTo>
                    <a:pt x="1317748" y="1888655"/>
                    <a:pt x="1203170" y="2165630"/>
                    <a:pt x="978473" y="2204473"/>
                  </a:cubicBezTo>
                  <a:cubicBezTo>
                    <a:pt x="966642" y="2201190"/>
                    <a:pt x="954470" y="2200566"/>
                    <a:pt x="942176" y="2200441"/>
                  </a:cubicBezTo>
                  <a:cubicBezTo>
                    <a:pt x="697403" y="2197955"/>
                    <a:pt x="496962" y="2394367"/>
                    <a:pt x="494475" y="2639137"/>
                  </a:cubicBezTo>
                  <a:lnTo>
                    <a:pt x="482110" y="3856696"/>
                  </a:lnTo>
                  <a:cubicBezTo>
                    <a:pt x="479624" y="4101467"/>
                    <a:pt x="676035" y="4301910"/>
                    <a:pt x="920807" y="4304396"/>
                  </a:cubicBezTo>
                  <a:cubicBezTo>
                    <a:pt x="1043193" y="4305639"/>
                    <a:pt x="1154496" y="4257158"/>
                    <a:pt x="1235513" y="4177768"/>
                  </a:cubicBezTo>
                  <a:cubicBezTo>
                    <a:pt x="1316531" y="4098380"/>
                    <a:pt x="1367262" y="3988084"/>
                    <a:pt x="1368506" y="3865699"/>
                  </a:cubicBezTo>
                  <a:lnTo>
                    <a:pt x="1375662" y="3161156"/>
                  </a:lnTo>
                  <a:cubicBezTo>
                    <a:pt x="1504082" y="3167548"/>
                    <a:pt x="1792622" y="2981572"/>
                    <a:pt x="1861834" y="2783546"/>
                  </a:cubicBezTo>
                  <a:lnTo>
                    <a:pt x="1851019" y="3848423"/>
                  </a:lnTo>
                  <a:cubicBezTo>
                    <a:pt x="1848423" y="4103989"/>
                    <a:pt x="1742485" y="4334308"/>
                    <a:pt x="1573304" y="4500088"/>
                  </a:cubicBezTo>
                  <a:cubicBezTo>
                    <a:pt x="1404123" y="4665866"/>
                    <a:pt x="1171700" y="4767105"/>
                    <a:pt x="916134" y="4764509"/>
                  </a:cubicBezTo>
                  <a:cubicBezTo>
                    <a:pt x="405002" y="4759318"/>
                    <a:pt x="-5143" y="4340756"/>
                    <a:pt x="48" y="3829624"/>
                  </a:cubicBezTo>
                  <a:lnTo>
                    <a:pt x="11964" y="2656415"/>
                  </a:lnTo>
                  <a:cubicBezTo>
                    <a:pt x="14559" y="2400849"/>
                    <a:pt x="120498" y="2170529"/>
                    <a:pt x="289679" y="2004751"/>
                  </a:cubicBezTo>
                  <a:close/>
                  <a:moveTo>
                    <a:pt x="282968" y="271082"/>
                  </a:moveTo>
                  <a:cubicBezTo>
                    <a:pt x="450457" y="103594"/>
                    <a:pt x="681840" y="0"/>
                    <a:pt x="937419" y="0"/>
                  </a:cubicBezTo>
                  <a:cubicBezTo>
                    <a:pt x="1448577" y="0"/>
                    <a:pt x="1862952" y="414375"/>
                    <a:pt x="1862952" y="925533"/>
                  </a:cubicBezTo>
                  <a:lnTo>
                    <a:pt x="1862952" y="2098803"/>
                  </a:lnTo>
                  <a:cubicBezTo>
                    <a:pt x="1862952" y="2609961"/>
                    <a:pt x="1448577" y="3024336"/>
                    <a:pt x="937419" y="3024336"/>
                  </a:cubicBezTo>
                  <a:cubicBezTo>
                    <a:pt x="901350" y="3024336"/>
                    <a:pt x="865762" y="3022273"/>
                    <a:pt x="830829" y="3017733"/>
                  </a:cubicBezTo>
                  <a:cubicBezTo>
                    <a:pt x="565032" y="2879784"/>
                    <a:pt x="676792" y="2601660"/>
                    <a:pt x="901083" y="2560538"/>
                  </a:cubicBezTo>
                  <a:cubicBezTo>
                    <a:pt x="912947" y="2563700"/>
                    <a:pt x="925124" y="2564200"/>
                    <a:pt x="937419" y="2564200"/>
                  </a:cubicBezTo>
                  <a:cubicBezTo>
                    <a:pt x="1182204" y="2564200"/>
                    <a:pt x="1380640" y="2365763"/>
                    <a:pt x="1380641" y="2120980"/>
                  </a:cubicBezTo>
                  <a:lnTo>
                    <a:pt x="1380640" y="903358"/>
                  </a:lnTo>
                  <a:cubicBezTo>
                    <a:pt x="1380640" y="658574"/>
                    <a:pt x="1182204" y="460137"/>
                    <a:pt x="937419" y="460137"/>
                  </a:cubicBezTo>
                  <a:cubicBezTo>
                    <a:pt x="815027" y="460137"/>
                    <a:pt x="704222" y="509746"/>
                    <a:pt x="624015" y="589954"/>
                  </a:cubicBezTo>
                  <a:cubicBezTo>
                    <a:pt x="543808" y="670161"/>
                    <a:pt x="494199" y="780966"/>
                    <a:pt x="494199" y="903358"/>
                  </a:cubicBezTo>
                  <a:lnTo>
                    <a:pt x="494198" y="1607937"/>
                  </a:lnTo>
                  <a:cubicBezTo>
                    <a:pt x="365720" y="1602850"/>
                    <a:pt x="79084" y="1791747"/>
                    <a:pt x="11886" y="1990465"/>
                  </a:cubicBezTo>
                  <a:lnTo>
                    <a:pt x="11886" y="925533"/>
                  </a:lnTo>
                  <a:cubicBezTo>
                    <a:pt x="11886" y="669954"/>
                    <a:pt x="115480" y="438571"/>
                    <a:pt x="282968" y="271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7806EA61-FF58-47E3-B6B3-7DE8F13A1EEA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8651645" y="4749636"/>
              <a:ext cx="318301" cy="317452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99B57F1-325B-4FFB-91E0-0B240A518703}"/>
                </a:ext>
              </a:extLst>
            </p:cNvPr>
            <p:cNvSpPr/>
            <p:nvPr/>
          </p:nvSpPr>
          <p:spPr>
            <a:xfrm>
              <a:off x="8268788" y="3120081"/>
              <a:ext cx="291831" cy="251871"/>
            </a:xfrm>
            <a:custGeom>
              <a:avLst/>
              <a:gdLst>
                <a:gd name="connsiteX0" fmla="*/ 241139 w 366142"/>
                <a:gd name="connsiteY0" fmla="*/ 0 h 316007"/>
                <a:gd name="connsiteX1" fmla="*/ 306633 w 366142"/>
                <a:gd name="connsiteY1" fmla="*/ 31202 h 316007"/>
                <a:gd name="connsiteX2" fmla="*/ 349699 w 366142"/>
                <a:gd name="connsiteY2" fmla="*/ 10558 h 316007"/>
                <a:gd name="connsiteX3" fmla="*/ 325569 w 366142"/>
                <a:gd name="connsiteY3" fmla="*/ 59830 h 316007"/>
                <a:gd name="connsiteX4" fmla="*/ 366142 w 366142"/>
                <a:gd name="connsiteY4" fmla="*/ 52395 h 316007"/>
                <a:gd name="connsiteX5" fmla="*/ 334454 w 366142"/>
                <a:gd name="connsiteY5" fmla="*/ 94697 h 316007"/>
                <a:gd name="connsiteX6" fmla="*/ 316939 w 366142"/>
                <a:gd name="connsiteY6" fmla="*/ 174999 h 316007"/>
                <a:gd name="connsiteX7" fmla="*/ 184305 w 366142"/>
                <a:gd name="connsiteY7" fmla="*/ 311458 h 316007"/>
                <a:gd name="connsiteX8" fmla="*/ 27716 w 366142"/>
                <a:gd name="connsiteY8" fmla="*/ 295316 h 316007"/>
                <a:gd name="connsiteX9" fmla="*/ 0 w 366142"/>
                <a:gd name="connsiteY9" fmla="*/ 281129 h 316007"/>
                <a:gd name="connsiteX10" fmla="*/ 0 w 366142"/>
                <a:gd name="connsiteY10" fmla="*/ 268036 h 316007"/>
                <a:gd name="connsiteX11" fmla="*/ 23178 w 366142"/>
                <a:gd name="connsiteY11" fmla="*/ 266110 h 316007"/>
                <a:gd name="connsiteX12" fmla="*/ 108726 w 366142"/>
                <a:gd name="connsiteY12" fmla="*/ 240807 h 316007"/>
                <a:gd name="connsiteX13" fmla="*/ 20535 w 366142"/>
                <a:gd name="connsiteY13" fmla="*/ 200079 h 316007"/>
                <a:gd name="connsiteX14" fmla="*/ 70653 w 366142"/>
                <a:gd name="connsiteY14" fmla="*/ 194871 h 316007"/>
                <a:gd name="connsiteX15" fmla="*/ 20899 w 366142"/>
                <a:gd name="connsiteY15" fmla="*/ 168840 h 316007"/>
                <a:gd name="connsiteX16" fmla="*/ 0 w 366142"/>
                <a:gd name="connsiteY16" fmla="*/ 146258 h 316007"/>
                <a:gd name="connsiteX17" fmla="*/ 0 w 366142"/>
                <a:gd name="connsiteY17" fmla="*/ 116697 h 316007"/>
                <a:gd name="connsiteX18" fmla="*/ 14104 w 366142"/>
                <a:gd name="connsiteY18" fmla="*/ 121836 h 316007"/>
                <a:gd name="connsiteX19" fmla="*/ 40441 w 366142"/>
                <a:gd name="connsiteY19" fmla="*/ 126434 h 316007"/>
                <a:gd name="connsiteX20" fmla="*/ 20722 w 366142"/>
                <a:gd name="connsiteY20" fmla="*/ 8541 h 316007"/>
                <a:gd name="connsiteX21" fmla="*/ 168525 w 366142"/>
                <a:gd name="connsiteY21" fmla="*/ 104817 h 316007"/>
                <a:gd name="connsiteX22" fmla="*/ 165796 w 366142"/>
                <a:gd name="connsiteY22" fmla="*/ 68430 h 316007"/>
                <a:gd name="connsiteX23" fmla="*/ 241139 w 366142"/>
                <a:gd name="connsiteY23" fmla="*/ 0 h 3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142" h="316007">
                  <a:moveTo>
                    <a:pt x="241139" y="0"/>
                  </a:moveTo>
                  <a:cubicBezTo>
                    <a:pt x="265040" y="0"/>
                    <a:pt x="292051" y="14516"/>
                    <a:pt x="306633" y="31202"/>
                  </a:cubicBezTo>
                  <a:cubicBezTo>
                    <a:pt x="327151" y="29858"/>
                    <a:pt x="335397" y="19692"/>
                    <a:pt x="349699" y="10558"/>
                  </a:cubicBezTo>
                  <a:cubicBezTo>
                    <a:pt x="343170" y="29574"/>
                    <a:pt x="336047" y="54091"/>
                    <a:pt x="325569" y="59830"/>
                  </a:cubicBezTo>
                  <a:cubicBezTo>
                    <a:pt x="340338" y="61437"/>
                    <a:pt x="353079" y="55334"/>
                    <a:pt x="366142" y="52395"/>
                  </a:cubicBezTo>
                  <a:cubicBezTo>
                    <a:pt x="361514" y="66282"/>
                    <a:pt x="342655" y="74263"/>
                    <a:pt x="334454" y="94697"/>
                  </a:cubicBezTo>
                  <a:cubicBezTo>
                    <a:pt x="326254" y="115131"/>
                    <a:pt x="329982" y="126199"/>
                    <a:pt x="316939" y="174999"/>
                  </a:cubicBezTo>
                  <a:cubicBezTo>
                    <a:pt x="296102" y="242622"/>
                    <a:pt x="276174" y="279635"/>
                    <a:pt x="184305" y="311458"/>
                  </a:cubicBezTo>
                  <a:cubicBezTo>
                    <a:pt x="152057" y="320905"/>
                    <a:pt x="83508" y="315693"/>
                    <a:pt x="27716" y="295316"/>
                  </a:cubicBezTo>
                  <a:lnTo>
                    <a:pt x="0" y="281129"/>
                  </a:lnTo>
                  <a:lnTo>
                    <a:pt x="0" y="268036"/>
                  </a:lnTo>
                  <a:lnTo>
                    <a:pt x="23178" y="266110"/>
                  </a:lnTo>
                  <a:cubicBezTo>
                    <a:pt x="63548" y="261698"/>
                    <a:pt x="90116" y="254801"/>
                    <a:pt x="108726" y="240807"/>
                  </a:cubicBezTo>
                  <a:cubicBezTo>
                    <a:pt x="87700" y="241375"/>
                    <a:pt x="35310" y="244403"/>
                    <a:pt x="20535" y="200079"/>
                  </a:cubicBezTo>
                  <a:cubicBezTo>
                    <a:pt x="37583" y="203299"/>
                    <a:pt x="59856" y="197334"/>
                    <a:pt x="70653" y="194871"/>
                  </a:cubicBezTo>
                  <a:cubicBezTo>
                    <a:pt x="57204" y="189662"/>
                    <a:pt x="37595" y="181773"/>
                    <a:pt x="20899" y="168840"/>
                  </a:cubicBezTo>
                  <a:lnTo>
                    <a:pt x="0" y="146258"/>
                  </a:lnTo>
                  <a:lnTo>
                    <a:pt x="0" y="116697"/>
                  </a:lnTo>
                  <a:lnTo>
                    <a:pt x="14104" y="121836"/>
                  </a:lnTo>
                  <a:cubicBezTo>
                    <a:pt x="23887" y="123910"/>
                    <a:pt x="33812" y="125203"/>
                    <a:pt x="40441" y="126434"/>
                  </a:cubicBezTo>
                  <a:cubicBezTo>
                    <a:pt x="9945" y="103325"/>
                    <a:pt x="-5039" y="60063"/>
                    <a:pt x="20722" y="8541"/>
                  </a:cubicBezTo>
                  <a:cubicBezTo>
                    <a:pt x="76047" y="73391"/>
                    <a:pt x="116697" y="97001"/>
                    <a:pt x="168525" y="104817"/>
                  </a:cubicBezTo>
                  <a:cubicBezTo>
                    <a:pt x="166649" y="98530"/>
                    <a:pt x="164888" y="89662"/>
                    <a:pt x="165796" y="68430"/>
                  </a:cubicBezTo>
                  <a:cubicBezTo>
                    <a:pt x="166838" y="44047"/>
                    <a:pt x="190944" y="0"/>
                    <a:pt x="241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CDE015-9AA0-4BE4-A6D9-52CC6CFD2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9375" y="4197069"/>
              <a:ext cx="172150" cy="348350"/>
            </a:xfrm>
            <a:custGeom>
              <a:avLst/>
              <a:gdLst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432915 w 432915"/>
                <a:gd name="connsiteY2" fmla="*/ 455920 h 455920"/>
                <a:gd name="connsiteX3" fmla="*/ 313271 w 432915"/>
                <a:gd name="connsiteY3" fmla="*/ 455920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367184 w 432915"/>
                <a:gd name="connsiteY8" fmla="*/ 6 h 455920"/>
                <a:gd name="connsiteX9" fmla="*/ 399197 w 432915"/>
                <a:gd name="connsiteY9" fmla="*/ 2823 h 455920"/>
                <a:gd name="connsiteX10" fmla="*/ 393797 w 432915"/>
                <a:gd name="connsiteY10" fmla="*/ 69600 h 455920"/>
                <a:gd name="connsiteX11" fmla="*/ 313271 w 432915"/>
                <a:gd name="connsiteY11" fmla="*/ 96177 h 455920"/>
                <a:gd name="connsiteX12" fmla="*/ 313271 w 432915"/>
                <a:gd name="connsiteY12" fmla="*/ 140898 h 455920"/>
                <a:gd name="connsiteX13" fmla="*/ 391059 w 432915"/>
                <a:gd name="connsiteY13" fmla="*/ 140898 h 455920"/>
                <a:gd name="connsiteX14" fmla="*/ 385514 w 432915"/>
                <a:gd name="connsiteY14" fmla="*/ 215050 h 455920"/>
                <a:gd name="connsiteX15" fmla="*/ 313271 w 432915"/>
                <a:gd name="connsiteY15" fmla="*/ 216436 h 455920"/>
                <a:gd name="connsiteX16" fmla="*/ 313271 w 432915"/>
                <a:gd name="connsiteY16" fmla="*/ 455355 h 455920"/>
                <a:gd name="connsiteX17" fmla="*/ 228291 w 432915"/>
                <a:gd name="connsiteY17" fmla="*/ 455355 h 455920"/>
                <a:gd name="connsiteX18" fmla="*/ 228291 w 432915"/>
                <a:gd name="connsiteY18" fmla="*/ 216436 h 455920"/>
                <a:gd name="connsiteX19" fmla="*/ 173888 w 432915"/>
                <a:gd name="connsiteY19" fmla="*/ 216436 h 455920"/>
                <a:gd name="connsiteX20" fmla="*/ 173888 w 432915"/>
                <a:gd name="connsiteY20" fmla="*/ 140898 h 455920"/>
                <a:gd name="connsiteX21" fmla="*/ 228291 w 432915"/>
                <a:gd name="connsiteY21" fmla="*/ 140898 h 455920"/>
                <a:gd name="connsiteX22" fmla="*/ 228291 w 432915"/>
                <a:gd name="connsiteY22" fmla="*/ 90429 h 455920"/>
                <a:gd name="connsiteX23" fmla="*/ 228151 w 432915"/>
                <a:gd name="connsiteY23" fmla="*/ 89940 h 455920"/>
                <a:gd name="connsiteX24" fmla="*/ 324674 w 432915"/>
                <a:gd name="connsiteY24" fmla="*/ 971 h 455920"/>
                <a:gd name="connsiteX25" fmla="*/ 367184 w 432915"/>
                <a:gd name="connsiteY25" fmla="*/ 6 h 455920"/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313271 w 432915"/>
                <a:gd name="connsiteY2" fmla="*/ 455920 h 455920"/>
                <a:gd name="connsiteX3" fmla="*/ 313271 w 432915"/>
                <a:gd name="connsiteY3" fmla="*/ 455355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0 w 432915"/>
                <a:gd name="connsiteY8" fmla="*/ 455355 h 455920"/>
                <a:gd name="connsiteX9" fmla="*/ 367184 w 432915"/>
                <a:gd name="connsiteY9" fmla="*/ 6 h 455920"/>
                <a:gd name="connsiteX10" fmla="*/ 399197 w 432915"/>
                <a:gd name="connsiteY10" fmla="*/ 2823 h 455920"/>
                <a:gd name="connsiteX11" fmla="*/ 393797 w 432915"/>
                <a:gd name="connsiteY11" fmla="*/ 69600 h 455920"/>
                <a:gd name="connsiteX12" fmla="*/ 313271 w 432915"/>
                <a:gd name="connsiteY12" fmla="*/ 96177 h 455920"/>
                <a:gd name="connsiteX13" fmla="*/ 313271 w 432915"/>
                <a:gd name="connsiteY13" fmla="*/ 140898 h 455920"/>
                <a:gd name="connsiteX14" fmla="*/ 391059 w 432915"/>
                <a:gd name="connsiteY14" fmla="*/ 140898 h 455920"/>
                <a:gd name="connsiteX15" fmla="*/ 385514 w 432915"/>
                <a:gd name="connsiteY15" fmla="*/ 215050 h 455920"/>
                <a:gd name="connsiteX16" fmla="*/ 313271 w 432915"/>
                <a:gd name="connsiteY16" fmla="*/ 216436 h 455920"/>
                <a:gd name="connsiteX17" fmla="*/ 313271 w 432915"/>
                <a:gd name="connsiteY17" fmla="*/ 455355 h 455920"/>
                <a:gd name="connsiteX18" fmla="*/ 228291 w 432915"/>
                <a:gd name="connsiteY18" fmla="*/ 455355 h 455920"/>
                <a:gd name="connsiteX19" fmla="*/ 228291 w 432915"/>
                <a:gd name="connsiteY19" fmla="*/ 216436 h 455920"/>
                <a:gd name="connsiteX20" fmla="*/ 173888 w 432915"/>
                <a:gd name="connsiteY20" fmla="*/ 216436 h 455920"/>
                <a:gd name="connsiteX21" fmla="*/ 173888 w 432915"/>
                <a:gd name="connsiteY21" fmla="*/ 140898 h 455920"/>
                <a:gd name="connsiteX22" fmla="*/ 228291 w 432915"/>
                <a:gd name="connsiteY22" fmla="*/ 140898 h 455920"/>
                <a:gd name="connsiteX23" fmla="*/ 228291 w 432915"/>
                <a:gd name="connsiteY23" fmla="*/ 90429 h 455920"/>
                <a:gd name="connsiteX24" fmla="*/ 228151 w 432915"/>
                <a:gd name="connsiteY24" fmla="*/ 89940 h 455920"/>
                <a:gd name="connsiteX25" fmla="*/ 324674 w 432915"/>
                <a:gd name="connsiteY25" fmla="*/ 971 h 455920"/>
                <a:gd name="connsiteX26" fmla="*/ 367184 w 432915"/>
                <a:gd name="connsiteY26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355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0 w 399197"/>
                <a:gd name="connsiteY7" fmla="*/ 455355 h 455920"/>
                <a:gd name="connsiteX8" fmla="*/ 367184 w 399197"/>
                <a:gd name="connsiteY8" fmla="*/ 6 h 455920"/>
                <a:gd name="connsiteX9" fmla="*/ 399197 w 399197"/>
                <a:gd name="connsiteY9" fmla="*/ 2823 h 455920"/>
                <a:gd name="connsiteX10" fmla="*/ 393797 w 399197"/>
                <a:gd name="connsiteY10" fmla="*/ 69600 h 455920"/>
                <a:gd name="connsiteX11" fmla="*/ 313271 w 399197"/>
                <a:gd name="connsiteY11" fmla="*/ 96177 h 455920"/>
                <a:gd name="connsiteX12" fmla="*/ 313271 w 399197"/>
                <a:gd name="connsiteY12" fmla="*/ 140898 h 455920"/>
                <a:gd name="connsiteX13" fmla="*/ 391059 w 399197"/>
                <a:gd name="connsiteY13" fmla="*/ 140898 h 455920"/>
                <a:gd name="connsiteX14" fmla="*/ 385514 w 399197"/>
                <a:gd name="connsiteY14" fmla="*/ 215050 h 455920"/>
                <a:gd name="connsiteX15" fmla="*/ 313271 w 399197"/>
                <a:gd name="connsiteY15" fmla="*/ 216436 h 455920"/>
                <a:gd name="connsiteX16" fmla="*/ 313271 w 399197"/>
                <a:gd name="connsiteY16" fmla="*/ 455355 h 455920"/>
                <a:gd name="connsiteX17" fmla="*/ 228291 w 399197"/>
                <a:gd name="connsiteY17" fmla="*/ 455355 h 455920"/>
                <a:gd name="connsiteX18" fmla="*/ 228291 w 399197"/>
                <a:gd name="connsiteY18" fmla="*/ 216436 h 455920"/>
                <a:gd name="connsiteX19" fmla="*/ 173888 w 399197"/>
                <a:gd name="connsiteY19" fmla="*/ 216436 h 455920"/>
                <a:gd name="connsiteX20" fmla="*/ 173888 w 399197"/>
                <a:gd name="connsiteY20" fmla="*/ 140898 h 455920"/>
                <a:gd name="connsiteX21" fmla="*/ 228291 w 399197"/>
                <a:gd name="connsiteY21" fmla="*/ 140898 h 455920"/>
                <a:gd name="connsiteX22" fmla="*/ 228291 w 399197"/>
                <a:gd name="connsiteY22" fmla="*/ 90429 h 455920"/>
                <a:gd name="connsiteX23" fmla="*/ 228151 w 399197"/>
                <a:gd name="connsiteY23" fmla="*/ 89940 h 455920"/>
                <a:gd name="connsiteX24" fmla="*/ 324674 w 399197"/>
                <a:gd name="connsiteY24" fmla="*/ 971 h 455920"/>
                <a:gd name="connsiteX25" fmla="*/ 367184 w 399197"/>
                <a:gd name="connsiteY25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920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367184 w 399197"/>
                <a:gd name="connsiteY7" fmla="*/ 6 h 455920"/>
                <a:gd name="connsiteX8" fmla="*/ 399197 w 399197"/>
                <a:gd name="connsiteY8" fmla="*/ 2823 h 455920"/>
                <a:gd name="connsiteX9" fmla="*/ 393797 w 399197"/>
                <a:gd name="connsiteY9" fmla="*/ 69600 h 455920"/>
                <a:gd name="connsiteX10" fmla="*/ 313271 w 399197"/>
                <a:gd name="connsiteY10" fmla="*/ 96177 h 455920"/>
                <a:gd name="connsiteX11" fmla="*/ 313271 w 399197"/>
                <a:gd name="connsiteY11" fmla="*/ 140898 h 455920"/>
                <a:gd name="connsiteX12" fmla="*/ 391059 w 399197"/>
                <a:gd name="connsiteY12" fmla="*/ 140898 h 455920"/>
                <a:gd name="connsiteX13" fmla="*/ 385514 w 399197"/>
                <a:gd name="connsiteY13" fmla="*/ 215050 h 455920"/>
                <a:gd name="connsiteX14" fmla="*/ 313271 w 399197"/>
                <a:gd name="connsiteY14" fmla="*/ 216436 h 455920"/>
                <a:gd name="connsiteX15" fmla="*/ 313271 w 399197"/>
                <a:gd name="connsiteY15" fmla="*/ 455355 h 455920"/>
                <a:gd name="connsiteX16" fmla="*/ 228291 w 399197"/>
                <a:gd name="connsiteY16" fmla="*/ 455355 h 455920"/>
                <a:gd name="connsiteX17" fmla="*/ 228291 w 399197"/>
                <a:gd name="connsiteY17" fmla="*/ 216436 h 455920"/>
                <a:gd name="connsiteX18" fmla="*/ 173888 w 399197"/>
                <a:gd name="connsiteY18" fmla="*/ 216436 h 455920"/>
                <a:gd name="connsiteX19" fmla="*/ 173888 w 399197"/>
                <a:gd name="connsiteY19" fmla="*/ 140898 h 455920"/>
                <a:gd name="connsiteX20" fmla="*/ 228291 w 399197"/>
                <a:gd name="connsiteY20" fmla="*/ 140898 h 455920"/>
                <a:gd name="connsiteX21" fmla="*/ 228291 w 399197"/>
                <a:gd name="connsiteY21" fmla="*/ 90429 h 455920"/>
                <a:gd name="connsiteX22" fmla="*/ 228151 w 399197"/>
                <a:gd name="connsiteY22" fmla="*/ 89940 h 455920"/>
                <a:gd name="connsiteX23" fmla="*/ 324674 w 399197"/>
                <a:gd name="connsiteY23" fmla="*/ 971 h 455920"/>
                <a:gd name="connsiteX24" fmla="*/ 367184 w 399197"/>
                <a:gd name="connsiteY24" fmla="*/ 6 h 455920"/>
                <a:gd name="connsiteX0" fmla="*/ 139383 w 225309"/>
                <a:gd name="connsiteY0" fmla="*/ 455355 h 455920"/>
                <a:gd name="connsiteX1" fmla="*/ 139383 w 225309"/>
                <a:gd name="connsiteY1" fmla="*/ 455920 h 455920"/>
                <a:gd name="connsiteX2" fmla="*/ 139383 w 225309"/>
                <a:gd name="connsiteY2" fmla="*/ 455355 h 455920"/>
                <a:gd name="connsiteX3" fmla="*/ 54403 w 225309"/>
                <a:gd name="connsiteY3" fmla="*/ 455920 h 455920"/>
                <a:gd name="connsiteX4" fmla="*/ 54403 w 225309"/>
                <a:gd name="connsiteY4" fmla="*/ 455355 h 455920"/>
                <a:gd name="connsiteX5" fmla="*/ 54403 w 225309"/>
                <a:gd name="connsiteY5" fmla="*/ 455920 h 455920"/>
                <a:gd name="connsiteX6" fmla="*/ 193296 w 225309"/>
                <a:gd name="connsiteY6" fmla="*/ 6 h 455920"/>
                <a:gd name="connsiteX7" fmla="*/ 225309 w 225309"/>
                <a:gd name="connsiteY7" fmla="*/ 2823 h 455920"/>
                <a:gd name="connsiteX8" fmla="*/ 219909 w 225309"/>
                <a:gd name="connsiteY8" fmla="*/ 69600 h 455920"/>
                <a:gd name="connsiteX9" fmla="*/ 139383 w 225309"/>
                <a:gd name="connsiteY9" fmla="*/ 96177 h 455920"/>
                <a:gd name="connsiteX10" fmla="*/ 139383 w 225309"/>
                <a:gd name="connsiteY10" fmla="*/ 140898 h 455920"/>
                <a:gd name="connsiteX11" fmla="*/ 217171 w 225309"/>
                <a:gd name="connsiteY11" fmla="*/ 140898 h 455920"/>
                <a:gd name="connsiteX12" fmla="*/ 211626 w 225309"/>
                <a:gd name="connsiteY12" fmla="*/ 215050 h 455920"/>
                <a:gd name="connsiteX13" fmla="*/ 139383 w 225309"/>
                <a:gd name="connsiteY13" fmla="*/ 216436 h 455920"/>
                <a:gd name="connsiteX14" fmla="*/ 139383 w 225309"/>
                <a:gd name="connsiteY14" fmla="*/ 455355 h 455920"/>
                <a:gd name="connsiteX15" fmla="*/ 54403 w 225309"/>
                <a:gd name="connsiteY15" fmla="*/ 455355 h 455920"/>
                <a:gd name="connsiteX16" fmla="*/ 54403 w 225309"/>
                <a:gd name="connsiteY16" fmla="*/ 216436 h 455920"/>
                <a:gd name="connsiteX17" fmla="*/ 0 w 225309"/>
                <a:gd name="connsiteY17" fmla="*/ 216436 h 455920"/>
                <a:gd name="connsiteX18" fmla="*/ 0 w 225309"/>
                <a:gd name="connsiteY18" fmla="*/ 140898 h 455920"/>
                <a:gd name="connsiteX19" fmla="*/ 54403 w 225309"/>
                <a:gd name="connsiteY19" fmla="*/ 140898 h 455920"/>
                <a:gd name="connsiteX20" fmla="*/ 54403 w 225309"/>
                <a:gd name="connsiteY20" fmla="*/ 90429 h 455920"/>
                <a:gd name="connsiteX21" fmla="*/ 54263 w 225309"/>
                <a:gd name="connsiteY21" fmla="*/ 89940 h 455920"/>
                <a:gd name="connsiteX22" fmla="*/ 150786 w 225309"/>
                <a:gd name="connsiteY22" fmla="*/ 971 h 455920"/>
                <a:gd name="connsiteX23" fmla="*/ 193296 w 225309"/>
                <a:gd name="connsiteY23" fmla="*/ 6 h 45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309" h="455920">
                  <a:moveTo>
                    <a:pt x="139383" y="455355"/>
                  </a:moveTo>
                  <a:lnTo>
                    <a:pt x="139383" y="455920"/>
                  </a:lnTo>
                  <a:lnTo>
                    <a:pt x="139383" y="455355"/>
                  </a:lnTo>
                  <a:close/>
                  <a:moveTo>
                    <a:pt x="54403" y="455920"/>
                  </a:moveTo>
                  <a:lnTo>
                    <a:pt x="54403" y="455355"/>
                  </a:lnTo>
                  <a:lnTo>
                    <a:pt x="54403" y="455920"/>
                  </a:lnTo>
                  <a:close/>
                  <a:moveTo>
                    <a:pt x="193296" y="6"/>
                  </a:moveTo>
                  <a:cubicBezTo>
                    <a:pt x="204595" y="73"/>
                    <a:pt x="214144" y="770"/>
                    <a:pt x="225309" y="2823"/>
                  </a:cubicBezTo>
                  <a:cubicBezTo>
                    <a:pt x="225271" y="27274"/>
                    <a:pt x="222913" y="50194"/>
                    <a:pt x="219909" y="69600"/>
                  </a:cubicBezTo>
                  <a:cubicBezTo>
                    <a:pt x="188141" y="67117"/>
                    <a:pt x="138250" y="66776"/>
                    <a:pt x="139383" y="96177"/>
                  </a:cubicBezTo>
                  <a:lnTo>
                    <a:pt x="139383" y="140898"/>
                  </a:lnTo>
                  <a:lnTo>
                    <a:pt x="217171" y="140898"/>
                  </a:lnTo>
                  <a:lnTo>
                    <a:pt x="211626" y="215050"/>
                  </a:lnTo>
                  <a:lnTo>
                    <a:pt x="139383" y="216436"/>
                  </a:lnTo>
                  <a:lnTo>
                    <a:pt x="139383" y="455355"/>
                  </a:lnTo>
                  <a:lnTo>
                    <a:pt x="54403" y="455355"/>
                  </a:lnTo>
                  <a:lnTo>
                    <a:pt x="54403" y="216436"/>
                  </a:lnTo>
                  <a:lnTo>
                    <a:pt x="0" y="216436"/>
                  </a:lnTo>
                  <a:lnTo>
                    <a:pt x="0" y="140898"/>
                  </a:lnTo>
                  <a:lnTo>
                    <a:pt x="54403" y="140898"/>
                  </a:lnTo>
                  <a:lnTo>
                    <a:pt x="54403" y="90429"/>
                  </a:lnTo>
                  <a:cubicBezTo>
                    <a:pt x="54356" y="90266"/>
                    <a:pt x="54310" y="90103"/>
                    <a:pt x="54263" y="89940"/>
                  </a:cubicBezTo>
                  <a:cubicBezTo>
                    <a:pt x="54393" y="21715"/>
                    <a:pt x="104084" y="2174"/>
                    <a:pt x="150786" y="971"/>
                  </a:cubicBezTo>
                  <a:cubicBezTo>
                    <a:pt x="168948" y="503"/>
                    <a:pt x="181997" y="-60"/>
                    <a:pt x="19329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5435E4-A5D2-465D-AC14-AC1BE0EA5AAA}"/>
                </a:ext>
              </a:extLst>
            </p:cNvPr>
            <p:cNvSpPr/>
            <p:nvPr/>
          </p:nvSpPr>
          <p:spPr>
            <a:xfrm>
              <a:off x="8105957" y="3478924"/>
              <a:ext cx="284621" cy="282605"/>
            </a:xfrm>
            <a:custGeom>
              <a:avLst/>
              <a:gdLst>
                <a:gd name="connsiteX0" fmla="*/ 249204 w 299575"/>
                <a:gd name="connsiteY0" fmla="*/ 123541 h 297454"/>
                <a:gd name="connsiteX1" fmla="*/ 241250 w 299575"/>
                <a:gd name="connsiteY1" fmla="*/ 136266 h 297454"/>
                <a:gd name="connsiteX2" fmla="*/ 229055 w 299575"/>
                <a:gd name="connsiteY2" fmla="*/ 198302 h 297454"/>
                <a:gd name="connsiteX3" fmla="*/ 116648 w 299575"/>
                <a:gd name="connsiteY3" fmla="*/ 234888 h 297454"/>
                <a:gd name="connsiteX4" fmla="*/ 59914 w 299575"/>
                <a:gd name="connsiteY4" fmla="*/ 135736 h 297454"/>
                <a:gd name="connsiteX5" fmla="*/ 58324 w 299575"/>
                <a:gd name="connsiteY5" fmla="*/ 125662 h 297454"/>
                <a:gd name="connsiteX6" fmla="*/ 36585 w 299575"/>
                <a:gd name="connsiteY6" fmla="*/ 125131 h 297454"/>
                <a:gd name="connsiteX7" fmla="*/ 31813 w 299575"/>
                <a:gd name="connsiteY7" fmla="*/ 137857 h 297454"/>
                <a:gd name="connsiteX8" fmla="*/ 31813 w 299575"/>
                <a:gd name="connsiteY8" fmla="*/ 247082 h 297454"/>
                <a:gd name="connsiteX9" fmla="*/ 51961 w 299575"/>
                <a:gd name="connsiteY9" fmla="*/ 266701 h 297454"/>
                <a:gd name="connsiteX10" fmla="*/ 150052 w 299575"/>
                <a:gd name="connsiteY10" fmla="*/ 266701 h 297454"/>
                <a:gd name="connsiteX11" fmla="*/ 250794 w 299575"/>
                <a:gd name="connsiteY11" fmla="*/ 266701 h 297454"/>
                <a:gd name="connsiteX12" fmla="*/ 269352 w 299575"/>
                <a:gd name="connsiteY12" fmla="*/ 250264 h 297454"/>
                <a:gd name="connsiteX13" fmla="*/ 269352 w 299575"/>
                <a:gd name="connsiteY13" fmla="*/ 134675 h 297454"/>
                <a:gd name="connsiteX14" fmla="*/ 261863 w 299575"/>
                <a:gd name="connsiteY14" fmla="*/ 123541 h 297454"/>
                <a:gd name="connsiteX15" fmla="*/ 249204 w 299575"/>
                <a:gd name="connsiteY15" fmla="*/ 123541 h 297454"/>
                <a:gd name="connsiteX16" fmla="*/ 151642 w 299575"/>
                <a:gd name="connsiteY16" fmla="*/ 88016 h 297454"/>
                <a:gd name="connsiteX17" fmla="*/ 89076 w 299575"/>
                <a:gd name="connsiteY17" fmla="*/ 147931 h 297454"/>
                <a:gd name="connsiteX18" fmla="*/ 150582 w 299575"/>
                <a:gd name="connsiteY18" fmla="*/ 208377 h 297454"/>
                <a:gd name="connsiteX19" fmla="*/ 212088 w 299575"/>
                <a:gd name="connsiteY19" fmla="*/ 148461 h 297454"/>
                <a:gd name="connsiteX20" fmla="*/ 151642 w 299575"/>
                <a:gd name="connsiteY20" fmla="*/ 88016 h 297454"/>
                <a:gd name="connsiteX21" fmla="*/ 234357 w 299575"/>
                <a:gd name="connsiteY21" fmla="*/ 29162 h 297454"/>
                <a:gd name="connsiteX22" fmla="*/ 203605 w 299575"/>
                <a:gd name="connsiteY22" fmla="*/ 60444 h 297454"/>
                <a:gd name="connsiteX23" fmla="*/ 235948 w 299575"/>
                <a:gd name="connsiteY23" fmla="*/ 92258 h 297454"/>
                <a:gd name="connsiteX24" fmla="*/ 268822 w 299575"/>
                <a:gd name="connsiteY24" fmla="*/ 59914 h 297454"/>
                <a:gd name="connsiteX25" fmla="*/ 268822 w 299575"/>
                <a:gd name="connsiteY25" fmla="*/ 53552 h 297454"/>
                <a:gd name="connsiteX26" fmla="*/ 245492 w 299575"/>
                <a:gd name="connsiteY26" fmla="*/ 29162 h 297454"/>
                <a:gd name="connsiteX27" fmla="*/ 234357 w 299575"/>
                <a:gd name="connsiteY27" fmla="*/ 29162 h 297454"/>
                <a:gd name="connsiteX28" fmla="*/ 41887 w 299575"/>
                <a:gd name="connsiteY28" fmla="*/ 0 h 297454"/>
                <a:gd name="connsiteX29" fmla="*/ 258217 w 299575"/>
                <a:gd name="connsiteY29" fmla="*/ 0 h 297454"/>
                <a:gd name="connsiteX30" fmla="*/ 299575 w 299575"/>
                <a:gd name="connsiteY30" fmla="*/ 41887 h 297454"/>
                <a:gd name="connsiteX31" fmla="*/ 299575 w 299575"/>
                <a:gd name="connsiteY31" fmla="*/ 255567 h 297454"/>
                <a:gd name="connsiteX32" fmla="*/ 257687 w 299575"/>
                <a:gd name="connsiteY32" fmla="*/ 297454 h 297454"/>
                <a:gd name="connsiteX33" fmla="*/ 149522 w 299575"/>
                <a:gd name="connsiteY33" fmla="*/ 297454 h 297454"/>
                <a:gd name="connsiteX34" fmla="*/ 41357 w 299575"/>
                <a:gd name="connsiteY34" fmla="*/ 297454 h 297454"/>
                <a:gd name="connsiteX35" fmla="*/ 0 w 299575"/>
                <a:gd name="connsiteY35" fmla="*/ 256096 h 297454"/>
                <a:gd name="connsiteX36" fmla="*/ 0 w 299575"/>
                <a:gd name="connsiteY36" fmla="*/ 41357 h 297454"/>
                <a:gd name="connsiteX37" fmla="*/ 41887 w 299575"/>
                <a:gd name="connsiteY37" fmla="*/ 0 h 29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9575" h="297454">
                  <a:moveTo>
                    <a:pt x="249204" y="123541"/>
                  </a:moveTo>
                  <a:cubicBezTo>
                    <a:pt x="240190" y="123011"/>
                    <a:pt x="239659" y="128843"/>
                    <a:pt x="241250" y="136266"/>
                  </a:cubicBezTo>
                  <a:cubicBezTo>
                    <a:pt x="245492" y="158536"/>
                    <a:pt x="240720" y="179214"/>
                    <a:pt x="229055" y="198302"/>
                  </a:cubicBezTo>
                  <a:cubicBezTo>
                    <a:pt x="206255" y="234888"/>
                    <a:pt x="158536" y="250264"/>
                    <a:pt x="116648" y="234888"/>
                  </a:cubicBezTo>
                  <a:cubicBezTo>
                    <a:pt x="83774" y="222692"/>
                    <a:pt x="50901" y="185577"/>
                    <a:pt x="59914" y="135736"/>
                  </a:cubicBezTo>
                  <a:cubicBezTo>
                    <a:pt x="60444" y="132555"/>
                    <a:pt x="62565" y="127252"/>
                    <a:pt x="58324" y="125662"/>
                  </a:cubicBezTo>
                  <a:cubicBezTo>
                    <a:pt x="51431" y="122481"/>
                    <a:pt x="43477" y="123541"/>
                    <a:pt x="36585" y="125131"/>
                  </a:cubicBezTo>
                  <a:cubicBezTo>
                    <a:pt x="30222" y="126722"/>
                    <a:pt x="31813" y="133085"/>
                    <a:pt x="31813" y="137857"/>
                  </a:cubicBezTo>
                  <a:cubicBezTo>
                    <a:pt x="31813" y="174442"/>
                    <a:pt x="31813" y="210497"/>
                    <a:pt x="31813" y="247082"/>
                  </a:cubicBezTo>
                  <a:cubicBezTo>
                    <a:pt x="31813" y="262989"/>
                    <a:pt x="35524" y="266701"/>
                    <a:pt x="51961" y="266701"/>
                  </a:cubicBezTo>
                  <a:cubicBezTo>
                    <a:pt x="84835" y="266701"/>
                    <a:pt x="117178" y="266701"/>
                    <a:pt x="150052" y="266701"/>
                  </a:cubicBezTo>
                  <a:cubicBezTo>
                    <a:pt x="183456" y="266701"/>
                    <a:pt x="217390" y="266701"/>
                    <a:pt x="250794" y="266701"/>
                  </a:cubicBezTo>
                  <a:cubicBezTo>
                    <a:pt x="262459" y="266701"/>
                    <a:pt x="269352" y="261929"/>
                    <a:pt x="269352" y="250264"/>
                  </a:cubicBezTo>
                  <a:cubicBezTo>
                    <a:pt x="269352" y="211558"/>
                    <a:pt x="269352" y="173382"/>
                    <a:pt x="269352" y="134675"/>
                  </a:cubicBezTo>
                  <a:cubicBezTo>
                    <a:pt x="268822" y="126987"/>
                    <a:pt x="265773" y="124337"/>
                    <a:pt x="261863" y="123541"/>
                  </a:cubicBezTo>
                  <a:cubicBezTo>
                    <a:pt x="257952" y="122746"/>
                    <a:pt x="253180" y="123806"/>
                    <a:pt x="249204" y="123541"/>
                  </a:cubicBezTo>
                  <a:close/>
                  <a:moveTo>
                    <a:pt x="151642" y="88016"/>
                  </a:moveTo>
                  <a:cubicBezTo>
                    <a:pt x="116648" y="87486"/>
                    <a:pt x="89076" y="113997"/>
                    <a:pt x="89076" y="147931"/>
                  </a:cubicBezTo>
                  <a:cubicBezTo>
                    <a:pt x="89076" y="180805"/>
                    <a:pt x="117178" y="208377"/>
                    <a:pt x="150582" y="208377"/>
                  </a:cubicBezTo>
                  <a:cubicBezTo>
                    <a:pt x="183986" y="208377"/>
                    <a:pt x="212088" y="181335"/>
                    <a:pt x="212088" y="148461"/>
                  </a:cubicBezTo>
                  <a:cubicBezTo>
                    <a:pt x="212088" y="115058"/>
                    <a:pt x="185577" y="88546"/>
                    <a:pt x="151642" y="88016"/>
                  </a:cubicBezTo>
                  <a:close/>
                  <a:moveTo>
                    <a:pt x="234357" y="29162"/>
                  </a:moveTo>
                  <a:cubicBezTo>
                    <a:pt x="207846" y="29162"/>
                    <a:pt x="204135" y="32873"/>
                    <a:pt x="203605" y="60444"/>
                  </a:cubicBezTo>
                  <a:cubicBezTo>
                    <a:pt x="203605" y="90137"/>
                    <a:pt x="205195" y="92258"/>
                    <a:pt x="235948" y="92258"/>
                  </a:cubicBezTo>
                  <a:cubicBezTo>
                    <a:pt x="267762" y="92258"/>
                    <a:pt x="268822" y="91197"/>
                    <a:pt x="268822" y="59914"/>
                  </a:cubicBezTo>
                  <a:cubicBezTo>
                    <a:pt x="268822" y="57794"/>
                    <a:pt x="268822" y="55673"/>
                    <a:pt x="268822" y="53552"/>
                  </a:cubicBezTo>
                  <a:cubicBezTo>
                    <a:pt x="268822" y="35524"/>
                    <a:pt x="263519" y="29692"/>
                    <a:pt x="245492" y="29162"/>
                  </a:cubicBezTo>
                  <a:cubicBezTo>
                    <a:pt x="241781" y="29162"/>
                    <a:pt x="238069" y="29162"/>
                    <a:pt x="234357" y="29162"/>
                  </a:cubicBezTo>
                  <a:close/>
                  <a:moveTo>
                    <a:pt x="41887" y="0"/>
                  </a:moveTo>
                  <a:cubicBezTo>
                    <a:pt x="113998" y="0"/>
                    <a:pt x="186108" y="0"/>
                    <a:pt x="258217" y="0"/>
                  </a:cubicBezTo>
                  <a:cubicBezTo>
                    <a:pt x="284728" y="0"/>
                    <a:pt x="299575" y="14846"/>
                    <a:pt x="299575" y="41887"/>
                  </a:cubicBezTo>
                  <a:cubicBezTo>
                    <a:pt x="299575" y="112937"/>
                    <a:pt x="299575" y="184517"/>
                    <a:pt x="299575" y="255567"/>
                  </a:cubicBezTo>
                  <a:cubicBezTo>
                    <a:pt x="299575" y="283138"/>
                    <a:pt x="285789" y="297454"/>
                    <a:pt x="257687" y="297454"/>
                  </a:cubicBezTo>
                  <a:cubicBezTo>
                    <a:pt x="221632" y="297454"/>
                    <a:pt x="185577" y="297454"/>
                    <a:pt x="149522" y="297454"/>
                  </a:cubicBezTo>
                  <a:cubicBezTo>
                    <a:pt x="113467" y="297454"/>
                    <a:pt x="77412" y="297454"/>
                    <a:pt x="41357" y="297454"/>
                  </a:cubicBezTo>
                  <a:cubicBezTo>
                    <a:pt x="14315" y="297454"/>
                    <a:pt x="0" y="283138"/>
                    <a:pt x="0" y="256096"/>
                  </a:cubicBezTo>
                  <a:cubicBezTo>
                    <a:pt x="0" y="184517"/>
                    <a:pt x="0" y="112937"/>
                    <a:pt x="0" y="41357"/>
                  </a:cubicBezTo>
                  <a:cubicBezTo>
                    <a:pt x="0" y="14315"/>
                    <a:pt x="14846" y="0"/>
                    <a:pt x="4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aphic 21">
            <a:extLst>
              <a:ext uri="{FF2B5EF4-FFF2-40B4-BE49-F238E27FC236}">
                <a16:creationId xmlns:a16="http://schemas.microsoft.com/office/drawing/2014/main" id="{136A6F70-EC0E-44A0-92BC-82B2BEB44690}"/>
              </a:ext>
            </a:extLst>
          </p:cNvPr>
          <p:cNvGrpSpPr/>
          <p:nvPr/>
        </p:nvGrpSpPr>
        <p:grpSpPr>
          <a:xfrm>
            <a:off x="9151902" y="3174330"/>
            <a:ext cx="687792" cy="883022"/>
            <a:chOff x="3425127" y="0"/>
            <a:chExt cx="5341746" cy="68580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99BCC67-341C-42B6-8A43-DD85BF186024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8AFCEAF-F4F5-4EF4-A7E9-9C9498ACDDF2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97606A-71FB-4B0F-8F14-0903161DE588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038230-1B10-40D1-88FC-2BB96F9ABBB2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FCB2FB4-751A-4CF8-AB19-A88C8FA55DA2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647700" y="1883042"/>
            <a:ext cx="673202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Output images from ethical hacking activities may include screenshots of vulnerability scan reports, evidence of successful exploitation (e.g., compromised system access), and logs of simulated attack scenarios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Visual representations such as charts, graphs, and diagrams can help illustrate the severity of identified vulnerabilities, the impact of potential attacks, and the effectiveness of remediation efforts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Output images should be presented in a clear and concise manner, with annotations or explanations where necessary to aid understanding.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dist"/>
            <a:r>
              <a:rPr lang="en-US" b="1" dirty="0">
                <a:solidFill>
                  <a:schemeClr val="accent1"/>
                </a:solidFill>
                <a:ea typeface="+mj-lt"/>
                <a:cs typeface="Arial"/>
              </a:rPr>
              <a:t>Conclusion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CB3A26-4EF7-4AE3-B544-602E31387B37}"/>
              </a:ext>
            </a:extLst>
          </p:cNvPr>
          <p:cNvGrpSpPr/>
          <p:nvPr/>
        </p:nvGrpSpPr>
        <p:grpSpPr>
          <a:xfrm>
            <a:off x="0" y="1264192"/>
            <a:ext cx="6238430" cy="5208851"/>
            <a:chOff x="732823" y="2045143"/>
            <a:chExt cx="4898146" cy="40897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35BC1C-AD87-4B65-9FDA-17D261C01A9C}"/>
                </a:ext>
              </a:extLst>
            </p:cNvPr>
            <p:cNvGrpSpPr/>
            <p:nvPr/>
          </p:nvGrpSpPr>
          <p:grpSpPr>
            <a:xfrm flipH="1">
              <a:off x="732823" y="3007650"/>
              <a:ext cx="4898146" cy="3127258"/>
              <a:chOff x="1585738" y="4408438"/>
              <a:chExt cx="2717520" cy="173502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AD4B73-8FF4-4221-94CE-25C909601B26}"/>
                  </a:ext>
                </a:extLst>
              </p:cNvPr>
              <p:cNvSpPr/>
              <p:nvPr/>
            </p:nvSpPr>
            <p:spPr>
              <a:xfrm>
                <a:off x="1585738" y="5752874"/>
                <a:ext cx="2717520" cy="3905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3E2D379-4A78-40E2-9F22-E5F085058729}"/>
                  </a:ext>
                </a:extLst>
              </p:cNvPr>
              <p:cNvGrpSpPr/>
              <p:nvPr/>
            </p:nvGrpSpPr>
            <p:grpSpPr>
              <a:xfrm flipH="1">
                <a:off x="1855021" y="4408438"/>
                <a:ext cx="2426144" cy="1612821"/>
                <a:chOff x="6917382" y="4652701"/>
                <a:chExt cx="2983072" cy="1983048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6BB287FF-01F8-4D87-A1D4-D02E51E028F7}"/>
                    </a:ext>
                  </a:extLst>
                </p:cNvPr>
                <p:cNvSpPr/>
                <p:nvPr/>
              </p:nvSpPr>
              <p:spPr>
                <a:xfrm>
                  <a:off x="6917382" y="4652701"/>
                  <a:ext cx="2983072" cy="1983048"/>
                </a:xfrm>
                <a:custGeom>
                  <a:avLst/>
                  <a:gdLst>
                    <a:gd name="connsiteX0" fmla="*/ 2977241 w 2983072"/>
                    <a:gd name="connsiteY0" fmla="*/ 1404120 h 1983048"/>
                    <a:gd name="connsiteX1" fmla="*/ 1664038 w 2983072"/>
                    <a:gd name="connsiteY1" fmla="*/ 1312116 h 1983048"/>
                    <a:gd name="connsiteX2" fmla="*/ 1634323 w 2983072"/>
                    <a:gd name="connsiteY2" fmla="*/ 1288114 h 1983048"/>
                    <a:gd name="connsiteX3" fmla="*/ 1230305 w 2983072"/>
                    <a:gd name="connsiteY3" fmla="*/ 69774 h 1983048"/>
                    <a:gd name="connsiteX4" fmla="*/ 1130872 w 2983072"/>
                    <a:gd name="connsiteY4" fmla="*/ 56 h 1983048"/>
                    <a:gd name="connsiteX5" fmla="*/ 68538 w 2983072"/>
                    <a:gd name="connsiteY5" fmla="*/ 15486 h 1983048"/>
                    <a:gd name="connsiteX6" fmla="*/ 1678 w 2983072"/>
                    <a:gd name="connsiteY6" fmla="*/ 98918 h 1983048"/>
                    <a:gd name="connsiteX7" fmla="*/ 437126 w 2983072"/>
                    <a:gd name="connsiteY7" fmla="*/ 1469265 h 1983048"/>
                    <a:gd name="connsiteX8" fmla="*/ 531416 w 2983072"/>
                    <a:gd name="connsiteY8" fmla="*/ 1703562 h 1983048"/>
                    <a:gd name="connsiteX9" fmla="*/ 478271 w 2983072"/>
                    <a:gd name="connsiteY9" fmla="*/ 1825853 h 1983048"/>
                    <a:gd name="connsiteX10" fmla="*/ 554274 w 2983072"/>
                    <a:gd name="connsiteY10" fmla="*/ 1888141 h 1983048"/>
                    <a:gd name="connsiteX11" fmla="*/ 2109201 w 2983072"/>
                    <a:gd name="connsiteY11" fmla="*/ 1983003 h 1983048"/>
                    <a:gd name="connsiteX12" fmla="*/ 2322354 w 2983072"/>
                    <a:gd name="connsiteY12" fmla="*/ 1912714 h 1983048"/>
                    <a:gd name="connsiteX13" fmla="*/ 2959525 w 2983072"/>
                    <a:gd name="connsiteY13" fmla="*/ 1470408 h 1983048"/>
                    <a:gd name="connsiteX14" fmla="*/ 2977241 w 2983072"/>
                    <a:gd name="connsiteY14" fmla="*/ 1404120 h 1983048"/>
                    <a:gd name="connsiteX15" fmla="*/ 2977241 w 2983072"/>
                    <a:gd name="connsiteY15" fmla="*/ 1404120 h 198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3072" h="1983048">
                      <a:moveTo>
                        <a:pt x="2977241" y="1404120"/>
                      </a:moveTo>
                      <a:cubicBezTo>
                        <a:pt x="2934953" y="1378976"/>
                        <a:pt x="1826903" y="1330402"/>
                        <a:pt x="1664038" y="1312116"/>
                      </a:cubicBezTo>
                      <a:cubicBezTo>
                        <a:pt x="1645752" y="1310401"/>
                        <a:pt x="1638895" y="1303544"/>
                        <a:pt x="1634323" y="1288114"/>
                      </a:cubicBezTo>
                      <a:cubicBezTo>
                        <a:pt x="1595464" y="1168680"/>
                        <a:pt x="1325737" y="356644"/>
                        <a:pt x="1230305" y="69774"/>
                      </a:cubicBezTo>
                      <a:cubicBezTo>
                        <a:pt x="1212018" y="14914"/>
                        <a:pt x="1189160" y="-1087"/>
                        <a:pt x="1130872" y="56"/>
                      </a:cubicBezTo>
                      <a:cubicBezTo>
                        <a:pt x="1060011" y="1199"/>
                        <a:pt x="140541" y="14914"/>
                        <a:pt x="68538" y="15486"/>
                      </a:cubicBezTo>
                      <a:cubicBezTo>
                        <a:pt x="17678" y="16057"/>
                        <a:pt x="-6894" y="48059"/>
                        <a:pt x="1678" y="98918"/>
                      </a:cubicBezTo>
                      <a:cubicBezTo>
                        <a:pt x="6249" y="125776"/>
                        <a:pt x="422840" y="1433835"/>
                        <a:pt x="437126" y="1469265"/>
                      </a:cubicBezTo>
                      <a:cubicBezTo>
                        <a:pt x="467413" y="1548126"/>
                        <a:pt x="471413" y="1637273"/>
                        <a:pt x="531416" y="1703562"/>
                      </a:cubicBezTo>
                      <a:cubicBezTo>
                        <a:pt x="458270" y="1744707"/>
                        <a:pt x="455413" y="1751564"/>
                        <a:pt x="478271" y="1825853"/>
                      </a:cubicBezTo>
                      <a:cubicBezTo>
                        <a:pt x="489700" y="1863569"/>
                        <a:pt x="514272" y="1885284"/>
                        <a:pt x="554274" y="1888141"/>
                      </a:cubicBezTo>
                      <a:cubicBezTo>
                        <a:pt x="729711" y="1900713"/>
                        <a:pt x="1952051" y="1985289"/>
                        <a:pt x="2109201" y="1983003"/>
                      </a:cubicBezTo>
                      <a:cubicBezTo>
                        <a:pt x="2188062" y="1981288"/>
                        <a:pt x="2226350" y="1983574"/>
                        <a:pt x="2322354" y="1912714"/>
                      </a:cubicBezTo>
                      <a:cubicBezTo>
                        <a:pt x="2388643" y="1865283"/>
                        <a:pt x="2905809" y="1512125"/>
                        <a:pt x="2959525" y="1470408"/>
                      </a:cubicBezTo>
                      <a:cubicBezTo>
                        <a:pt x="2984670" y="1449836"/>
                        <a:pt x="2988098" y="1430978"/>
                        <a:pt x="2977241" y="1404120"/>
                      </a:cubicBezTo>
                      <a:lnTo>
                        <a:pt x="2977241" y="1404120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54E3CDCC-152C-4E9D-97B1-2173440C3105}"/>
                    </a:ext>
                  </a:extLst>
                </p:cNvPr>
                <p:cNvSpPr/>
                <p:nvPr/>
              </p:nvSpPr>
              <p:spPr>
                <a:xfrm>
                  <a:off x="7049409" y="4778370"/>
                  <a:ext cx="1445617" cy="1416648"/>
                </a:xfrm>
                <a:custGeom>
                  <a:avLst/>
                  <a:gdLst>
                    <a:gd name="connsiteX0" fmla="*/ 1442293 w 1445617"/>
                    <a:gd name="connsiteY0" fmla="*/ 1036725 h 1416648"/>
                    <a:gd name="connsiteX1" fmla="*/ 1349718 w 1445617"/>
                    <a:gd name="connsiteY1" fmla="*/ 770427 h 1416648"/>
                    <a:gd name="connsiteX2" fmla="*/ 1094277 w 1445617"/>
                    <a:gd name="connsiteY2" fmla="*/ 25251 h 1416648"/>
                    <a:gd name="connsiteX3" fmla="*/ 1059419 w 1445617"/>
                    <a:gd name="connsiteY3" fmla="*/ 107 h 1416648"/>
                    <a:gd name="connsiteX4" fmla="*/ 62802 w 1445617"/>
                    <a:gd name="connsiteY4" fmla="*/ 41251 h 1416648"/>
                    <a:gd name="connsiteX5" fmla="*/ 13086 w 1445617"/>
                    <a:gd name="connsiteY5" fmla="*/ 109255 h 1416648"/>
                    <a:gd name="connsiteX6" fmla="*/ 166807 w 1445617"/>
                    <a:gd name="connsiteY6" fmla="*/ 575561 h 1416648"/>
                    <a:gd name="connsiteX7" fmla="*/ 430247 w 1445617"/>
                    <a:gd name="connsiteY7" fmla="*/ 1385312 h 1416648"/>
                    <a:gd name="connsiteX8" fmla="*/ 478250 w 1445617"/>
                    <a:gd name="connsiteY8" fmla="*/ 1408742 h 1416648"/>
                    <a:gd name="connsiteX9" fmla="*/ 1106278 w 1445617"/>
                    <a:gd name="connsiteY9" fmla="*/ 1184160 h 1416648"/>
                    <a:gd name="connsiteX10" fmla="*/ 1245141 w 1445617"/>
                    <a:gd name="connsiteY10" fmla="*/ 1132729 h 1416648"/>
                    <a:gd name="connsiteX11" fmla="*/ 1245141 w 1445617"/>
                    <a:gd name="connsiteY11" fmla="*/ 1132729 h 1416648"/>
                    <a:gd name="connsiteX12" fmla="*/ 1245141 w 1445617"/>
                    <a:gd name="connsiteY12" fmla="*/ 1132729 h 1416648"/>
                    <a:gd name="connsiteX13" fmla="*/ 1424007 w 1445617"/>
                    <a:gd name="connsiteY13" fmla="*/ 1071012 h 1416648"/>
                    <a:gd name="connsiteX14" fmla="*/ 1442293 w 1445617"/>
                    <a:gd name="connsiteY14" fmla="*/ 1036725 h 1416648"/>
                    <a:gd name="connsiteX15" fmla="*/ 1442293 w 1445617"/>
                    <a:gd name="connsiteY15" fmla="*/ 1036725 h 1416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45617" h="1416648">
                      <a:moveTo>
                        <a:pt x="1442293" y="1036725"/>
                      </a:moveTo>
                      <a:cubicBezTo>
                        <a:pt x="1410292" y="948150"/>
                        <a:pt x="1380005" y="859003"/>
                        <a:pt x="1349718" y="770427"/>
                      </a:cubicBezTo>
                      <a:cubicBezTo>
                        <a:pt x="1263999" y="521845"/>
                        <a:pt x="1178853" y="273833"/>
                        <a:pt x="1094277" y="25251"/>
                      </a:cubicBezTo>
                      <a:cubicBezTo>
                        <a:pt x="1087991" y="6964"/>
                        <a:pt x="1080563" y="-1036"/>
                        <a:pt x="1059419" y="107"/>
                      </a:cubicBezTo>
                      <a:cubicBezTo>
                        <a:pt x="1013131" y="2964"/>
                        <a:pt x="181093" y="35537"/>
                        <a:pt x="62802" y="41251"/>
                      </a:cubicBezTo>
                      <a:cubicBezTo>
                        <a:pt x="-9201" y="44680"/>
                        <a:pt x="-9201" y="41823"/>
                        <a:pt x="13086" y="109255"/>
                      </a:cubicBezTo>
                      <a:cubicBezTo>
                        <a:pt x="64517" y="264690"/>
                        <a:pt x="115948" y="420126"/>
                        <a:pt x="166807" y="575561"/>
                      </a:cubicBezTo>
                      <a:cubicBezTo>
                        <a:pt x="254811" y="845288"/>
                        <a:pt x="342243" y="1115586"/>
                        <a:pt x="430247" y="1385312"/>
                      </a:cubicBezTo>
                      <a:cubicBezTo>
                        <a:pt x="442248" y="1422457"/>
                        <a:pt x="442819" y="1421314"/>
                        <a:pt x="478250" y="1408742"/>
                      </a:cubicBezTo>
                      <a:cubicBezTo>
                        <a:pt x="687973" y="1333881"/>
                        <a:pt x="897126" y="1259592"/>
                        <a:pt x="1106278" y="1184160"/>
                      </a:cubicBezTo>
                      <a:cubicBezTo>
                        <a:pt x="1152566" y="1167588"/>
                        <a:pt x="1201139" y="1155016"/>
                        <a:pt x="1245141" y="1132729"/>
                      </a:cubicBezTo>
                      <a:lnTo>
                        <a:pt x="1245141" y="1132729"/>
                      </a:lnTo>
                      <a:lnTo>
                        <a:pt x="1245141" y="1132729"/>
                      </a:lnTo>
                      <a:cubicBezTo>
                        <a:pt x="1304573" y="1112157"/>
                        <a:pt x="1364004" y="1090442"/>
                        <a:pt x="1424007" y="1071012"/>
                      </a:cubicBezTo>
                      <a:cubicBezTo>
                        <a:pt x="1445150" y="1065298"/>
                        <a:pt x="1449722" y="1057869"/>
                        <a:pt x="1442293" y="1036725"/>
                      </a:cubicBezTo>
                      <a:lnTo>
                        <a:pt x="1442293" y="1036725"/>
                      </a:lnTo>
                      <a:close/>
                    </a:path>
                  </a:pathLst>
                </a:custGeom>
                <a:solidFill>
                  <a:srgbClr val="8F8C8D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A31859BD-7525-4B2A-B9B5-F61E3564AC5F}"/>
                    </a:ext>
                  </a:extLst>
                </p:cNvPr>
                <p:cNvSpPr/>
                <p:nvPr/>
              </p:nvSpPr>
              <p:spPr>
                <a:xfrm>
                  <a:off x="7048837" y="4800764"/>
                  <a:ext cx="1251998" cy="1394255"/>
                </a:xfrm>
                <a:custGeom>
                  <a:avLst/>
                  <a:gdLst>
                    <a:gd name="connsiteX0" fmla="*/ 1251999 w 1251998"/>
                    <a:gd name="connsiteY0" fmla="*/ 1108050 h 1394255"/>
                    <a:gd name="connsiteX1" fmla="*/ 413104 w 1251998"/>
                    <a:gd name="connsiteY1" fmla="*/ 0 h 1394255"/>
                    <a:gd name="connsiteX2" fmla="*/ 62802 w 1251998"/>
                    <a:gd name="connsiteY2" fmla="*/ 16001 h 1394255"/>
                    <a:gd name="connsiteX3" fmla="*/ 13086 w 1251998"/>
                    <a:gd name="connsiteY3" fmla="*/ 84575 h 1394255"/>
                    <a:gd name="connsiteX4" fmla="*/ 166807 w 1251998"/>
                    <a:gd name="connsiteY4" fmla="*/ 551453 h 1394255"/>
                    <a:gd name="connsiteX5" fmla="*/ 429676 w 1251998"/>
                    <a:gd name="connsiteY5" fmla="*/ 1362919 h 1394255"/>
                    <a:gd name="connsiteX6" fmla="*/ 477678 w 1251998"/>
                    <a:gd name="connsiteY6" fmla="*/ 1386348 h 1394255"/>
                    <a:gd name="connsiteX7" fmla="*/ 1105706 w 1251998"/>
                    <a:gd name="connsiteY7" fmla="*/ 1161195 h 1394255"/>
                    <a:gd name="connsiteX8" fmla="*/ 1244570 w 1251998"/>
                    <a:gd name="connsiteY8" fmla="*/ 1109764 h 1394255"/>
                    <a:gd name="connsiteX9" fmla="*/ 1244570 w 1251998"/>
                    <a:gd name="connsiteY9" fmla="*/ 1109764 h 1394255"/>
                    <a:gd name="connsiteX10" fmla="*/ 1244570 w 1251998"/>
                    <a:gd name="connsiteY10" fmla="*/ 1109764 h 1394255"/>
                    <a:gd name="connsiteX11" fmla="*/ 1251999 w 1251998"/>
                    <a:gd name="connsiteY11" fmla="*/ 1108050 h 1394255"/>
                    <a:gd name="connsiteX12" fmla="*/ 1251999 w 1251998"/>
                    <a:gd name="connsiteY12" fmla="*/ 1108050 h 1394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1998" h="1394255">
                      <a:moveTo>
                        <a:pt x="1251999" y="1108050"/>
                      </a:moveTo>
                      <a:lnTo>
                        <a:pt x="413104" y="0"/>
                      </a:lnTo>
                      <a:cubicBezTo>
                        <a:pt x="296527" y="10858"/>
                        <a:pt x="179379" y="10286"/>
                        <a:pt x="62802" y="16001"/>
                      </a:cubicBezTo>
                      <a:cubicBezTo>
                        <a:pt x="-9201" y="19429"/>
                        <a:pt x="-9201" y="16572"/>
                        <a:pt x="13086" y="84575"/>
                      </a:cubicBezTo>
                      <a:cubicBezTo>
                        <a:pt x="64517" y="240011"/>
                        <a:pt x="115948" y="396018"/>
                        <a:pt x="166807" y="551453"/>
                      </a:cubicBezTo>
                      <a:cubicBezTo>
                        <a:pt x="254811" y="821751"/>
                        <a:pt x="342243" y="1092049"/>
                        <a:pt x="429676" y="1362919"/>
                      </a:cubicBezTo>
                      <a:cubicBezTo>
                        <a:pt x="441677" y="1400063"/>
                        <a:pt x="442248" y="1398920"/>
                        <a:pt x="477678" y="1386348"/>
                      </a:cubicBezTo>
                      <a:cubicBezTo>
                        <a:pt x="686830" y="1311488"/>
                        <a:pt x="896554" y="1237199"/>
                        <a:pt x="1105706" y="1161195"/>
                      </a:cubicBezTo>
                      <a:cubicBezTo>
                        <a:pt x="1151994" y="1144623"/>
                        <a:pt x="1200568" y="1132051"/>
                        <a:pt x="1244570" y="1109764"/>
                      </a:cubicBezTo>
                      <a:lnTo>
                        <a:pt x="1244570" y="1109764"/>
                      </a:lnTo>
                      <a:lnTo>
                        <a:pt x="1244570" y="1109764"/>
                      </a:lnTo>
                      <a:cubicBezTo>
                        <a:pt x="1247427" y="1109764"/>
                        <a:pt x="1249713" y="1108621"/>
                        <a:pt x="1251999" y="1108050"/>
                      </a:cubicBezTo>
                      <a:lnTo>
                        <a:pt x="1251999" y="110805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3643218-0DBA-4BFA-BDA7-B0D7EE0094D3}"/>
                    </a:ext>
                  </a:extLst>
                </p:cNvPr>
                <p:cNvSpPr/>
                <p:nvPr/>
              </p:nvSpPr>
              <p:spPr>
                <a:xfrm>
                  <a:off x="7409336" y="6400982"/>
                  <a:ext cx="1760252" cy="217078"/>
                </a:xfrm>
                <a:custGeom>
                  <a:avLst/>
                  <a:gdLst>
                    <a:gd name="connsiteX0" fmla="*/ 1634963 w 1760252"/>
                    <a:gd name="connsiteY0" fmla="*/ 216435 h 217078"/>
                    <a:gd name="connsiteX1" fmla="*/ 84035 w 1760252"/>
                    <a:gd name="connsiteY1" fmla="*/ 121574 h 217078"/>
                    <a:gd name="connsiteX2" fmla="*/ 603 w 1760252"/>
                    <a:gd name="connsiteY2" fmla="*/ 29570 h 217078"/>
                    <a:gd name="connsiteX3" fmla="*/ 37748 w 1760252"/>
                    <a:gd name="connsiteY3" fmla="*/ 997 h 217078"/>
                    <a:gd name="connsiteX4" fmla="*/ 1735539 w 1760252"/>
                    <a:gd name="connsiteY4" fmla="*/ 162718 h 217078"/>
                    <a:gd name="connsiteX5" fmla="*/ 1760111 w 1760252"/>
                    <a:gd name="connsiteY5" fmla="*/ 178719 h 217078"/>
                    <a:gd name="connsiteX6" fmla="*/ 1737824 w 1760252"/>
                    <a:gd name="connsiteY6" fmla="*/ 197577 h 217078"/>
                    <a:gd name="connsiteX7" fmla="*/ 1634963 w 1760252"/>
                    <a:gd name="connsiteY7" fmla="*/ 216435 h 217078"/>
                    <a:gd name="connsiteX8" fmla="*/ 1634963 w 1760252"/>
                    <a:gd name="connsiteY8" fmla="*/ 216435 h 21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0252" h="217078">
                      <a:moveTo>
                        <a:pt x="1634963" y="216435"/>
                      </a:moveTo>
                      <a:cubicBezTo>
                        <a:pt x="1518386" y="208435"/>
                        <a:pt x="207470" y="130145"/>
                        <a:pt x="84035" y="121574"/>
                      </a:cubicBezTo>
                      <a:cubicBezTo>
                        <a:pt x="30319" y="118145"/>
                        <a:pt x="-5111" y="77572"/>
                        <a:pt x="603" y="29570"/>
                      </a:cubicBezTo>
                      <a:cubicBezTo>
                        <a:pt x="3460" y="7854"/>
                        <a:pt x="13175" y="-3575"/>
                        <a:pt x="37748" y="997"/>
                      </a:cubicBezTo>
                      <a:cubicBezTo>
                        <a:pt x="112608" y="13569"/>
                        <a:pt x="1641820" y="147289"/>
                        <a:pt x="1735539" y="162718"/>
                      </a:cubicBezTo>
                      <a:cubicBezTo>
                        <a:pt x="1746968" y="164433"/>
                        <a:pt x="1758397" y="167290"/>
                        <a:pt x="1760111" y="178719"/>
                      </a:cubicBezTo>
                      <a:cubicBezTo>
                        <a:pt x="1761825" y="192434"/>
                        <a:pt x="1747539" y="194148"/>
                        <a:pt x="1737824" y="197577"/>
                      </a:cubicBezTo>
                      <a:cubicBezTo>
                        <a:pt x="1704109" y="209006"/>
                        <a:pt x="1670964" y="219864"/>
                        <a:pt x="1634963" y="216435"/>
                      </a:cubicBezTo>
                      <a:lnTo>
                        <a:pt x="1634963" y="216435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97AC4EB-E961-405F-ACDA-B2434F876BE4}"/>
                    </a:ext>
                  </a:extLst>
                </p:cNvPr>
                <p:cNvSpPr/>
                <p:nvPr/>
              </p:nvSpPr>
              <p:spPr>
                <a:xfrm>
                  <a:off x="6952507" y="4726584"/>
                  <a:ext cx="531234" cy="1611633"/>
                </a:xfrm>
                <a:custGeom>
                  <a:avLst/>
                  <a:gdLst>
                    <a:gd name="connsiteX0" fmla="*/ 531149 w 531234"/>
                    <a:gd name="connsiteY0" fmla="*/ 1599963 h 1611633"/>
                    <a:gd name="connsiteX1" fmla="*/ 524291 w 531234"/>
                    <a:gd name="connsiteY1" fmla="*/ 1610821 h 1611633"/>
                    <a:gd name="connsiteX2" fmla="*/ 511719 w 531234"/>
                    <a:gd name="connsiteY2" fmla="*/ 1606249 h 1611633"/>
                    <a:gd name="connsiteX3" fmla="*/ 500290 w 531234"/>
                    <a:gd name="connsiteY3" fmla="*/ 1573105 h 1611633"/>
                    <a:gd name="connsiteX4" fmla="*/ 294567 w 531234"/>
                    <a:gd name="connsiteY4" fmla="*/ 933648 h 1611633"/>
                    <a:gd name="connsiteX5" fmla="*/ 8840 w 531234"/>
                    <a:gd name="connsiteY5" fmla="*/ 36464 h 1611633"/>
                    <a:gd name="connsiteX6" fmla="*/ 8268 w 531234"/>
                    <a:gd name="connsiteY6" fmla="*/ 1034 h 1611633"/>
                    <a:gd name="connsiteX7" fmla="*/ 28269 w 531234"/>
                    <a:gd name="connsiteY7" fmla="*/ 29035 h 1611633"/>
                    <a:gd name="connsiteX8" fmla="*/ 288281 w 531234"/>
                    <a:gd name="connsiteY8" fmla="*/ 843358 h 1611633"/>
                    <a:gd name="connsiteX9" fmla="*/ 524863 w 531234"/>
                    <a:gd name="connsiteY9" fmla="*/ 1579962 h 1611633"/>
                    <a:gd name="connsiteX10" fmla="*/ 531149 w 531234"/>
                    <a:gd name="connsiteY10" fmla="*/ 1599963 h 1611633"/>
                    <a:gd name="connsiteX11" fmla="*/ 531149 w 531234"/>
                    <a:gd name="connsiteY11" fmla="*/ 1599963 h 16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1234" h="1611633">
                      <a:moveTo>
                        <a:pt x="531149" y="1599963"/>
                      </a:moveTo>
                      <a:cubicBezTo>
                        <a:pt x="531720" y="1604535"/>
                        <a:pt x="529434" y="1608535"/>
                        <a:pt x="524291" y="1610821"/>
                      </a:cubicBezTo>
                      <a:cubicBezTo>
                        <a:pt x="518577" y="1613107"/>
                        <a:pt x="514005" y="1610249"/>
                        <a:pt x="511719" y="1606249"/>
                      </a:cubicBezTo>
                      <a:cubicBezTo>
                        <a:pt x="507148" y="1595392"/>
                        <a:pt x="503719" y="1584534"/>
                        <a:pt x="500290" y="1573105"/>
                      </a:cubicBezTo>
                      <a:cubicBezTo>
                        <a:pt x="431716" y="1359953"/>
                        <a:pt x="363141" y="1146800"/>
                        <a:pt x="294567" y="933648"/>
                      </a:cubicBezTo>
                      <a:cubicBezTo>
                        <a:pt x="199134" y="634777"/>
                        <a:pt x="103701" y="335335"/>
                        <a:pt x="8840" y="36464"/>
                      </a:cubicBezTo>
                      <a:cubicBezTo>
                        <a:pt x="5411" y="25607"/>
                        <a:pt x="-8876" y="6749"/>
                        <a:pt x="8268" y="1034"/>
                      </a:cubicBezTo>
                      <a:cubicBezTo>
                        <a:pt x="27126" y="-5252"/>
                        <a:pt x="24840" y="18749"/>
                        <a:pt x="28269" y="29035"/>
                      </a:cubicBezTo>
                      <a:cubicBezTo>
                        <a:pt x="115702" y="299905"/>
                        <a:pt x="201420" y="571917"/>
                        <a:pt x="288281" y="843358"/>
                      </a:cubicBezTo>
                      <a:cubicBezTo>
                        <a:pt x="366570" y="1089083"/>
                        <a:pt x="446002" y="1334237"/>
                        <a:pt x="524863" y="1579962"/>
                      </a:cubicBezTo>
                      <a:cubicBezTo>
                        <a:pt x="526577" y="1585677"/>
                        <a:pt x="528292" y="1592535"/>
                        <a:pt x="531149" y="1599963"/>
                      </a:cubicBezTo>
                      <a:lnTo>
                        <a:pt x="531149" y="1599963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7C7DB33-6C87-4BD6-B733-8B52949F12E2}"/>
                    </a:ext>
                  </a:extLst>
                </p:cNvPr>
                <p:cNvSpPr/>
                <p:nvPr/>
              </p:nvSpPr>
              <p:spPr>
                <a:xfrm>
                  <a:off x="7729130" y="6057561"/>
                  <a:ext cx="662402" cy="280414"/>
                </a:xfrm>
                <a:custGeom>
                  <a:avLst/>
                  <a:gdLst>
                    <a:gd name="connsiteX0" fmla="*/ 13395 w 662402"/>
                    <a:gd name="connsiteY0" fmla="*/ 280415 h 280414"/>
                    <a:gd name="connsiteX1" fmla="*/ 251 w 662402"/>
                    <a:gd name="connsiteY1" fmla="*/ 273557 h 280414"/>
                    <a:gd name="connsiteX2" fmla="*/ 11109 w 662402"/>
                    <a:gd name="connsiteY2" fmla="*/ 259271 h 280414"/>
                    <a:gd name="connsiteX3" fmla="*/ 628280 w 662402"/>
                    <a:gd name="connsiteY3" fmla="*/ 10117 h 280414"/>
                    <a:gd name="connsiteX4" fmla="*/ 660853 w 662402"/>
                    <a:gd name="connsiteY4" fmla="*/ 7260 h 280414"/>
                    <a:gd name="connsiteX5" fmla="*/ 636852 w 662402"/>
                    <a:gd name="connsiteY5" fmla="*/ 28975 h 280414"/>
                    <a:gd name="connsiteX6" fmla="*/ 13395 w 662402"/>
                    <a:gd name="connsiteY6" fmla="*/ 280415 h 280414"/>
                    <a:gd name="connsiteX7" fmla="*/ 13395 w 662402"/>
                    <a:gd name="connsiteY7" fmla="*/ 280415 h 28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2402" h="280414">
                      <a:moveTo>
                        <a:pt x="13395" y="280415"/>
                      </a:moveTo>
                      <a:cubicBezTo>
                        <a:pt x="6537" y="280415"/>
                        <a:pt x="1394" y="279844"/>
                        <a:pt x="251" y="273557"/>
                      </a:cubicBezTo>
                      <a:cubicBezTo>
                        <a:pt x="-1463" y="264414"/>
                        <a:pt x="5966" y="261557"/>
                        <a:pt x="11109" y="259271"/>
                      </a:cubicBezTo>
                      <a:cubicBezTo>
                        <a:pt x="48825" y="243270"/>
                        <a:pt x="460272" y="77549"/>
                        <a:pt x="628280" y="10117"/>
                      </a:cubicBezTo>
                      <a:cubicBezTo>
                        <a:pt x="638566" y="6117"/>
                        <a:pt x="653995" y="-8741"/>
                        <a:pt x="660853" y="7260"/>
                      </a:cubicBezTo>
                      <a:cubicBezTo>
                        <a:pt x="668282" y="23832"/>
                        <a:pt x="647138" y="24403"/>
                        <a:pt x="636852" y="28975"/>
                      </a:cubicBezTo>
                      <a:cubicBezTo>
                        <a:pt x="435700" y="111265"/>
                        <a:pt x="18538" y="278701"/>
                        <a:pt x="13395" y="280415"/>
                      </a:cubicBezTo>
                      <a:lnTo>
                        <a:pt x="13395" y="280415"/>
                      </a:lnTo>
                      <a:close/>
                    </a:path>
                  </a:pathLst>
                </a:custGeom>
                <a:solidFill>
                  <a:srgbClr val="908F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1A410AF-BEB1-42F0-8445-252CE520DCC5}"/>
                    </a:ext>
                  </a:extLst>
                </p:cNvPr>
                <p:cNvSpPr/>
                <p:nvPr/>
              </p:nvSpPr>
              <p:spPr>
                <a:xfrm>
                  <a:off x="7609376" y="6263687"/>
                  <a:ext cx="114290" cy="51430"/>
                </a:xfrm>
                <a:custGeom>
                  <a:avLst/>
                  <a:gdLst>
                    <a:gd name="connsiteX0" fmla="*/ 0 w 114290"/>
                    <a:gd name="connsiteY0" fmla="*/ 42288 h 51430"/>
                    <a:gd name="connsiteX1" fmla="*/ 110862 w 114290"/>
                    <a:gd name="connsiteY1" fmla="*/ 0 h 51430"/>
                    <a:gd name="connsiteX2" fmla="*/ 114291 w 114290"/>
                    <a:gd name="connsiteY2" fmla="*/ 9143 h 51430"/>
                    <a:gd name="connsiteX3" fmla="*/ 3429 w 114290"/>
                    <a:gd name="connsiteY3" fmla="*/ 51431 h 51430"/>
                    <a:gd name="connsiteX4" fmla="*/ 0 w 114290"/>
                    <a:gd name="connsiteY4" fmla="*/ 42288 h 51430"/>
                    <a:gd name="connsiteX5" fmla="*/ 0 w 114290"/>
                    <a:gd name="connsiteY5" fmla="*/ 42288 h 51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90" h="51430">
                      <a:moveTo>
                        <a:pt x="0" y="42288"/>
                      </a:moveTo>
                      <a:cubicBezTo>
                        <a:pt x="36573" y="28001"/>
                        <a:pt x="73718" y="14286"/>
                        <a:pt x="110862" y="0"/>
                      </a:cubicBezTo>
                      <a:cubicBezTo>
                        <a:pt x="112005" y="3429"/>
                        <a:pt x="113148" y="6286"/>
                        <a:pt x="114291" y="9143"/>
                      </a:cubicBezTo>
                      <a:cubicBezTo>
                        <a:pt x="77718" y="23429"/>
                        <a:pt x="40573" y="37145"/>
                        <a:pt x="3429" y="51431"/>
                      </a:cubicBezTo>
                      <a:cubicBezTo>
                        <a:pt x="2286" y="48574"/>
                        <a:pt x="1143" y="45145"/>
                        <a:pt x="0" y="42288"/>
                      </a:cubicBezTo>
                      <a:lnTo>
                        <a:pt x="0" y="42288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F1E337-6C60-4127-884D-6EC7C45D8862}"/>
                </a:ext>
              </a:extLst>
            </p:cNvPr>
            <p:cNvGrpSpPr/>
            <p:nvPr/>
          </p:nvGrpSpPr>
          <p:grpSpPr>
            <a:xfrm>
              <a:off x="1036543" y="2045143"/>
              <a:ext cx="2961756" cy="3431661"/>
              <a:chOff x="810119" y="1788769"/>
              <a:chExt cx="2961756" cy="343166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D05294A-8EBB-4E5E-AE89-A2B9790146E3}"/>
                  </a:ext>
                </a:extLst>
              </p:cNvPr>
              <p:cNvSpPr/>
              <p:nvPr/>
            </p:nvSpPr>
            <p:spPr>
              <a:xfrm rot="739140" flipH="1">
                <a:off x="2488836" y="1806214"/>
                <a:ext cx="589030" cy="684918"/>
              </a:xfrm>
              <a:custGeom>
                <a:avLst/>
                <a:gdLst>
                  <a:gd name="connsiteX0" fmla="*/ 737970 w 815751"/>
                  <a:gd name="connsiteY0" fmla="*/ 666829 h 948547"/>
                  <a:gd name="connsiteX1" fmla="*/ 821442 w 815751"/>
                  <a:gd name="connsiteY1" fmla="*/ 388905 h 948547"/>
                  <a:gd name="connsiteX2" fmla="*/ 410721 w 815751"/>
                  <a:gd name="connsiteY2" fmla="*/ 0 h 948547"/>
                  <a:gd name="connsiteX3" fmla="*/ 0 w 815751"/>
                  <a:gd name="connsiteY3" fmla="*/ 388905 h 948547"/>
                  <a:gd name="connsiteX4" fmla="*/ 42685 w 815751"/>
                  <a:gd name="connsiteY4" fmla="*/ 561540 h 948547"/>
                  <a:gd name="connsiteX5" fmla="*/ 90112 w 815751"/>
                  <a:gd name="connsiteY5" fmla="*/ 828082 h 948547"/>
                  <a:gd name="connsiteX6" fmla="*/ 90112 w 815751"/>
                  <a:gd name="connsiteY6" fmla="*/ 828082 h 948547"/>
                  <a:gd name="connsiteX7" fmla="*/ 129002 w 815751"/>
                  <a:gd name="connsiteY7" fmla="*/ 863178 h 948547"/>
                  <a:gd name="connsiteX8" fmla="*/ 257056 w 815751"/>
                  <a:gd name="connsiteY8" fmla="*/ 897326 h 948547"/>
                  <a:gd name="connsiteX9" fmla="*/ 492296 w 815751"/>
                  <a:gd name="connsiteY9" fmla="*/ 860333 h 948547"/>
                  <a:gd name="connsiteX10" fmla="*/ 602328 w 815751"/>
                  <a:gd name="connsiteY10" fmla="*/ 957085 h 948547"/>
                  <a:gd name="connsiteX11" fmla="*/ 758838 w 815751"/>
                  <a:gd name="connsiteY11" fmla="*/ 734176 h 948547"/>
                  <a:gd name="connsiteX12" fmla="*/ 737970 w 815751"/>
                  <a:gd name="connsiteY12" fmla="*/ 666829 h 94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5751" h="948547">
                    <a:moveTo>
                      <a:pt x="737970" y="666829"/>
                    </a:moveTo>
                    <a:cubicBezTo>
                      <a:pt x="771169" y="552055"/>
                      <a:pt x="815751" y="510319"/>
                      <a:pt x="821442" y="388905"/>
                    </a:cubicBezTo>
                    <a:cubicBezTo>
                      <a:pt x="832825" y="174533"/>
                      <a:pt x="637424" y="0"/>
                      <a:pt x="410721" y="0"/>
                    </a:cubicBezTo>
                    <a:cubicBezTo>
                      <a:pt x="184018" y="0"/>
                      <a:pt x="0" y="173584"/>
                      <a:pt x="0" y="388905"/>
                    </a:cubicBezTo>
                    <a:cubicBezTo>
                      <a:pt x="0" y="451509"/>
                      <a:pt x="31302" y="502730"/>
                      <a:pt x="42685" y="561540"/>
                    </a:cubicBezTo>
                    <a:cubicBezTo>
                      <a:pt x="42685" y="562489"/>
                      <a:pt x="81575" y="825237"/>
                      <a:pt x="90112" y="828082"/>
                    </a:cubicBezTo>
                    <a:lnTo>
                      <a:pt x="90112" y="828082"/>
                    </a:lnTo>
                    <a:cubicBezTo>
                      <a:pt x="95803" y="849899"/>
                      <a:pt x="111929" y="857487"/>
                      <a:pt x="129002" y="863178"/>
                    </a:cubicBezTo>
                    <a:cubicBezTo>
                      <a:pt x="136591" y="867921"/>
                      <a:pt x="252314" y="894481"/>
                      <a:pt x="257056" y="897326"/>
                    </a:cubicBezTo>
                    <a:cubicBezTo>
                      <a:pt x="338632" y="905863"/>
                      <a:pt x="416412" y="889738"/>
                      <a:pt x="492296" y="860333"/>
                    </a:cubicBezTo>
                    <a:cubicBezTo>
                      <a:pt x="515061" y="850847"/>
                      <a:pt x="578614" y="932422"/>
                      <a:pt x="602328" y="957085"/>
                    </a:cubicBezTo>
                    <a:cubicBezTo>
                      <a:pt x="615608" y="959930"/>
                      <a:pt x="742713" y="794883"/>
                      <a:pt x="758838" y="734176"/>
                    </a:cubicBezTo>
                    <a:cubicBezTo>
                      <a:pt x="750301" y="723742"/>
                      <a:pt x="737970" y="688646"/>
                      <a:pt x="737970" y="66682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580AE8D-9042-445B-9D1C-34885AEA4D6C}"/>
                  </a:ext>
                </a:extLst>
              </p:cNvPr>
              <p:cNvSpPr/>
              <p:nvPr/>
            </p:nvSpPr>
            <p:spPr>
              <a:xfrm rot="739140" flipH="1">
                <a:off x="2428885" y="1788769"/>
                <a:ext cx="684918" cy="506840"/>
              </a:xfrm>
              <a:custGeom>
                <a:avLst/>
                <a:gdLst>
                  <a:gd name="connsiteX0" fmla="*/ 912217 w 948547"/>
                  <a:gd name="connsiteY0" fmla="*/ 188902 h 701925"/>
                  <a:gd name="connsiteX1" fmla="*/ 798391 w 948547"/>
                  <a:gd name="connsiteY1" fmla="*/ 80768 h 701925"/>
                  <a:gd name="connsiteX2" fmla="*/ 748118 w 948547"/>
                  <a:gd name="connsiteY2" fmla="*/ 11524 h 701925"/>
                  <a:gd name="connsiteX3" fmla="*/ 639983 w 948547"/>
                  <a:gd name="connsiteY3" fmla="*/ 13421 h 701925"/>
                  <a:gd name="connsiteX4" fmla="*/ 597299 w 948547"/>
                  <a:gd name="connsiteY4" fmla="*/ 19112 h 701925"/>
                  <a:gd name="connsiteX5" fmla="*/ 386721 w 948547"/>
                  <a:gd name="connsiteY5" fmla="*/ 10575 h 701925"/>
                  <a:gd name="connsiteX6" fmla="*/ 288072 w 948547"/>
                  <a:gd name="connsiteY6" fmla="*/ 24804 h 701925"/>
                  <a:gd name="connsiteX7" fmla="*/ 158121 w 948547"/>
                  <a:gd name="connsiteY7" fmla="*/ 56106 h 701925"/>
                  <a:gd name="connsiteX8" fmla="*/ 125870 w 948547"/>
                  <a:gd name="connsiteY8" fmla="*/ 76025 h 701925"/>
                  <a:gd name="connsiteX9" fmla="*/ 63266 w 948547"/>
                  <a:gd name="connsiteY9" fmla="*/ 198388 h 701925"/>
                  <a:gd name="connsiteX10" fmla="*/ 3508 w 948547"/>
                  <a:gd name="connsiteY10" fmla="*/ 349207 h 701925"/>
                  <a:gd name="connsiteX11" fmla="*/ 4456 w 948547"/>
                  <a:gd name="connsiteY11" fmla="*/ 422245 h 701925"/>
                  <a:gd name="connsiteX12" fmla="*/ 4456 w 948547"/>
                  <a:gd name="connsiteY12" fmla="*/ 422245 h 701925"/>
                  <a:gd name="connsiteX13" fmla="*/ 58524 w 948547"/>
                  <a:gd name="connsiteY13" fmla="*/ 583498 h 701925"/>
                  <a:gd name="connsiteX14" fmla="*/ 71803 w 948547"/>
                  <a:gd name="connsiteY14" fmla="*/ 560733 h 701925"/>
                  <a:gd name="connsiteX15" fmla="*/ 104054 w 948547"/>
                  <a:gd name="connsiteY15" fmla="*/ 474415 h 701925"/>
                  <a:gd name="connsiteX16" fmla="*/ 142944 w 948547"/>
                  <a:gd name="connsiteY16" fmla="*/ 476312 h 701925"/>
                  <a:gd name="connsiteX17" fmla="*/ 200806 w 948547"/>
                  <a:gd name="connsiteY17" fmla="*/ 564527 h 701925"/>
                  <a:gd name="connsiteX18" fmla="*/ 263410 w 948547"/>
                  <a:gd name="connsiteY18" fmla="*/ 581601 h 701925"/>
                  <a:gd name="connsiteX19" fmla="*/ 421817 w 948547"/>
                  <a:gd name="connsiteY19" fmla="*/ 565476 h 701925"/>
                  <a:gd name="connsiteX20" fmla="*/ 497701 w 948547"/>
                  <a:gd name="connsiteY20" fmla="*/ 528482 h 701925"/>
                  <a:gd name="connsiteX21" fmla="*/ 524260 w 948547"/>
                  <a:gd name="connsiteY21" fmla="*/ 540814 h 701925"/>
                  <a:gd name="connsiteX22" fmla="*/ 739581 w 948547"/>
                  <a:gd name="connsiteY22" fmla="*/ 710604 h 701925"/>
                  <a:gd name="connsiteX23" fmla="*/ 788905 w 948547"/>
                  <a:gd name="connsiteY23" fmla="*/ 634720 h 701925"/>
                  <a:gd name="connsiteX24" fmla="*/ 814516 w 948547"/>
                  <a:gd name="connsiteY24" fmla="*/ 570219 h 701925"/>
                  <a:gd name="connsiteX25" fmla="*/ 863841 w 948547"/>
                  <a:gd name="connsiteY25" fmla="*/ 491489 h 701925"/>
                  <a:gd name="connsiteX26" fmla="*/ 919805 w 948547"/>
                  <a:gd name="connsiteY26" fmla="*/ 377663 h 701925"/>
                  <a:gd name="connsiteX27" fmla="*/ 912217 w 948547"/>
                  <a:gd name="connsiteY27" fmla="*/ 188902 h 701925"/>
                  <a:gd name="connsiteX28" fmla="*/ 104054 w 948547"/>
                  <a:gd name="connsiteY28" fmla="*/ 413708 h 701925"/>
                  <a:gd name="connsiteX29" fmla="*/ 85083 w 948547"/>
                  <a:gd name="connsiteY29" fmla="*/ 446907 h 701925"/>
                  <a:gd name="connsiteX30" fmla="*/ 40501 w 948547"/>
                  <a:gd name="connsiteY30" fmla="*/ 445959 h 701925"/>
                  <a:gd name="connsiteX31" fmla="*/ 24376 w 948547"/>
                  <a:gd name="connsiteY31" fmla="*/ 431731 h 701925"/>
                  <a:gd name="connsiteX32" fmla="*/ 44295 w 948547"/>
                  <a:gd name="connsiteY32" fmla="*/ 400429 h 701925"/>
                  <a:gd name="connsiteX33" fmla="*/ 80340 w 948547"/>
                  <a:gd name="connsiteY33" fmla="*/ 394737 h 701925"/>
                  <a:gd name="connsiteX34" fmla="*/ 100260 w 948547"/>
                  <a:gd name="connsiteY34" fmla="*/ 403274 h 701925"/>
                  <a:gd name="connsiteX35" fmla="*/ 104054 w 948547"/>
                  <a:gd name="connsiteY35" fmla="*/ 413708 h 701925"/>
                  <a:gd name="connsiteX36" fmla="*/ 366802 w 948547"/>
                  <a:gd name="connsiteY36" fmla="*/ 431731 h 701925"/>
                  <a:gd name="connsiteX37" fmla="*/ 346882 w 948547"/>
                  <a:gd name="connsiteY37" fmla="*/ 442165 h 701925"/>
                  <a:gd name="connsiteX38" fmla="*/ 257719 w 948547"/>
                  <a:gd name="connsiteY38" fmla="*/ 439319 h 701925"/>
                  <a:gd name="connsiteX39" fmla="*/ 229262 w 948547"/>
                  <a:gd name="connsiteY39" fmla="*/ 405171 h 701925"/>
                  <a:gd name="connsiteX40" fmla="*/ 235902 w 948547"/>
                  <a:gd name="connsiteY40" fmla="*/ 396634 h 701925"/>
                  <a:gd name="connsiteX41" fmla="*/ 270050 w 948547"/>
                  <a:gd name="connsiteY41" fmla="*/ 385252 h 701925"/>
                  <a:gd name="connsiteX42" fmla="*/ 327911 w 948547"/>
                  <a:gd name="connsiteY42" fmla="*/ 395686 h 701925"/>
                  <a:gd name="connsiteX43" fmla="*/ 366802 w 948547"/>
                  <a:gd name="connsiteY43" fmla="*/ 431731 h 70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48547" h="701925">
                    <a:moveTo>
                      <a:pt x="912217" y="188902"/>
                    </a:moveTo>
                    <a:cubicBezTo>
                      <a:pt x="893246" y="179417"/>
                      <a:pt x="800288" y="120607"/>
                      <a:pt x="798391" y="80768"/>
                    </a:cubicBezTo>
                    <a:cubicBezTo>
                      <a:pt x="796494" y="48517"/>
                      <a:pt x="778471" y="24804"/>
                      <a:pt x="748118" y="11524"/>
                    </a:cubicBezTo>
                    <a:cubicBezTo>
                      <a:pt x="711124" y="-4601"/>
                      <a:pt x="676028" y="-3653"/>
                      <a:pt x="639983" y="13421"/>
                    </a:cubicBezTo>
                    <a:cubicBezTo>
                      <a:pt x="626704" y="21958"/>
                      <a:pt x="611527" y="21009"/>
                      <a:pt x="597299" y="19112"/>
                    </a:cubicBezTo>
                    <a:cubicBezTo>
                      <a:pt x="573585" y="15318"/>
                      <a:pt x="432251" y="141"/>
                      <a:pt x="386721" y="10575"/>
                    </a:cubicBezTo>
                    <a:cubicBezTo>
                      <a:pt x="356367" y="18164"/>
                      <a:pt x="318426" y="18164"/>
                      <a:pt x="288072" y="24804"/>
                    </a:cubicBezTo>
                    <a:cubicBezTo>
                      <a:pt x="266255" y="29546"/>
                      <a:pt x="203651" y="58951"/>
                      <a:pt x="158121" y="56106"/>
                    </a:cubicBezTo>
                    <a:cubicBezTo>
                      <a:pt x="144841" y="55157"/>
                      <a:pt x="133459" y="63694"/>
                      <a:pt x="125870" y="76025"/>
                    </a:cubicBezTo>
                    <a:cubicBezTo>
                      <a:pt x="101208" y="114916"/>
                      <a:pt x="78443" y="154755"/>
                      <a:pt x="63266" y="198388"/>
                    </a:cubicBezTo>
                    <a:cubicBezTo>
                      <a:pt x="39553" y="258146"/>
                      <a:pt x="7302" y="292294"/>
                      <a:pt x="3508" y="349207"/>
                    </a:cubicBezTo>
                    <a:cubicBezTo>
                      <a:pt x="662" y="358692"/>
                      <a:pt x="-3132" y="396634"/>
                      <a:pt x="4456" y="422245"/>
                    </a:cubicBezTo>
                    <a:lnTo>
                      <a:pt x="4456" y="422245"/>
                    </a:lnTo>
                    <a:cubicBezTo>
                      <a:pt x="18684" y="451650"/>
                      <a:pt x="51884" y="563579"/>
                      <a:pt x="58524" y="583498"/>
                    </a:cubicBezTo>
                    <a:cubicBezTo>
                      <a:pt x="71803" y="581601"/>
                      <a:pt x="68958" y="569270"/>
                      <a:pt x="71803" y="560733"/>
                    </a:cubicBezTo>
                    <a:cubicBezTo>
                      <a:pt x="80340" y="531328"/>
                      <a:pt x="85083" y="500026"/>
                      <a:pt x="104054" y="474415"/>
                    </a:cubicBezTo>
                    <a:cubicBezTo>
                      <a:pt x="115436" y="463981"/>
                      <a:pt x="132510" y="457341"/>
                      <a:pt x="142944" y="476312"/>
                    </a:cubicBezTo>
                    <a:cubicBezTo>
                      <a:pt x="167607" y="518049"/>
                      <a:pt x="177092" y="536071"/>
                      <a:pt x="200806" y="564527"/>
                    </a:cubicBezTo>
                    <a:cubicBezTo>
                      <a:pt x="217880" y="584447"/>
                      <a:pt x="237799" y="592984"/>
                      <a:pt x="263410" y="581601"/>
                    </a:cubicBezTo>
                    <a:cubicBezTo>
                      <a:pt x="296609" y="568322"/>
                      <a:pt x="403795" y="566424"/>
                      <a:pt x="421817" y="565476"/>
                    </a:cubicBezTo>
                    <a:cubicBezTo>
                      <a:pt x="455017" y="564527"/>
                      <a:pt x="484421" y="559785"/>
                      <a:pt x="497701" y="528482"/>
                    </a:cubicBezTo>
                    <a:cubicBezTo>
                      <a:pt x="501495" y="518049"/>
                      <a:pt x="518569" y="532277"/>
                      <a:pt x="524260" y="540814"/>
                    </a:cubicBezTo>
                    <a:cubicBezTo>
                      <a:pt x="555563" y="616697"/>
                      <a:pt x="685514" y="703964"/>
                      <a:pt x="739581" y="710604"/>
                    </a:cubicBezTo>
                    <a:cubicBezTo>
                      <a:pt x="782266" y="715346"/>
                      <a:pt x="786060" y="649897"/>
                      <a:pt x="788905" y="634720"/>
                    </a:cubicBezTo>
                    <a:cubicBezTo>
                      <a:pt x="792699" y="611006"/>
                      <a:pt x="797442" y="586344"/>
                      <a:pt x="814516" y="570219"/>
                    </a:cubicBezTo>
                    <a:cubicBezTo>
                      <a:pt x="837281" y="549351"/>
                      <a:pt x="860995" y="522791"/>
                      <a:pt x="863841" y="491489"/>
                    </a:cubicBezTo>
                    <a:cubicBezTo>
                      <a:pt x="868583" y="444062"/>
                      <a:pt x="882811" y="403274"/>
                      <a:pt x="919805" y="377663"/>
                    </a:cubicBezTo>
                    <a:cubicBezTo>
                      <a:pt x="945416" y="360590"/>
                      <a:pt x="973872" y="220205"/>
                      <a:pt x="912217" y="188902"/>
                    </a:cubicBezTo>
                    <a:close/>
                    <a:moveTo>
                      <a:pt x="104054" y="413708"/>
                    </a:moveTo>
                    <a:cubicBezTo>
                      <a:pt x="98363" y="425091"/>
                      <a:pt x="95517" y="444062"/>
                      <a:pt x="85083" y="446907"/>
                    </a:cubicBezTo>
                    <a:cubicBezTo>
                      <a:pt x="67060" y="451650"/>
                      <a:pt x="57575" y="453547"/>
                      <a:pt x="40501" y="445959"/>
                    </a:cubicBezTo>
                    <a:cubicBezTo>
                      <a:pt x="35758" y="444062"/>
                      <a:pt x="25324" y="441216"/>
                      <a:pt x="24376" y="431731"/>
                    </a:cubicBezTo>
                    <a:cubicBezTo>
                      <a:pt x="23427" y="421297"/>
                      <a:pt x="32913" y="416554"/>
                      <a:pt x="44295" y="400429"/>
                    </a:cubicBezTo>
                    <a:cubicBezTo>
                      <a:pt x="55678" y="386200"/>
                      <a:pt x="68958" y="389995"/>
                      <a:pt x="80340" y="394737"/>
                    </a:cubicBezTo>
                    <a:cubicBezTo>
                      <a:pt x="87929" y="397583"/>
                      <a:pt x="93620" y="399480"/>
                      <a:pt x="100260" y="403274"/>
                    </a:cubicBezTo>
                    <a:cubicBezTo>
                      <a:pt x="102157" y="406120"/>
                      <a:pt x="106899" y="408017"/>
                      <a:pt x="104054" y="413708"/>
                    </a:cubicBezTo>
                    <a:close/>
                    <a:moveTo>
                      <a:pt x="366802" y="431731"/>
                    </a:moveTo>
                    <a:cubicBezTo>
                      <a:pt x="363956" y="440268"/>
                      <a:pt x="354470" y="440268"/>
                      <a:pt x="346882" y="442165"/>
                    </a:cubicBezTo>
                    <a:cubicBezTo>
                      <a:pt x="316529" y="448805"/>
                      <a:pt x="287123" y="445959"/>
                      <a:pt x="257719" y="439319"/>
                    </a:cubicBezTo>
                    <a:cubicBezTo>
                      <a:pt x="239696" y="435525"/>
                      <a:pt x="237799" y="417502"/>
                      <a:pt x="229262" y="405171"/>
                    </a:cubicBezTo>
                    <a:cubicBezTo>
                      <a:pt x="224519" y="398531"/>
                      <a:pt x="232108" y="397583"/>
                      <a:pt x="235902" y="396634"/>
                    </a:cubicBezTo>
                    <a:cubicBezTo>
                      <a:pt x="247284" y="392840"/>
                      <a:pt x="259616" y="390943"/>
                      <a:pt x="270050" y="385252"/>
                    </a:cubicBezTo>
                    <a:cubicBezTo>
                      <a:pt x="292815" y="372921"/>
                      <a:pt x="310837" y="378612"/>
                      <a:pt x="327911" y="395686"/>
                    </a:cubicBezTo>
                    <a:cubicBezTo>
                      <a:pt x="346882" y="412760"/>
                      <a:pt x="369647" y="422245"/>
                      <a:pt x="366802" y="43173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AC8916-4A6C-407A-86DD-9D643E06A17C}"/>
                  </a:ext>
                </a:extLst>
              </p:cNvPr>
              <p:cNvSpPr/>
              <p:nvPr/>
            </p:nvSpPr>
            <p:spPr>
              <a:xfrm rot="739140" flipH="1">
                <a:off x="2568160" y="2404920"/>
                <a:ext cx="253420" cy="143832"/>
              </a:xfrm>
              <a:custGeom>
                <a:avLst/>
                <a:gdLst>
                  <a:gd name="connsiteX0" fmla="*/ 9 w 350962"/>
                  <a:gd name="connsiteY0" fmla="*/ 48698 h 199195"/>
                  <a:gd name="connsiteX1" fmla="*/ 252323 w 350962"/>
                  <a:gd name="connsiteY1" fmla="*/ 2219 h 199195"/>
                  <a:gd name="connsiteX2" fmla="*/ 274139 w 350962"/>
                  <a:gd name="connsiteY2" fmla="*/ 6013 h 199195"/>
                  <a:gd name="connsiteX3" fmla="*/ 357612 w 350962"/>
                  <a:gd name="connsiteY3" fmla="*/ 112251 h 199195"/>
                  <a:gd name="connsiteX4" fmla="*/ 321567 w 350962"/>
                  <a:gd name="connsiteY4" fmla="*/ 145450 h 199195"/>
                  <a:gd name="connsiteX5" fmla="*/ 174542 w 350962"/>
                  <a:gd name="connsiteY5" fmla="*/ 205208 h 199195"/>
                  <a:gd name="connsiteX6" fmla="*/ 81584 w 350962"/>
                  <a:gd name="connsiteY6" fmla="*/ 173906 h 199195"/>
                  <a:gd name="connsiteX7" fmla="*/ 9 w 350962"/>
                  <a:gd name="connsiteY7" fmla="*/ 48698 h 19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0962" h="199195">
                    <a:moveTo>
                      <a:pt x="9" y="48698"/>
                    </a:moveTo>
                    <a:cubicBezTo>
                      <a:pt x="88224" y="53441"/>
                      <a:pt x="171696" y="37315"/>
                      <a:pt x="252323" y="2219"/>
                    </a:cubicBezTo>
                    <a:cubicBezTo>
                      <a:pt x="260860" y="-1575"/>
                      <a:pt x="268448" y="-626"/>
                      <a:pt x="274139" y="6013"/>
                    </a:cubicBezTo>
                    <a:cubicBezTo>
                      <a:pt x="299750" y="40161"/>
                      <a:pt x="338641" y="73360"/>
                      <a:pt x="357612" y="112251"/>
                    </a:cubicBezTo>
                    <a:cubicBezTo>
                      <a:pt x="359509" y="122685"/>
                      <a:pt x="327258" y="142604"/>
                      <a:pt x="321567" y="145450"/>
                    </a:cubicBezTo>
                    <a:cubicBezTo>
                      <a:pt x="307338" y="151141"/>
                      <a:pt x="237146" y="202363"/>
                      <a:pt x="174542" y="205208"/>
                    </a:cubicBezTo>
                    <a:cubicBezTo>
                      <a:pt x="130909" y="207105"/>
                      <a:pt x="108143" y="208054"/>
                      <a:pt x="81584" y="173906"/>
                    </a:cubicBezTo>
                    <a:cubicBezTo>
                      <a:pt x="73047" y="166318"/>
                      <a:pt x="-940" y="55338"/>
                      <a:pt x="9" y="48698"/>
                    </a:cubicBezTo>
                    <a:close/>
                  </a:path>
                </a:pathLst>
              </a:custGeom>
              <a:solidFill>
                <a:srgbClr val="E0B282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705535D-4C08-48DC-ACF1-B05D2E497A92}"/>
                  </a:ext>
                </a:extLst>
              </p:cNvPr>
              <p:cNvSpPr/>
              <p:nvPr/>
            </p:nvSpPr>
            <p:spPr>
              <a:xfrm rot="739140" flipH="1">
                <a:off x="1329694" y="2274675"/>
                <a:ext cx="2007347" cy="2918396"/>
              </a:xfrm>
              <a:custGeom>
                <a:avLst/>
                <a:gdLst>
                  <a:gd name="connsiteX0" fmla="*/ 1500877 w 2007347"/>
                  <a:gd name="connsiteY0" fmla="*/ 67223 h 2918396"/>
                  <a:gd name="connsiteX1" fmla="*/ 1152254 w 2007347"/>
                  <a:gd name="connsiteY1" fmla="*/ 102 h 2918396"/>
                  <a:gd name="connsiteX2" fmla="*/ 911848 w 2007347"/>
                  <a:gd name="connsiteY2" fmla="*/ 224754 h 2918396"/>
                  <a:gd name="connsiteX3" fmla="*/ 792671 w 2007347"/>
                  <a:gd name="connsiteY3" fmla="*/ 121332 h 2918396"/>
                  <a:gd name="connsiteX4" fmla="*/ 667332 w 2007347"/>
                  <a:gd name="connsiteY4" fmla="*/ 156948 h 2918396"/>
                  <a:gd name="connsiteX5" fmla="*/ 356379 w 2007347"/>
                  <a:gd name="connsiteY5" fmla="*/ 367902 h 2918396"/>
                  <a:gd name="connsiteX6" fmla="*/ 254327 w 2007347"/>
                  <a:gd name="connsiteY6" fmla="*/ 471324 h 2918396"/>
                  <a:gd name="connsiteX7" fmla="*/ 273504 w 2007347"/>
                  <a:gd name="connsiteY7" fmla="*/ 28183 h 2918396"/>
                  <a:gd name="connsiteX8" fmla="*/ 70083 w 2007347"/>
                  <a:gd name="connsiteY8" fmla="*/ 36402 h 2918396"/>
                  <a:gd name="connsiteX9" fmla="*/ 222 w 2007347"/>
                  <a:gd name="connsiteY9" fmla="*/ 678170 h 2918396"/>
                  <a:gd name="connsiteX10" fmla="*/ 221450 w 2007347"/>
                  <a:gd name="connsiteY10" fmla="*/ 797345 h 2918396"/>
                  <a:gd name="connsiteX11" fmla="*/ 782398 w 2007347"/>
                  <a:gd name="connsiteY11" fmla="*/ 491187 h 2918396"/>
                  <a:gd name="connsiteX12" fmla="*/ 991298 w 2007347"/>
                  <a:gd name="connsiteY12" fmla="*/ 955562 h 2918396"/>
                  <a:gd name="connsiteX13" fmla="*/ 1117323 w 2007347"/>
                  <a:gd name="connsiteY13" fmla="*/ 1165147 h 2918396"/>
                  <a:gd name="connsiteX14" fmla="*/ 474870 w 2007347"/>
                  <a:gd name="connsiteY14" fmla="*/ 1417196 h 2918396"/>
                  <a:gd name="connsiteX15" fmla="*/ 322133 w 2007347"/>
                  <a:gd name="connsiteY15" fmla="*/ 1767874 h 2918396"/>
                  <a:gd name="connsiteX16" fmla="*/ 274189 w 2007347"/>
                  <a:gd name="connsiteY16" fmla="*/ 2209646 h 2918396"/>
                  <a:gd name="connsiteX17" fmla="*/ 203642 w 2007347"/>
                  <a:gd name="connsiteY17" fmla="*/ 2475394 h 2918396"/>
                  <a:gd name="connsiteX18" fmla="*/ 175561 w 2007347"/>
                  <a:gd name="connsiteY18" fmla="*/ 2500736 h 2918396"/>
                  <a:gd name="connsiteX19" fmla="*/ 172136 w 2007347"/>
                  <a:gd name="connsiteY19" fmla="*/ 2539091 h 2918396"/>
                  <a:gd name="connsiteX20" fmla="*/ 568019 w 2007347"/>
                  <a:gd name="connsiteY20" fmla="*/ 2605528 h 2918396"/>
                  <a:gd name="connsiteX21" fmla="*/ 594730 w 2007347"/>
                  <a:gd name="connsiteY21" fmla="*/ 2521968 h 2918396"/>
                  <a:gd name="connsiteX22" fmla="*/ 575553 w 2007347"/>
                  <a:gd name="connsiteY22" fmla="*/ 2345259 h 2918396"/>
                  <a:gd name="connsiteX23" fmla="*/ 608429 w 2007347"/>
                  <a:gd name="connsiteY23" fmla="*/ 2150058 h 2918396"/>
                  <a:gd name="connsiteX24" fmla="*/ 706372 w 2007347"/>
                  <a:gd name="connsiteY24" fmla="*/ 1767874 h 2918396"/>
                  <a:gd name="connsiteX25" fmla="*/ 1240608 w 2007347"/>
                  <a:gd name="connsiteY25" fmla="*/ 1608973 h 2918396"/>
                  <a:gd name="connsiteX26" fmla="*/ 1165952 w 2007347"/>
                  <a:gd name="connsiteY26" fmla="*/ 1886365 h 2918396"/>
                  <a:gd name="connsiteX27" fmla="*/ 1139240 w 2007347"/>
                  <a:gd name="connsiteY27" fmla="*/ 2050060 h 2918396"/>
                  <a:gd name="connsiteX28" fmla="*/ 1085817 w 2007347"/>
                  <a:gd name="connsiteY28" fmla="*/ 2426765 h 2918396"/>
                  <a:gd name="connsiteX29" fmla="*/ 1089733 w 2007347"/>
                  <a:gd name="connsiteY29" fmla="*/ 2501014 h 2918396"/>
                  <a:gd name="connsiteX30" fmla="*/ 1112175 w 2007347"/>
                  <a:gd name="connsiteY30" fmla="*/ 2574680 h 2918396"/>
                  <a:gd name="connsiteX31" fmla="*/ 1494014 w 2007347"/>
                  <a:gd name="connsiteY31" fmla="*/ 2824200 h 2918396"/>
                  <a:gd name="connsiteX32" fmla="*/ 1639399 w 2007347"/>
                  <a:gd name="connsiteY32" fmla="*/ 2918396 h 2918396"/>
                  <a:gd name="connsiteX33" fmla="*/ 1628785 w 2007347"/>
                  <a:gd name="connsiteY33" fmla="*/ 2889170 h 2918396"/>
                  <a:gd name="connsiteX34" fmla="*/ 1598135 w 2007347"/>
                  <a:gd name="connsiteY34" fmla="*/ 2789086 h 2918396"/>
                  <a:gd name="connsiteX35" fmla="*/ 1463891 w 2007347"/>
                  <a:gd name="connsiteY35" fmla="*/ 2415806 h 2918396"/>
                  <a:gd name="connsiteX36" fmla="*/ 1790597 w 2007347"/>
                  <a:gd name="connsiteY36" fmla="*/ 1692533 h 2918396"/>
                  <a:gd name="connsiteX37" fmla="*/ 1865937 w 2007347"/>
                  <a:gd name="connsiteY37" fmla="*/ 1439798 h 2918396"/>
                  <a:gd name="connsiteX38" fmla="*/ 1720735 w 2007347"/>
                  <a:gd name="connsiteY38" fmla="*/ 874741 h 2918396"/>
                  <a:gd name="connsiteX39" fmla="*/ 1933059 w 2007347"/>
                  <a:gd name="connsiteY39" fmla="*/ 913097 h 2918396"/>
                  <a:gd name="connsiteX40" fmla="*/ 1991962 w 2007347"/>
                  <a:gd name="connsiteY40" fmla="*/ 710361 h 2918396"/>
                  <a:gd name="connsiteX41" fmla="*/ 1659092 w 2007347"/>
                  <a:gd name="connsiteY41" fmla="*/ 171331 h 2918396"/>
                  <a:gd name="connsiteX42" fmla="*/ 1500877 w 2007347"/>
                  <a:gd name="connsiteY42" fmla="*/ 67223 h 2918396"/>
                  <a:gd name="connsiteX0" fmla="*/ 1500877 w 2007347"/>
                  <a:gd name="connsiteY0" fmla="*/ 67223 h 2918396"/>
                  <a:gd name="connsiteX1" fmla="*/ 1152254 w 2007347"/>
                  <a:gd name="connsiteY1" fmla="*/ 102 h 2918396"/>
                  <a:gd name="connsiteX2" fmla="*/ 911848 w 2007347"/>
                  <a:gd name="connsiteY2" fmla="*/ 224754 h 2918396"/>
                  <a:gd name="connsiteX3" fmla="*/ 792671 w 2007347"/>
                  <a:gd name="connsiteY3" fmla="*/ 121332 h 2918396"/>
                  <a:gd name="connsiteX4" fmla="*/ 667332 w 2007347"/>
                  <a:gd name="connsiteY4" fmla="*/ 156948 h 2918396"/>
                  <a:gd name="connsiteX5" fmla="*/ 356379 w 2007347"/>
                  <a:gd name="connsiteY5" fmla="*/ 367902 h 2918396"/>
                  <a:gd name="connsiteX6" fmla="*/ 254327 w 2007347"/>
                  <a:gd name="connsiteY6" fmla="*/ 471324 h 2918396"/>
                  <a:gd name="connsiteX7" fmla="*/ 273504 w 2007347"/>
                  <a:gd name="connsiteY7" fmla="*/ 28183 h 2918396"/>
                  <a:gd name="connsiteX8" fmla="*/ 70083 w 2007347"/>
                  <a:gd name="connsiteY8" fmla="*/ 36402 h 2918396"/>
                  <a:gd name="connsiteX9" fmla="*/ 222 w 2007347"/>
                  <a:gd name="connsiteY9" fmla="*/ 678170 h 2918396"/>
                  <a:gd name="connsiteX10" fmla="*/ 221450 w 2007347"/>
                  <a:gd name="connsiteY10" fmla="*/ 797345 h 2918396"/>
                  <a:gd name="connsiteX11" fmla="*/ 782398 w 2007347"/>
                  <a:gd name="connsiteY11" fmla="*/ 491187 h 2918396"/>
                  <a:gd name="connsiteX12" fmla="*/ 991298 w 2007347"/>
                  <a:gd name="connsiteY12" fmla="*/ 955562 h 2918396"/>
                  <a:gd name="connsiteX13" fmla="*/ 1117323 w 2007347"/>
                  <a:gd name="connsiteY13" fmla="*/ 1165147 h 2918396"/>
                  <a:gd name="connsiteX14" fmla="*/ 474870 w 2007347"/>
                  <a:gd name="connsiteY14" fmla="*/ 1417196 h 2918396"/>
                  <a:gd name="connsiteX15" fmla="*/ 322133 w 2007347"/>
                  <a:gd name="connsiteY15" fmla="*/ 1767874 h 2918396"/>
                  <a:gd name="connsiteX16" fmla="*/ 274189 w 2007347"/>
                  <a:gd name="connsiteY16" fmla="*/ 2209646 h 2918396"/>
                  <a:gd name="connsiteX17" fmla="*/ 203642 w 2007347"/>
                  <a:gd name="connsiteY17" fmla="*/ 2475394 h 2918396"/>
                  <a:gd name="connsiteX18" fmla="*/ 175561 w 2007347"/>
                  <a:gd name="connsiteY18" fmla="*/ 2500736 h 2918396"/>
                  <a:gd name="connsiteX19" fmla="*/ 172136 w 2007347"/>
                  <a:gd name="connsiteY19" fmla="*/ 2539091 h 2918396"/>
                  <a:gd name="connsiteX20" fmla="*/ 568019 w 2007347"/>
                  <a:gd name="connsiteY20" fmla="*/ 2605528 h 2918396"/>
                  <a:gd name="connsiteX21" fmla="*/ 594730 w 2007347"/>
                  <a:gd name="connsiteY21" fmla="*/ 2521968 h 2918396"/>
                  <a:gd name="connsiteX22" fmla="*/ 575553 w 2007347"/>
                  <a:gd name="connsiteY22" fmla="*/ 2345259 h 2918396"/>
                  <a:gd name="connsiteX23" fmla="*/ 608429 w 2007347"/>
                  <a:gd name="connsiteY23" fmla="*/ 2150058 h 2918396"/>
                  <a:gd name="connsiteX24" fmla="*/ 706372 w 2007347"/>
                  <a:gd name="connsiteY24" fmla="*/ 1767874 h 2918396"/>
                  <a:gd name="connsiteX25" fmla="*/ 1240608 w 2007347"/>
                  <a:gd name="connsiteY25" fmla="*/ 1608973 h 2918396"/>
                  <a:gd name="connsiteX26" fmla="*/ 1165952 w 2007347"/>
                  <a:gd name="connsiteY26" fmla="*/ 1886365 h 2918396"/>
                  <a:gd name="connsiteX27" fmla="*/ 1139240 w 2007347"/>
                  <a:gd name="connsiteY27" fmla="*/ 2050060 h 2918396"/>
                  <a:gd name="connsiteX28" fmla="*/ 1085817 w 2007347"/>
                  <a:gd name="connsiteY28" fmla="*/ 2426765 h 2918396"/>
                  <a:gd name="connsiteX29" fmla="*/ 1089733 w 2007347"/>
                  <a:gd name="connsiteY29" fmla="*/ 2501014 h 2918396"/>
                  <a:gd name="connsiteX30" fmla="*/ 1110351 w 2007347"/>
                  <a:gd name="connsiteY30" fmla="*/ 2583029 h 2918396"/>
                  <a:gd name="connsiteX31" fmla="*/ 1494014 w 2007347"/>
                  <a:gd name="connsiteY31" fmla="*/ 2824200 h 2918396"/>
                  <a:gd name="connsiteX32" fmla="*/ 1639399 w 2007347"/>
                  <a:gd name="connsiteY32" fmla="*/ 2918396 h 2918396"/>
                  <a:gd name="connsiteX33" fmla="*/ 1628785 w 2007347"/>
                  <a:gd name="connsiteY33" fmla="*/ 2889170 h 2918396"/>
                  <a:gd name="connsiteX34" fmla="*/ 1598135 w 2007347"/>
                  <a:gd name="connsiteY34" fmla="*/ 2789086 h 2918396"/>
                  <a:gd name="connsiteX35" fmla="*/ 1463891 w 2007347"/>
                  <a:gd name="connsiteY35" fmla="*/ 2415806 h 2918396"/>
                  <a:gd name="connsiteX36" fmla="*/ 1790597 w 2007347"/>
                  <a:gd name="connsiteY36" fmla="*/ 1692533 h 2918396"/>
                  <a:gd name="connsiteX37" fmla="*/ 1865937 w 2007347"/>
                  <a:gd name="connsiteY37" fmla="*/ 1439798 h 2918396"/>
                  <a:gd name="connsiteX38" fmla="*/ 1720735 w 2007347"/>
                  <a:gd name="connsiteY38" fmla="*/ 874741 h 2918396"/>
                  <a:gd name="connsiteX39" fmla="*/ 1933059 w 2007347"/>
                  <a:gd name="connsiteY39" fmla="*/ 913097 h 2918396"/>
                  <a:gd name="connsiteX40" fmla="*/ 1991962 w 2007347"/>
                  <a:gd name="connsiteY40" fmla="*/ 710361 h 2918396"/>
                  <a:gd name="connsiteX41" fmla="*/ 1659092 w 2007347"/>
                  <a:gd name="connsiteY41" fmla="*/ 171331 h 2918396"/>
                  <a:gd name="connsiteX42" fmla="*/ 1500877 w 2007347"/>
                  <a:gd name="connsiteY42" fmla="*/ 67223 h 291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007347" h="2918396">
                    <a:moveTo>
                      <a:pt x="1500877" y="67223"/>
                    </a:moveTo>
                    <a:cubicBezTo>
                      <a:pt x="1376222" y="50785"/>
                      <a:pt x="1138555" y="-2638"/>
                      <a:pt x="1152254" y="102"/>
                    </a:cubicBezTo>
                    <a:cubicBezTo>
                      <a:pt x="1087187" y="111058"/>
                      <a:pt x="1043352" y="204207"/>
                      <a:pt x="911848" y="224754"/>
                    </a:cubicBezTo>
                    <a:cubicBezTo>
                      <a:pt x="845410" y="235029"/>
                      <a:pt x="835822" y="160372"/>
                      <a:pt x="792671" y="121332"/>
                    </a:cubicBezTo>
                    <a:cubicBezTo>
                      <a:pt x="782398" y="107634"/>
                      <a:pt x="742673" y="112428"/>
                      <a:pt x="667332" y="156948"/>
                    </a:cubicBezTo>
                    <a:cubicBezTo>
                      <a:pt x="556375" y="214481"/>
                      <a:pt x="443364" y="280918"/>
                      <a:pt x="356379" y="367902"/>
                    </a:cubicBezTo>
                    <a:cubicBezTo>
                      <a:pt x="312544" y="411052"/>
                      <a:pt x="294051" y="430230"/>
                      <a:pt x="254327" y="471324"/>
                    </a:cubicBezTo>
                    <a:cubicBezTo>
                      <a:pt x="259806" y="374751"/>
                      <a:pt x="273504" y="28183"/>
                      <a:pt x="273504" y="28183"/>
                    </a:cubicBezTo>
                    <a:cubicBezTo>
                      <a:pt x="278299" y="29553"/>
                      <a:pt x="93371" y="30923"/>
                      <a:pt x="70083" y="36402"/>
                    </a:cubicBezTo>
                    <a:cubicBezTo>
                      <a:pt x="61180" y="132290"/>
                      <a:pt x="6386" y="592556"/>
                      <a:pt x="222" y="678170"/>
                    </a:cubicBezTo>
                    <a:cubicBezTo>
                      <a:pt x="-5257" y="763785"/>
                      <a:pt x="91316" y="848714"/>
                      <a:pt x="221450" y="797345"/>
                    </a:cubicBezTo>
                    <a:cubicBezTo>
                      <a:pt x="370077" y="719265"/>
                      <a:pt x="628976" y="550090"/>
                      <a:pt x="782398" y="491187"/>
                    </a:cubicBezTo>
                    <a:cubicBezTo>
                      <a:pt x="889930" y="511735"/>
                      <a:pt x="946093" y="857618"/>
                      <a:pt x="991298" y="955562"/>
                    </a:cubicBezTo>
                    <a:cubicBezTo>
                      <a:pt x="1049516" y="1080902"/>
                      <a:pt x="1089926" y="1106929"/>
                      <a:pt x="1117323" y="1165147"/>
                    </a:cubicBezTo>
                    <a:cubicBezTo>
                      <a:pt x="1028968" y="1208296"/>
                      <a:pt x="567334" y="1363088"/>
                      <a:pt x="474870" y="1417196"/>
                    </a:cubicBezTo>
                    <a:cubicBezTo>
                      <a:pt x="429666" y="1443223"/>
                      <a:pt x="334462" y="1651438"/>
                      <a:pt x="322133" y="1767874"/>
                    </a:cubicBezTo>
                    <a:cubicBezTo>
                      <a:pt x="298162" y="1839790"/>
                      <a:pt x="270764" y="2177455"/>
                      <a:pt x="274189" y="2209646"/>
                    </a:cubicBezTo>
                    <a:cubicBezTo>
                      <a:pt x="281038" y="2254165"/>
                      <a:pt x="293367" y="2408272"/>
                      <a:pt x="203642" y="2475394"/>
                    </a:cubicBezTo>
                    <a:lnTo>
                      <a:pt x="175561" y="2500736"/>
                    </a:lnTo>
                    <a:cubicBezTo>
                      <a:pt x="163233" y="2512380"/>
                      <a:pt x="161863" y="2525393"/>
                      <a:pt x="172136" y="2539091"/>
                    </a:cubicBezTo>
                    <a:cubicBezTo>
                      <a:pt x="238573" y="2538407"/>
                      <a:pt x="462541" y="2552105"/>
                      <a:pt x="568019" y="2605528"/>
                    </a:cubicBezTo>
                    <a:cubicBezTo>
                      <a:pt x="567334" y="2585665"/>
                      <a:pt x="589252" y="2544570"/>
                      <a:pt x="594730" y="2521968"/>
                    </a:cubicBezTo>
                    <a:cubicBezTo>
                      <a:pt x="606374" y="2456901"/>
                      <a:pt x="576923" y="2321287"/>
                      <a:pt x="575553" y="2345259"/>
                    </a:cubicBezTo>
                    <a:cubicBezTo>
                      <a:pt x="578293" y="2290466"/>
                      <a:pt x="610483" y="2204852"/>
                      <a:pt x="608429" y="2150058"/>
                    </a:cubicBezTo>
                    <a:cubicBezTo>
                      <a:pt x="608429" y="2128140"/>
                      <a:pt x="693359" y="1832256"/>
                      <a:pt x="706372" y="1767874"/>
                    </a:cubicBezTo>
                    <a:cubicBezTo>
                      <a:pt x="809110" y="1730889"/>
                      <a:pt x="1140610" y="1646644"/>
                      <a:pt x="1240608" y="1608973"/>
                    </a:cubicBezTo>
                    <a:cubicBezTo>
                      <a:pt x="1232389" y="1719930"/>
                      <a:pt x="1182390" y="1832942"/>
                      <a:pt x="1165952" y="1886365"/>
                    </a:cubicBezTo>
                    <a:cubicBezTo>
                      <a:pt x="1135816" y="1951432"/>
                      <a:pt x="1155678" y="1993897"/>
                      <a:pt x="1139240" y="2050060"/>
                    </a:cubicBezTo>
                    <a:cubicBezTo>
                      <a:pt x="1120062" y="2070608"/>
                      <a:pt x="1088556" y="2425395"/>
                      <a:pt x="1085817" y="2426765"/>
                    </a:cubicBezTo>
                    <a:cubicBezTo>
                      <a:pt x="1082221" y="2449367"/>
                      <a:pt x="1084233" y="2474581"/>
                      <a:pt x="1089733" y="2501014"/>
                    </a:cubicBezTo>
                    <a:lnTo>
                      <a:pt x="1110351" y="2583029"/>
                    </a:lnTo>
                    <a:lnTo>
                      <a:pt x="1494014" y="2824200"/>
                    </a:lnTo>
                    <a:lnTo>
                      <a:pt x="1639399" y="2918396"/>
                    </a:lnTo>
                    <a:lnTo>
                      <a:pt x="1628785" y="2889170"/>
                    </a:lnTo>
                    <a:cubicBezTo>
                      <a:pt x="1617484" y="2857235"/>
                      <a:pt x="1607039" y="2825044"/>
                      <a:pt x="1598135" y="2789086"/>
                    </a:cubicBezTo>
                    <a:cubicBezTo>
                      <a:pt x="1530328" y="2516489"/>
                      <a:pt x="1503616" y="2520598"/>
                      <a:pt x="1463891" y="2415806"/>
                    </a:cubicBezTo>
                    <a:cubicBezTo>
                      <a:pt x="1491288" y="2313068"/>
                      <a:pt x="1722790" y="1850749"/>
                      <a:pt x="1790597" y="1692533"/>
                    </a:cubicBezTo>
                    <a:cubicBezTo>
                      <a:pt x="1822102" y="1618562"/>
                      <a:pt x="1847445" y="1519934"/>
                      <a:pt x="1865937" y="1439798"/>
                    </a:cubicBezTo>
                    <a:cubicBezTo>
                      <a:pt x="1946758" y="1088435"/>
                      <a:pt x="1763200" y="987752"/>
                      <a:pt x="1720735" y="874741"/>
                    </a:cubicBezTo>
                    <a:cubicBezTo>
                      <a:pt x="1772104" y="904193"/>
                      <a:pt x="1889910" y="934329"/>
                      <a:pt x="1933059" y="913097"/>
                    </a:cubicBezTo>
                    <a:cubicBezTo>
                      <a:pt x="2031688" y="864468"/>
                      <a:pt x="2009770" y="805565"/>
                      <a:pt x="1991962" y="710361"/>
                    </a:cubicBezTo>
                    <a:cubicBezTo>
                      <a:pt x="1956347" y="519269"/>
                      <a:pt x="1807035" y="291192"/>
                      <a:pt x="1659092" y="171331"/>
                    </a:cubicBezTo>
                    <a:cubicBezTo>
                      <a:pt x="1620052" y="139825"/>
                      <a:pt x="1554985" y="74073"/>
                      <a:pt x="1500877" y="6722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BA07EF8-F0BF-480B-82EA-BE16B7066AFC}"/>
                  </a:ext>
                </a:extLst>
              </p:cNvPr>
              <p:cNvSpPr/>
              <p:nvPr/>
            </p:nvSpPr>
            <p:spPr>
              <a:xfrm rot="739140" flipH="1">
                <a:off x="3432666" y="2249580"/>
                <a:ext cx="267118" cy="89040"/>
              </a:xfrm>
              <a:custGeom>
                <a:avLst/>
                <a:gdLst>
                  <a:gd name="connsiteX0" fmla="*/ 377522 w 369933"/>
                  <a:gd name="connsiteY0" fmla="*/ 28864 h 123311"/>
                  <a:gd name="connsiteX1" fmla="*/ 338632 w 369933"/>
                  <a:gd name="connsiteY1" fmla="*/ 407 h 123311"/>
                  <a:gd name="connsiteX2" fmla="*/ 147973 w 369933"/>
                  <a:gd name="connsiteY2" fmla="*/ 27915 h 123311"/>
                  <a:gd name="connsiteX3" fmla="*/ 140385 w 369933"/>
                  <a:gd name="connsiteY3" fmla="*/ 29813 h 123311"/>
                  <a:gd name="connsiteX4" fmla="*/ 125208 w 369933"/>
                  <a:gd name="connsiteY4" fmla="*/ 26967 h 123311"/>
                  <a:gd name="connsiteX5" fmla="*/ 24662 w 369933"/>
                  <a:gd name="connsiteY5" fmla="*/ 34555 h 123311"/>
                  <a:gd name="connsiteX6" fmla="*/ 0 w 369933"/>
                  <a:gd name="connsiteY6" fmla="*/ 77240 h 123311"/>
                  <a:gd name="connsiteX7" fmla="*/ 22765 w 369933"/>
                  <a:gd name="connsiteY7" fmla="*/ 118027 h 123311"/>
                  <a:gd name="connsiteX8" fmla="*/ 74935 w 369933"/>
                  <a:gd name="connsiteY8" fmla="*/ 128461 h 123311"/>
                  <a:gd name="connsiteX9" fmla="*/ 143231 w 369933"/>
                  <a:gd name="connsiteY9" fmla="*/ 101902 h 123311"/>
                  <a:gd name="connsiteX10" fmla="*/ 201092 w 369933"/>
                  <a:gd name="connsiteY10" fmla="*/ 89571 h 123311"/>
                  <a:gd name="connsiteX11" fmla="*/ 349066 w 369933"/>
                  <a:gd name="connsiteY11" fmla="*/ 68703 h 123311"/>
                  <a:gd name="connsiteX12" fmla="*/ 377522 w 369933"/>
                  <a:gd name="connsiteY12" fmla="*/ 28864 h 123311"/>
                  <a:gd name="connsiteX13" fmla="*/ 49324 w 369933"/>
                  <a:gd name="connsiteY13" fmla="*/ 113285 h 123311"/>
                  <a:gd name="connsiteX14" fmla="*/ 12331 w 369933"/>
                  <a:gd name="connsiteY14" fmla="*/ 76291 h 123311"/>
                  <a:gd name="connsiteX15" fmla="*/ 49324 w 369933"/>
                  <a:gd name="connsiteY15" fmla="*/ 39298 h 123311"/>
                  <a:gd name="connsiteX16" fmla="*/ 86318 w 369933"/>
                  <a:gd name="connsiteY16" fmla="*/ 76291 h 123311"/>
                  <a:gd name="connsiteX17" fmla="*/ 49324 w 369933"/>
                  <a:gd name="connsiteY17" fmla="*/ 113285 h 12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9933" h="123311">
                    <a:moveTo>
                      <a:pt x="377522" y="28864"/>
                    </a:moveTo>
                    <a:cubicBezTo>
                      <a:pt x="374676" y="9893"/>
                      <a:pt x="357602" y="-2438"/>
                      <a:pt x="338632" y="407"/>
                    </a:cubicBezTo>
                    <a:lnTo>
                      <a:pt x="147973" y="27915"/>
                    </a:lnTo>
                    <a:cubicBezTo>
                      <a:pt x="145128" y="27915"/>
                      <a:pt x="143231" y="28864"/>
                      <a:pt x="140385" y="29813"/>
                    </a:cubicBezTo>
                    <a:cubicBezTo>
                      <a:pt x="135642" y="28864"/>
                      <a:pt x="129951" y="27915"/>
                      <a:pt x="125208" y="26967"/>
                    </a:cubicBezTo>
                    <a:cubicBezTo>
                      <a:pt x="91061" y="18430"/>
                      <a:pt x="55964" y="9893"/>
                      <a:pt x="24662" y="34555"/>
                    </a:cubicBezTo>
                    <a:cubicBezTo>
                      <a:pt x="10434" y="43092"/>
                      <a:pt x="0" y="58269"/>
                      <a:pt x="0" y="77240"/>
                    </a:cubicBezTo>
                    <a:cubicBezTo>
                      <a:pt x="0" y="94314"/>
                      <a:pt x="8537" y="109490"/>
                      <a:pt x="22765" y="118027"/>
                    </a:cubicBezTo>
                    <a:cubicBezTo>
                      <a:pt x="36993" y="134153"/>
                      <a:pt x="55016" y="136050"/>
                      <a:pt x="74935" y="128461"/>
                    </a:cubicBezTo>
                    <a:cubicBezTo>
                      <a:pt x="99598" y="125616"/>
                      <a:pt x="120466" y="110439"/>
                      <a:pt x="143231" y="101902"/>
                    </a:cubicBezTo>
                    <a:cubicBezTo>
                      <a:pt x="162202" y="96211"/>
                      <a:pt x="181173" y="92417"/>
                      <a:pt x="201092" y="89571"/>
                    </a:cubicBezTo>
                    <a:lnTo>
                      <a:pt x="349066" y="68703"/>
                    </a:lnTo>
                    <a:cubicBezTo>
                      <a:pt x="367088" y="64909"/>
                      <a:pt x="380368" y="47835"/>
                      <a:pt x="377522" y="28864"/>
                    </a:cubicBezTo>
                    <a:close/>
                    <a:moveTo>
                      <a:pt x="49324" y="113285"/>
                    </a:moveTo>
                    <a:cubicBezTo>
                      <a:pt x="28456" y="113285"/>
                      <a:pt x="12331" y="97159"/>
                      <a:pt x="12331" y="76291"/>
                    </a:cubicBezTo>
                    <a:cubicBezTo>
                      <a:pt x="12331" y="55423"/>
                      <a:pt x="28456" y="39298"/>
                      <a:pt x="49324" y="39298"/>
                    </a:cubicBezTo>
                    <a:cubicBezTo>
                      <a:pt x="70193" y="39298"/>
                      <a:pt x="86318" y="55423"/>
                      <a:pt x="86318" y="76291"/>
                    </a:cubicBezTo>
                    <a:cubicBezTo>
                      <a:pt x="86318" y="97159"/>
                      <a:pt x="70193" y="113285"/>
                      <a:pt x="49324" y="113285"/>
                    </a:cubicBezTo>
                    <a:close/>
                  </a:path>
                </a:pathLst>
              </a:custGeom>
              <a:solidFill>
                <a:srgbClr val="0B0907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D7A5159-CB10-4306-8107-40F857710624}"/>
                  </a:ext>
                </a:extLst>
              </p:cNvPr>
              <p:cNvSpPr/>
              <p:nvPr/>
            </p:nvSpPr>
            <p:spPr>
              <a:xfrm rot="739140" flipH="1">
                <a:off x="3384518" y="2224808"/>
                <a:ext cx="246571" cy="328762"/>
              </a:xfrm>
              <a:custGeom>
                <a:avLst/>
                <a:gdLst>
                  <a:gd name="connsiteX0" fmla="*/ 345545 w 341477"/>
                  <a:gd name="connsiteY0" fmla="*/ 348679 h 455302"/>
                  <a:gd name="connsiteX1" fmla="*/ 323728 w 341477"/>
                  <a:gd name="connsiteY1" fmla="*/ 226316 h 455302"/>
                  <a:gd name="connsiteX2" fmla="*/ 288632 w 341477"/>
                  <a:gd name="connsiteY2" fmla="*/ 90674 h 455302"/>
                  <a:gd name="connsiteX3" fmla="*/ 261124 w 341477"/>
                  <a:gd name="connsiteY3" fmla="*/ 28070 h 455302"/>
                  <a:gd name="connsiteX4" fmla="*/ 241205 w 341477"/>
                  <a:gd name="connsiteY4" fmla="*/ 10047 h 455302"/>
                  <a:gd name="connsiteX5" fmla="*/ 210851 w 341477"/>
                  <a:gd name="connsiteY5" fmla="*/ 562 h 455302"/>
                  <a:gd name="connsiteX6" fmla="*/ 152041 w 341477"/>
                  <a:gd name="connsiteY6" fmla="*/ 3407 h 455302"/>
                  <a:gd name="connsiteX7" fmla="*/ 117893 w 341477"/>
                  <a:gd name="connsiteY7" fmla="*/ 12893 h 455302"/>
                  <a:gd name="connsiteX8" fmla="*/ 104614 w 341477"/>
                  <a:gd name="connsiteY8" fmla="*/ 29018 h 455302"/>
                  <a:gd name="connsiteX9" fmla="*/ 98922 w 341477"/>
                  <a:gd name="connsiteY9" fmla="*/ 42298 h 455302"/>
                  <a:gd name="connsiteX10" fmla="*/ 102717 w 341477"/>
                  <a:gd name="connsiteY10" fmla="*/ 65063 h 455302"/>
                  <a:gd name="connsiteX11" fmla="*/ 158681 w 341477"/>
                  <a:gd name="connsiteY11" fmla="*/ 54629 h 455302"/>
                  <a:gd name="connsiteX12" fmla="*/ 170064 w 341477"/>
                  <a:gd name="connsiteY12" fmla="*/ 68857 h 455302"/>
                  <a:gd name="connsiteX13" fmla="*/ 165321 w 341477"/>
                  <a:gd name="connsiteY13" fmla="*/ 103953 h 455302"/>
                  <a:gd name="connsiteX14" fmla="*/ 78054 w 341477"/>
                  <a:gd name="connsiteY14" fmla="*/ 119130 h 455302"/>
                  <a:gd name="connsiteX15" fmla="*/ 66672 w 341477"/>
                  <a:gd name="connsiteY15" fmla="*/ 142844 h 455302"/>
                  <a:gd name="connsiteX16" fmla="*/ 36318 w 341477"/>
                  <a:gd name="connsiteY16" fmla="*/ 157072 h 455302"/>
                  <a:gd name="connsiteX17" fmla="*/ 26833 w 341477"/>
                  <a:gd name="connsiteY17" fmla="*/ 182683 h 455302"/>
                  <a:gd name="connsiteX18" fmla="*/ 5016 w 341477"/>
                  <a:gd name="connsiteY18" fmla="*/ 190271 h 455302"/>
                  <a:gd name="connsiteX19" fmla="*/ 2171 w 341477"/>
                  <a:gd name="connsiteY19" fmla="*/ 224419 h 455302"/>
                  <a:gd name="connsiteX20" fmla="*/ 57186 w 341477"/>
                  <a:gd name="connsiteY20" fmla="*/ 371444 h 455302"/>
                  <a:gd name="connsiteX21" fmla="*/ 67620 w 341477"/>
                  <a:gd name="connsiteY21" fmla="*/ 397055 h 455302"/>
                  <a:gd name="connsiteX22" fmla="*/ 71415 w 341477"/>
                  <a:gd name="connsiteY22" fmla="*/ 424563 h 455302"/>
                  <a:gd name="connsiteX23" fmla="*/ 86591 w 341477"/>
                  <a:gd name="connsiteY23" fmla="*/ 426460 h 455302"/>
                  <a:gd name="connsiteX24" fmla="*/ 97025 w 341477"/>
                  <a:gd name="connsiteY24" fmla="*/ 435945 h 455302"/>
                  <a:gd name="connsiteX25" fmla="*/ 121688 w 341477"/>
                  <a:gd name="connsiteY25" fmla="*/ 454916 h 455302"/>
                  <a:gd name="connsiteX26" fmla="*/ 317088 w 341477"/>
                  <a:gd name="connsiteY26" fmla="*/ 438791 h 455302"/>
                  <a:gd name="connsiteX27" fmla="*/ 345545 w 341477"/>
                  <a:gd name="connsiteY27" fmla="*/ 415077 h 455302"/>
                  <a:gd name="connsiteX28" fmla="*/ 345545 w 341477"/>
                  <a:gd name="connsiteY28" fmla="*/ 348679 h 45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41477" h="455302">
                    <a:moveTo>
                      <a:pt x="345545" y="348679"/>
                    </a:moveTo>
                    <a:cubicBezTo>
                      <a:pt x="343648" y="306943"/>
                      <a:pt x="332265" y="267104"/>
                      <a:pt x="323728" y="226316"/>
                    </a:cubicBezTo>
                    <a:cubicBezTo>
                      <a:pt x="318986" y="202602"/>
                      <a:pt x="292426" y="112490"/>
                      <a:pt x="288632" y="90674"/>
                    </a:cubicBezTo>
                    <a:cubicBezTo>
                      <a:pt x="283889" y="66960"/>
                      <a:pt x="279147" y="44195"/>
                      <a:pt x="261124" y="28070"/>
                    </a:cubicBezTo>
                    <a:cubicBezTo>
                      <a:pt x="254484" y="20481"/>
                      <a:pt x="248793" y="17636"/>
                      <a:pt x="241205" y="10047"/>
                    </a:cubicBezTo>
                    <a:cubicBezTo>
                      <a:pt x="232668" y="1510"/>
                      <a:pt x="218439" y="-1335"/>
                      <a:pt x="210851" y="562"/>
                    </a:cubicBezTo>
                    <a:cubicBezTo>
                      <a:pt x="194726" y="1510"/>
                      <a:pt x="178600" y="2459"/>
                      <a:pt x="152041" y="3407"/>
                    </a:cubicBezTo>
                    <a:cubicBezTo>
                      <a:pt x="139710" y="3407"/>
                      <a:pt x="124533" y="7202"/>
                      <a:pt x="117893" y="12893"/>
                    </a:cubicBezTo>
                    <a:cubicBezTo>
                      <a:pt x="111254" y="17636"/>
                      <a:pt x="109356" y="23327"/>
                      <a:pt x="104614" y="29018"/>
                    </a:cubicBezTo>
                    <a:cubicBezTo>
                      <a:pt x="101768" y="32812"/>
                      <a:pt x="101768" y="38504"/>
                      <a:pt x="98922" y="42298"/>
                    </a:cubicBezTo>
                    <a:cubicBezTo>
                      <a:pt x="96077" y="47041"/>
                      <a:pt x="99871" y="61269"/>
                      <a:pt x="102717" y="65063"/>
                    </a:cubicBezTo>
                    <a:cubicBezTo>
                      <a:pt x="122636" y="69806"/>
                      <a:pt x="141607" y="57475"/>
                      <a:pt x="158681" y="54629"/>
                    </a:cubicBezTo>
                    <a:cubicBezTo>
                      <a:pt x="171961" y="52732"/>
                      <a:pt x="171012" y="55578"/>
                      <a:pt x="170064" y="68857"/>
                    </a:cubicBezTo>
                    <a:cubicBezTo>
                      <a:pt x="170064" y="81188"/>
                      <a:pt x="166269" y="92571"/>
                      <a:pt x="165321" y="103953"/>
                    </a:cubicBezTo>
                    <a:cubicBezTo>
                      <a:pt x="156784" y="105850"/>
                      <a:pt x="107459" y="114387"/>
                      <a:pt x="78054" y="119130"/>
                    </a:cubicBezTo>
                    <a:cubicBezTo>
                      <a:pt x="67620" y="123873"/>
                      <a:pt x="73312" y="134307"/>
                      <a:pt x="66672" y="142844"/>
                    </a:cubicBezTo>
                    <a:cubicBezTo>
                      <a:pt x="59083" y="151381"/>
                      <a:pt x="41061" y="150432"/>
                      <a:pt x="36318" y="157072"/>
                    </a:cubicBezTo>
                    <a:cubicBezTo>
                      <a:pt x="30627" y="164661"/>
                      <a:pt x="27781" y="173197"/>
                      <a:pt x="26833" y="182683"/>
                    </a:cubicBezTo>
                    <a:cubicBezTo>
                      <a:pt x="24936" y="184580"/>
                      <a:pt x="12605" y="180786"/>
                      <a:pt x="5016" y="190271"/>
                    </a:cubicBezTo>
                    <a:cubicBezTo>
                      <a:pt x="-1624" y="200705"/>
                      <a:pt x="-675" y="213985"/>
                      <a:pt x="2171" y="224419"/>
                    </a:cubicBezTo>
                    <a:cubicBezTo>
                      <a:pt x="5016" y="235802"/>
                      <a:pt x="49598" y="354370"/>
                      <a:pt x="57186" y="371444"/>
                    </a:cubicBezTo>
                    <a:cubicBezTo>
                      <a:pt x="60981" y="379981"/>
                      <a:pt x="64775" y="388518"/>
                      <a:pt x="67620" y="397055"/>
                    </a:cubicBezTo>
                    <a:cubicBezTo>
                      <a:pt x="69517" y="405592"/>
                      <a:pt x="70466" y="414128"/>
                      <a:pt x="71415" y="424563"/>
                    </a:cubicBezTo>
                    <a:cubicBezTo>
                      <a:pt x="75209" y="428357"/>
                      <a:pt x="81849" y="424563"/>
                      <a:pt x="86591" y="426460"/>
                    </a:cubicBezTo>
                    <a:cubicBezTo>
                      <a:pt x="91334" y="427408"/>
                      <a:pt x="94180" y="432151"/>
                      <a:pt x="97025" y="435945"/>
                    </a:cubicBezTo>
                    <a:cubicBezTo>
                      <a:pt x="104614" y="444482"/>
                      <a:pt x="111254" y="451122"/>
                      <a:pt x="121688" y="454916"/>
                    </a:cubicBezTo>
                    <a:cubicBezTo>
                      <a:pt x="134019" y="458710"/>
                      <a:pt x="247844" y="473887"/>
                      <a:pt x="317088" y="438791"/>
                    </a:cubicBezTo>
                    <a:cubicBezTo>
                      <a:pt x="328471" y="433099"/>
                      <a:pt x="329420" y="419820"/>
                      <a:pt x="345545" y="415077"/>
                    </a:cubicBezTo>
                    <a:cubicBezTo>
                      <a:pt x="344596" y="383775"/>
                      <a:pt x="346493" y="371444"/>
                      <a:pt x="345545" y="34867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9348695-8C92-4756-A56C-873F91BDD331}"/>
                  </a:ext>
                </a:extLst>
              </p:cNvPr>
              <p:cNvSpPr/>
              <p:nvPr/>
            </p:nvSpPr>
            <p:spPr>
              <a:xfrm rot="739140" flipH="1">
                <a:off x="810119" y="1920919"/>
                <a:ext cx="1672157" cy="1815955"/>
              </a:xfrm>
              <a:custGeom>
                <a:avLst/>
                <a:gdLst>
                  <a:gd name="connsiteX0" fmla="*/ 635481 w 1672157"/>
                  <a:gd name="connsiteY0" fmla="*/ 17286 h 1815955"/>
                  <a:gd name="connsiteX1" fmla="*/ 336659 w 1672157"/>
                  <a:gd name="connsiteY1" fmla="*/ 16551 h 1815955"/>
                  <a:gd name="connsiteX2" fmla="*/ 172279 w 1672157"/>
                  <a:gd name="connsiteY2" fmla="*/ 313121 h 1815955"/>
                  <a:gd name="connsiteX3" fmla="*/ 99678 w 1672157"/>
                  <a:gd name="connsiteY3" fmla="*/ 732290 h 1815955"/>
                  <a:gd name="connsiteX4" fmla="*/ 99677 w 1672157"/>
                  <a:gd name="connsiteY4" fmla="*/ 732976 h 1815955"/>
                  <a:gd name="connsiteX5" fmla="*/ 29131 w 1672157"/>
                  <a:gd name="connsiteY5" fmla="*/ 789139 h 1815955"/>
                  <a:gd name="connsiteX6" fmla="*/ 22966 w 1672157"/>
                  <a:gd name="connsiteY6" fmla="*/ 884343 h 1815955"/>
                  <a:gd name="connsiteX7" fmla="*/ 88033 w 1672157"/>
                  <a:gd name="connsiteY7" fmla="*/ 941191 h 1815955"/>
                  <a:gd name="connsiteX8" fmla="*/ 116801 w 1672157"/>
                  <a:gd name="connsiteY8" fmla="*/ 995300 h 1815955"/>
                  <a:gd name="connsiteX9" fmla="*/ 183922 w 1672157"/>
                  <a:gd name="connsiteY9" fmla="*/ 1046668 h 1815955"/>
                  <a:gd name="connsiteX10" fmla="*/ 233237 w 1672157"/>
                  <a:gd name="connsiteY10" fmla="*/ 1006258 h 1815955"/>
                  <a:gd name="connsiteX11" fmla="*/ 257209 w 1672157"/>
                  <a:gd name="connsiteY11" fmla="*/ 845302 h 1815955"/>
                  <a:gd name="connsiteX12" fmla="*/ 345563 w 1672157"/>
                  <a:gd name="connsiteY12" fmla="*/ 368599 h 1815955"/>
                  <a:gd name="connsiteX13" fmla="*/ 448392 w 1672157"/>
                  <a:gd name="connsiteY13" fmla="*/ 253736 h 1815955"/>
                  <a:gd name="connsiteX14" fmla="*/ 693940 w 1672157"/>
                  <a:gd name="connsiteY14" fmla="*/ 1062166 h 1815955"/>
                  <a:gd name="connsiteX15" fmla="*/ 1019217 w 1672157"/>
                  <a:gd name="connsiteY15" fmla="*/ 1755942 h 1815955"/>
                  <a:gd name="connsiteX16" fmla="*/ 1259519 w 1672157"/>
                  <a:gd name="connsiteY16" fmla="*/ 1803181 h 1815955"/>
                  <a:gd name="connsiteX17" fmla="*/ 1386291 w 1672157"/>
                  <a:gd name="connsiteY17" fmla="*/ 1815955 h 1815955"/>
                  <a:gd name="connsiteX18" fmla="*/ 1388728 w 1672157"/>
                  <a:gd name="connsiteY18" fmla="*/ 1811977 h 1815955"/>
                  <a:gd name="connsiteX19" fmla="*/ 1672157 w 1672157"/>
                  <a:gd name="connsiteY19" fmla="*/ 1344721 h 1815955"/>
                  <a:gd name="connsiteX20" fmla="*/ 1664993 w 1672157"/>
                  <a:gd name="connsiteY20" fmla="*/ 1323699 h 1815955"/>
                  <a:gd name="connsiteX21" fmla="*/ 1632524 w 1672157"/>
                  <a:gd name="connsiteY21" fmla="*/ 1230226 h 1815955"/>
                  <a:gd name="connsiteX22" fmla="*/ 1093493 w 1672157"/>
                  <a:gd name="connsiteY22" fmla="*/ 240520 h 1815955"/>
                  <a:gd name="connsiteX23" fmla="*/ 635481 w 1672157"/>
                  <a:gd name="connsiteY23" fmla="*/ 17286 h 1815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72157" h="1815955">
                    <a:moveTo>
                      <a:pt x="635481" y="17286"/>
                    </a:moveTo>
                    <a:cubicBezTo>
                      <a:pt x="534140" y="-4125"/>
                      <a:pt x="431691" y="-7078"/>
                      <a:pt x="336659" y="16551"/>
                    </a:cubicBezTo>
                    <a:cubicBezTo>
                      <a:pt x="237346" y="41208"/>
                      <a:pt x="11323" y="239834"/>
                      <a:pt x="172279" y="313121"/>
                    </a:cubicBezTo>
                    <a:cubicBezTo>
                      <a:pt x="168169" y="316545"/>
                      <a:pt x="109951" y="717222"/>
                      <a:pt x="99678" y="732290"/>
                    </a:cubicBezTo>
                    <a:lnTo>
                      <a:pt x="99677" y="732976"/>
                    </a:lnTo>
                    <a:cubicBezTo>
                      <a:pt x="96938" y="741194"/>
                      <a:pt x="46939" y="775441"/>
                      <a:pt x="29131" y="789139"/>
                    </a:cubicBezTo>
                    <a:cubicBezTo>
                      <a:pt x="-7170" y="815851"/>
                      <a:pt x="-9910" y="853521"/>
                      <a:pt x="22966" y="884343"/>
                    </a:cubicBezTo>
                    <a:cubicBezTo>
                      <a:pt x="44199" y="904205"/>
                      <a:pt x="65431" y="923383"/>
                      <a:pt x="88033" y="941191"/>
                    </a:cubicBezTo>
                    <a:cubicBezTo>
                      <a:pt x="105842" y="955574"/>
                      <a:pt x="114060" y="973382"/>
                      <a:pt x="116801" y="995300"/>
                    </a:cubicBezTo>
                    <a:cubicBezTo>
                      <a:pt x="118855" y="1010367"/>
                      <a:pt x="167484" y="1044613"/>
                      <a:pt x="183922" y="1046668"/>
                    </a:cubicBezTo>
                    <a:cubicBezTo>
                      <a:pt x="216113" y="1050778"/>
                      <a:pt x="230496" y="1037764"/>
                      <a:pt x="233237" y="1006258"/>
                    </a:cubicBezTo>
                    <a:cubicBezTo>
                      <a:pt x="236661" y="969957"/>
                      <a:pt x="243510" y="860370"/>
                      <a:pt x="257209" y="845302"/>
                    </a:cubicBezTo>
                    <a:cubicBezTo>
                      <a:pt x="254469" y="843247"/>
                      <a:pt x="345563" y="395311"/>
                      <a:pt x="345563" y="368599"/>
                    </a:cubicBezTo>
                    <a:cubicBezTo>
                      <a:pt x="352412" y="376133"/>
                      <a:pt x="370734" y="310204"/>
                      <a:pt x="448392" y="253736"/>
                    </a:cubicBezTo>
                    <a:cubicBezTo>
                      <a:pt x="737270" y="269049"/>
                      <a:pt x="1323867" y="1317501"/>
                      <a:pt x="693940" y="1062166"/>
                    </a:cubicBezTo>
                    <a:cubicBezTo>
                      <a:pt x="1056540" y="1626744"/>
                      <a:pt x="626544" y="1594684"/>
                      <a:pt x="1019217" y="1755942"/>
                    </a:cubicBezTo>
                    <a:cubicBezTo>
                      <a:pt x="1071956" y="1775805"/>
                      <a:pt x="1164496" y="1791633"/>
                      <a:pt x="1259519" y="1803181"/>
                    </a:cubicBezTo>
                    <a:lnTo>
                      <a:pt x="1386291" y="1815955"/>
                    </a:lnTo>
                    <a:lnTo>
                      <a:pt x="1388728" y="1811977"/>
                    </a:lnTo>
                    <a:lnTo>
                      <a:pt x="1672157" y="1344721"/>
                    </a:lnTo>
                    <a:lnTo>
                      <a:pt x="1664993" y="1323699"/>
                    </a:lnTo>
                    <a:cubicBezTo>
                      <a:pt x="1653446" y="1291013"/>
                      <a:pt x="1642198" y="1259506"/>
                      <a:pt x="1632524" y="1230226"/>
                    </a:cubicBezTo>
                    <a:cubicBezTo>
                      <a:pt x="1518827" y="885712"/>
                      <a:pt x="1385953" y="479556"/>
                      <a:pt x="1093493" y="240520"/>
                    </a:cubicBezTo>
                    <a:cubicBezTo>
                      <a:pt x="970208" y="139922"/>
                      <a:pt x="804383" y="52969"/>
                      <a:pt x="635481" y="1728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0A7BD46-6C88-4E1B-80A9-DB1D5E7EDCDE}"/>
                  </a:ext>
                </a:extLst>
              </p:cNvPr>
              <p:cNvSpPr/>
              <p:nvPr/>
            </p:nvSpPr>
            <p:spPr>
              <a:xfrm rot="739140" flipH="1">
                <a:off x="2478563" y="4905369"/>
                <a:ext cx="671220" cy="315061"/>
              </a:xfrm>
              <a:custGeom>
                <a:avLst/>
                <a:gdLst>
                  <a:gd name="connsiteX0" fmla="*/ 356420 w 929576"/>
                  <a:gd name="connsiteY0" fmla="*/ 57585 h 436331"/>
                  <a:gd name="connsiteX1" fmla="*/ 403847 w 929576"/>
                  <a:gd name="connsiteY1" fmla="*/ 9209 h 436331"/>
                  <a:gd name="connsiteX2" fmla="*/ 429458 w 929576"/>
                  <a:gd name="connsiteY2" fmla="*/ 672 h 436331"/>
                  <a:gd name="connsiteX3" fmla="*/ 874327 w 929576"/>
                  <a:gd name="connsiteY3" fmla="*/ 96476 h 436331"/>
                  <a:gd name="connsiteX4" fmla="*/ 902784 w 929576"/>
                  <a:gd name="connsiteY4" fmla="*/ 130623 h 436331"/>
                  <a:gd name="connsiteX5" fmla="*/ 930291 w 929576"/>
                  <a:gd name="connsiteY5" fmla="*/ 313693 h 436331"/>
                  <a:gd name="connsiteX6" fmla="*/ 933137 w 929576"/>
                  <a:gd name="connsiteY6" fmla="*/ 384834 h 436331"/>
                  <a:gd name="connsiteX7" fmla="*/ 877173 w 929576"/>
                  <a:gd name="connsiteY7" fmla="*/ 418033 h 436331"/>
                  <a:gd name="connsiteX8" fmla="*/ 531901 w 929576"/>
                  <a:gd name="connsiteY8" fmla="*/ 422776 h 436331"/>
                  <a:gd name="connsiteX9" fmla="*/ 142048 w 929576"/>
                  <a:gd name="connsiteY9" fmla="*/ 444593 h 436331"/>
                  <a:gd name="connsiteX10" fmla="*/ 40554 w 929576"/>
                  <a:gd name="connsiteY10" fmla="*/ 419931 h 436331"/>
                  <a:gd name="connsiteX11" fmla="*/ 1663 w 929576"/>
                  <a:gd name="connsiteY11" fmla="*/ 312745 h 436331"/>
                  <a:gd name="connsiteX12" fmla="*/ 1663 w 929576"/>
                  <a:gd name="connsiteY12" fmla="*/ 312745 h 436331"/>
                  <a:gd name="connsiteX13" fmla="*/ 30120 w 929576"/>
                  <a:gd name="connsiteY13" fmla="*/ 271957 h 436331"/>
                  <a:gd name="connsiteX14" fmla="*/ 87981 w 929576"/>
                  <a:gd name="connsiteY14" fmla="*/ 256780 h 436331"/>
                  <a:gd name="connsiteX15" fmla="*/ 198961 w 929576"/>
                  <a:gd name="connsiteY15" fmla="*/ 213147 h 436331"/>
                  <a:gd name="connsiteX16" fmla="*/ 284330 w 929576"/>
                  <a:gd name="connsiteY16" fmla="*/ 137263 h 436331"/>
                  <a:gd name="connsiteX17" fmla="*/ 356420 w 929576"/>
                  <a:gd name="connsiteY17" fmla="*/ 57585 h 43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29576" h="436331">
                    <a:moveTo>
                      <a:pt x="356420" y="57585"/>
                    </a:moveTo>
                    <a:cubicBezTo>
                      <a:pt x="375391" y="44306"/>
                      <a:pt x="389619" y="26283"/>
                      <a:pt x="403847" y="9209"/>
                    </a:cubicBezTo>
                    <a:cubicBezTo>
                      <a:pt x="411436" y="672"/>
                      <a:pt x="418076" y="-1225"/>
                      <a:pt x="429458" y="672"/>
                    </a:cubicBezTo>
                    <a:cubicBezTo>
                      <a:pt x="577432" y="32923"/>
                      <a:pt x="725405" y="66122"/>
                      <a:pt x="874327" y="96476"/>
                    </a:cubicBezTo>
                    <a:cubicBezTo>
                      <a:pt x="896144" y="101219"/>
                      <a:pt x="898989" y="114498"/>
                      <a:pt x="902784" y="130623"/>
                    </a:cubicBezTo>
                    <a:cubicBezTo>
                      <a:pt x="912269" y="191331"/>
                      <a:pt x="924600" y="252037"/>
                      <a:pt x="930291" y="313693"/>
                    </a:cubicBezTo>
                    <a:cubicBezTo>
                      <a:pt x="933137" y="342149"/>
                      <a:pt x="929343" y="359223"/>
                      <a:pt x="933137" y="384834"/>
                    </a:cubicBezTo>
                    <a:cubicBezTo>
                      <a:pt x="933137" y="410445"/>
                      <a:pt x="891401" y="415188"/>
                      <a:pt x="877173" y="418033"/>
                    </a:cubicBezTo>
                    <a:cubicBezTo>
                      <a:pt x="804135" y="430364"/>
                      <a:pt x="560358" y="423725"/>
                      <a:pt x="531901" y="422776"/>
                    </a:cubicBezTo>
                    <a:cubicBezTo>
                      <a:pt x="456966" y="420879"/>
                      <a:pt x="216983" y="451232"/>
                      <a:pt x="142048" y="444593"/>
                    </a:cubicBezTo>
                    <a:cubicBezTo>
                      <a:pt x="113592" y="441747"/>
                      <a:pt x="79444" y="438901"/>
                      <a:pt x="40554" y="419931"/>
                    </a:cubicBezTo>
                    <a:cubicBezTo>
                      <a:pt x="-3080" y="395268"/>
                      <a:pt x="-2131" y="354480"/>
                      <a:pt x="1663" y="312745"/>
                    </a:cubicBezTo>
                    <a:lnTo>
                      <a:pt x="1663" y="312745"/>
                    </a:lnTo>
                    <a:cubicBezTo>
                      <a:pt x="7354" y="297568"/>
                      <a:pt x="14943" y="281443"/>
                      <a:pt x="30120" y="271957"/>
                    </a:cubicBezTo>
                    <a:cubicBezTo>
                      <a:pt x="46245" y="260575"/>
                      <a:pt x="70907" y="255832"/>
                      <a:pt x="87981" y="256780"/>
                    </a:cubicBezTo>
                    <a:cubicBezTo>
                      <a:pt x="130666" y="257729"/>
                      <a:pt x="166710" y="240655"/>
                      <a:pt x="198961" y="213147"/>
                    </a:cubicBezTo>
                    <a:cubicBezTo>
                      <a:pt x="200858" y="211250"/>
                      <a:pt x="261565" y="164771"/>
                      <a:pt x="284330" y="137263"/>
                    </a:cubicBezTo>
                    <a:cubicBezTo>
                      <a:pt x="294764" y="125881"/>
                      <a:pt x="335552" y="80351"/>
                      <a:pt x="356420" y="575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466ADDC-42C2-4348-8DF3-7BDB6ACA78BE}"/>
                  </a:ext>
                </a:extLst>
              </p:cNvPr>
              <p:cNvSpPr/>
              <p:nvPr/>
            </p:nvSpPr>
            <p:spPr>
              <a:xfrm rot="739140" flipH="1">
                <a:off x="2233960" y="2365780"/>
                <a:ext cx="205476" cy="143832"/>
              </a:xfrm>
              <a:custGeom>
                <a:avLst/>
                <a:gdLst>
                  <a:gd name="connsiteX0" fmla="*/ 272154 w 284564"/>
                  <a:gd name="connsiteY0" fmla="*/ 199765 h 199195"/>
                  <a:gd name="connsiteX1" fmla="*/ 231366 w 284564"/>
                  <a:gd name="connsiteY1" fmla="*/ 148543 h 199195"/>
                  <a:gd name="connsiteX2" fmla="*/ 112798 w 284564"/>
                  <a:gd name="connsiteY2" fmla="*/ 119138 h 199195"/>
                  <a:gd name="connsiteX3" fmla="*/ 62525 w 284564"/>
                  <a:gd name="connsiteY3" fmla="*/ 152337 h 199195"/>
                  <a:gd name="connsiteX4" fmla="*/ 36914 w 284564"/>
                  <a:gd name="connsiteY4" fmla="*/ 175103 h 199195"/>
                  <a:gd name="connsiteX5" fmla="*/ 11303 w 284564"/>
                  <a:gd name="connsiteY5" fmla="*/ 179845 h 199195"/>
                  <a:gd name="connsiteX6" fmla="*/ 3715 w 284564"/>
                  <a:gd name="connsiteY6" fmla="*/ 61277 h 199195"/>
                  <a:gd name="connsiteX7" fmla="*/ 40708 w 284564"/>
                  <a:gd name="connsiteY7" fmla="*/ 10055 h 199195"/>
                  <a:gd name="connsiteX8" fmla="*/ 117540 w 284564"/>
                  <a:gd name="connsiteY8" fmla="*/ 1518 h 199195"/>
                  <a:gd name="connsiteX9" fmla="*/ 242749 w 284564"/>
                  <a:gd name="connsiteY9" fmla="*/ 4364 h 199195"/>
                  <a:gd name="connsiteX10" fmla="*/ 275948 w 284564"/>
                  <a:gd name="connsiteY10" fmla="*/ 29975 h 199195"/>
                  <a:gd name="connsiteX11" fmla="*/ 285433 w 284564"/>
                  <a:gd name="connsiteY11" fmla="*/ 181742 h 199195"/>
                  <a:gd name="connsiteX12" fmla="*/ 272154 w 284564"/>
                  <a:gd name="connsiteY12" fmla="*/ 199765 h 19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564" h="199195">
                    <a:moveTo>
                      <a:pt x="272154" y="199765"/>
                    </a:moveTo>
                    <a:cubicBezTo>
                      <a:pt x="258874" y="182691"/>
                      <a:pt x="245594" y="165617"/>
                      <a:pt x="231366" y="148543"/>
                    </a:cubicBezTo>
                    <a:cubicBezTo>
                      <a:pt x="201961" y="119138"/>
                      <a:pt x="166865" y="95424"/>
                      <a:pt x="112798" y="119138"/>
                    </a:cubicBezTo>
                    <a:cubicBezTo>
                      <a:pt x="100467" y="124830"/>
                      <a:pt x="71062" y="134315"/>
                      <a:pt x="62525" y="152337"/>
                    </a:cubicBezTo>
                    <a:cubicBezTo>
                      <a:pt x="62525" y="152337"/>
                      <a:pt x="36914" y="175103"/>
                      <a:pt x="36914" y="175103"/>
                    </a:cubicBezTo>
                    <a:cubicBezTo>
                      <a:pt x="32171" y="179845"/>
                      <a:pt x="17943" y="173205"/>
                      <a:pt x="11303" y="179845"/>
                    </a:cubicBezTo>
                    <a:cubicBezTo>
                      <a:pt x="-4822" y="141903"/>
                      <a:pt x="-79" y="102064"/>
                      <a:pt x="3715" y="61277"/>
                    </a:cubicBezTo>
                    <a:cubicBezTo>
                      <a:pt x="6560" y="46100"/>
                      <a:pt x="30274" y="21438"/>
                      <a:pt x="40708" y="10055"/>
                    </a:cubicBezTo>
                    <a:cubicBezTo>
                      <a:pt x="50194" y="-4173"/>
                      <a:pt x="76753" y="570"/>
                      <a:pt x="117540" y="1518"/>
                    </a:cubicBezTo>
                    <a:cubicBezTo>
                      <a:pt x="134614" y="570"/>
                      <a:pt x="197219" y="-1327"/>
                      <a:pt x="242749" y="4364"/>
                    </a:cubicBezTo>
                    <a:cubicBezTo>
                      <a:pt x="251286" y="5312"/>
                      <a:pt x="272154" y="22386"/>
                      <a:pt x="275948" y="29975"/>
                    </a:cubicBezTo>
                    <a:cubicBezTo>
                      <a:pt x="294919" y="79299"/>
                      <a:pt x="283536" y="131469"/>
                      <a:pt x="285433" y="181742"/>
                    </a:cubicBezTo>
                    <a:cubicBezTo>
                      <a:pt x="286382" y="190279"/>
                      <a:pt x="279742" y="195971"/>
                      <a:pt x="272154" y="19976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A076130-1D13-46FE-89BE-E2CDBEBE5ED1}"/>
                  </a:ext>
                </a:extLst>
              </p:cNvPr>
              <p:cNvSpPr/>
              <p:nvPr/>
            </p:nvSpPr>
            <p:spPr>
              <a:xfrm rot="739140" flipH="1">
                <a:off x="2873126" y="2323758"/>
                <a:ext cx="116437" cy="27397"/>
              </a:xfrm>
              <a:custGeom>
                <a:avLst/>
                <a:gdLst>
                  <a:gd name="connsiteX0" fmla="*/ 170647 w 161253"/>
                  <a:gd name="connsiteY0" fmla="*/ 19746 h 37941"/>
                  <a:gd name="connsiteX1" fmla="*/ 16033 w 161253"/>
                  <a:gd name="connsiteY1" fmla="*/ 34922 h 37941"/>
                  <a:gd name="connsiteX2" fmla="*/ 857 w 161253"/>
                  <a:gd name="connsiteY2" fmla="*/ 14054 h 37941"/>
                  <a:gd name="connsiteX3" fmla="*/ 26467 w 161253"/>
                  <a:gd name="connsiteY3" fmla="*/ 1723 h 37941"/>
                  <a:gd name="connsiteX4" fmla="*/ 81483 w 161253"/>
                  <a:gd name="connsiteY4" fmla="*/ 1723 h 37941"/>
                  <a:gd name="connsiteX5" fmla="*/ 170647 w 161253"/>
                  <a:gd name="connsiteY5" fmla="*/ 19746 h 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253" h="37941">
                    <a:moveTo>
                      <a:pt x="170647" y="19746"/>
                    </a:moveTo>
                    <a:cubicBezTo>
                      <a:pt x="118477" y="40614"/>
                      <a:pt x="68204" y="52945"/>
                      <a:pt x="16033" y="34922"/>
                    </a:cubicBezTo>
                    <a:cubicBezTo>
                      <a:pt x="6548" y="32077"/>
                      <a:pt x="-2938" y="26386"/>
                      <a:pt x="857" y="14054"/>
                    </a:cubicBezTo>
                    <a:cubicBezTo>
                      <a:pt x="4651" y="2672"/>
                      <a:pt x="15085" y="-2071"/>
                      <a:pt x="26467" y="1723"/>
                    </a:cubicBezTo>
                    <a:cubicBezTo>
                      <a:pt x="45438" y="7415"/>
                      <a:pt x="62512" y="4569"/>
                      <a:pt x="81483" y="1723"/>
                    </a:cubicBezTo>
                    <a:cubicBezTo>
                      <a:pt x="110888" y="-3019"/>
                      <a:pt x="140293" y="1723"/>
                      <a:pt x="170647" y="19746"/>
                    </a:cubicBezTo>
                    <a:close/>
                  </a:path>
                </a:pathLst>
              </a:custGeom>
              <a:solidFill>
                <a:srgbClr val="E2AA74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4E2121-19FD-4E1B-AC94-173EBDCEC355}"/>
                  </a:ext>
                </a:extLst>
              </p:cNvPr>
              <p:cNvSpPr/>
              <p:nvPr/>
            </p:nvSpPr>
            <p:spPr>
              <a:xfrm rot="739140" flipH="1">
                <a:off x="2959305" y="2251007"/>
                <a:ext cx="47944" cy="41095"/>
              </a:xfrm>
              <a:custGeom>
                <a:avLst/>
                <a:gdLst>
                  <a:gd name="connsiteX0" fmla="*/ 68724 w 66398"/>
                  <a:gd name="connsiteY0" fmla="*/ 0 h 56912"/>
                  <a:gd name="connsiteX1" fmla="*/ 26039 w 66398"/>
                  <a:gd name="connsiteY1" fmla="*/ 64501 h 56912"/>
                  <a:gd name="connsiteX2" fmla="*/ 10863 w 66398"/>
                  <a:gd name="connsiteY2" fmla="*/ 38890 h 56912"/>
                  <a:gd name="connsiteX3" fmla="*/ 24142 w 66398"/>
                  <a:gd name="connsiteY3" fmla="*/ 11383 h 56912"/>
                  <a:gd name="connsiteX4" fmla="*/ 68724 w 66398"/>
                  <a:gd name="connsiteY4" fmla="*/ 0 h 5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98" h="56912">
                    <a:moveTo>
                      <a:pt x="68724" y="0"/>
                    </a:moveTo>
                    <a:cubicBezTo>
                      <a:pt x="52599" y="24662"/>
                      <a:pt x="40268" y="43633"/>
                      <a:pt x="26039" y="64501"/>
                    </a:cubicBezTo>
                    <a:cubicBezTo>
                      <a:pt x="16554" y="56913"/>
                      <a:pt x="12760" y="47427"/>
                      <a:pt x="10863" y="38890"/>
                    </a:cubicBezTo>
                    <a:cubicBezTo>
                      <a:pt x="8966" y="28456"/>
                      <a:pt x="-19491" y="1897"/>
                      <a:pt x="24142" y="11383"/>
                    </a:cubicBezTo>
                    <a:cubicBezTo>
                      <a:pt x="36473" y="13280"/>
                      <a:pt x="49753" y="4743"/>
                      <a:pt x="68724" y="0"/>
                    </a:cubicBezTo>
                    <a:close/>
                  </a:path>
                </a:pathLst>
              </a:custGeom>
              <a:solidFill>
                <a:srgbClr val="D9AD7C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6D31E4A-B63A-4B70-9401-8770BBBF2676}"/>
                  </a:ext>
                </a:extLst>
              </p:cNvPr>
              <p:cNvSpPr/>
              <p:nvPr/>
            </p:nvSpPr>
            <p:spPr>
              <a:xfrm rot="739140" flipH="1">
                <a:off x="3466417" y="2308137"/>
                <a:ext cx="109588" cy="198627"/>
              </a:xfrm>
              <a:custGeom>
                <a:avLst/>
                <a:gdLst>
                  <a:gd name="connsiteX0" fmla="*/ 103496 w 151767"/>
                  <a:gd name="connsiteY0" fmla="*/ 2586 h 275078"/>
                  <a:gd name="connsiteX1" fmla="*/ 160409 w 151767"/>
                  <a:gd name="connsiteY1" fmla="*/ 216958 h 275078"/>
                  <a:gd name="connsiteX2" fmla="*/ 153769 w 151767"/>
                  <a:gd name="connsiteY2" fmla="*/ 259642 h 275078"/>
                  <a:gd name="connsiteX3" fmla="*/ 117725 w 151767"/>
                  <a:gd name="connsiteY3" fmla="*/ 276716 h 275078"/>
                  <a:gd name="connsiteX4" fmla="*/ 9590 w 151767"/>
                  <a:gd name="connsiteY4" fmla="*/ 223597 h 275078"/>
                  <a:gd name="connsiteX5" fmla="*/ 105 w 151767"/>
                  <a:gd name="connsiteY5" fmla="*/ 210318 h 275078"/>
                  <a:gd name="connsiteX6" fmla="*/ 17178 w 151767"/>
                  <a:gd name="connsiteY6" fmla="*/ 205575 h 275078"/>
                  <a:gd name="connsiteX7" fmla="*/ 107290 w 151767"/>
                  <a:gd name="connsiteY7" fmla="*/ 210318 h 275078"/>
                  <a:gd name="connsiteX8" fmla="*/ 143335 w 151767"/>
                  <a:gd name="connsiteY8" fmla="*/ 163839 h 275078"/>
                  <a:gd name="connsiteX9" fmla="*/ 101599 w 151767"/>
                  <a:gd name="connsiteY9" fmla="*/ 7328 h 275078"/>
                  <a:gd name="connsiteX10" fmla="*/ 103496 w 151767"/>
                  <a:gd name="connsiteY10" fmla="*/ 2586 h 27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67" h="275078">
                    <a:moveTo>
                      <a:pt x="103496" y="2586"/>
                    </a:moveTo>
                    <a:cubicBezTo>
                      <a:pt x="120570" y="60447"/>
                      <a:pt x="157564" y="155302"/>
                      <a:pt x="160409" y="216958"/>
                    </a:cubicBezTo>
                    <a:cubicBezTo>
                      <a:pt x="161358" y="232134"/>
                      <a:pt x="159461" y="246362"/>
                      <a:pt x="153769" y="259642"/>
                    </a:cubicBezTo>
                    <a:cubicBezTo>
                      <a:pt x="147129" y="274819"/>
                      <a:pt x="132901" y="279562"/>
                      <a:pt x="117725" y="276716"/>
                    </a:cubicBezTo>
                    <a:cubicBezTo>
                      <a:pt x="76937" y="268179"/>
                      <a:pt x="41841" y="249208"/>
                      <a:pt x="9590" y="223597"/>
                    </a:cubicBezTo>
                    <a:cubicBezTo>
                      <a:pt x="4847" y="219803"/>
                      <a:pt x="-844" y="216009"/>
                      <a:pt x="105" y="210318"/>
                    </a:cubicBezTo>
                    <a:cubicBezTo>
                      <a:pt x="2002" y="201781"/>
                      <a:pt x="11487" y="204626"/>
                      <a:pt x="17178" y="205575"/>
                    </a:cubicBezTo>
                    <a:cubicBezTo>
                      <a:pt x="47532" y="206523"/>
                      <a:pt x="76937" y="210318"/>
                      <a:pt x="107290" y="210318"/>
                    </a:cubicBezTo>
                    <a:cubicBezTo>
                      <a:pt x="139541" y="211266"/>
                      <a:pt x="149975" y="197038"/>
                      <a:pt x="143335" y="163839"/>
                    </a:cubicBezTo>
                    <a:cubicBezTo>
                      <a:pt x="135747" y="124000"/>
                      <a:pt x="109188" y="46219"/>
                      <a:pt x="101599" y="7328"/>
                    </a:cubicBezTo>
                    <a:cubicBezTo>
                      <a:pt x="98754" y="-260"/>
                      <a:pt x="100651" y="-2157"/>
                      <a:pt x="103496" y="2586"/>
                    </a:cubicBezTo>
                    <a:close/>
                  </a:path>
                </a:pathLst>
              </a:custGeom>
              <a:solidFill>
                <a:srgbClr val="D0A475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6F1D403-7673-4E31-92D2-F5C0BFDF7542}"/>
                  </a:ext>
                </a:extLst>
              </p:cNvPr>
              <p:cNvSpPr/>
              <p:nvPr/>
            </p:nvSpPr>
            <p:spPr>
              <a:xfrm rot="739140" flipH="1">
                <a:off x="3765026" y="2340098"/>
                <a:ext cx="6849" cy="6849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0907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3B99644-AE1F-442F-94E8-C9CDB3B35DB1}"/>
                  </a:ext>
                </a:extLst>
              </p:cNvPr>
              <p:cNvSpPr/>
              <p:nvPr/>
            </p:nvSpPr>
            <p:spPr>
              <a:xfrm rot="739140" flipH="1">
                <a:off x="2166304" y="2562793"/>
                <a:ext cx="287666" cy="342459"/>
              </a:xfrm>
              <a:custGeom>
                <a:avLst/>
                <a:gdLst>
                  <a:gd name="connsiteX0" fmla="*/ 49643 w 398390"/>
                  <a:gd name="connsiteY0" fmla="*/ 318369 h 474273"/>
                  <a:gd name="connsiteX1" fmla="*/ 12650 w 398390"/>
                  <a:gd name="connsiteY1" fmla="*/ 270942 h 474273"/>
                  <a:gd name="connsiteX2" fmla="*/ 18341 w 398390"/>
                  <a:gd name="connsiteY2" fmla="*/ 200749 h 474273"/>
                  <a:gd name="connsiteX3" fmla="*/ 13598 w 398390"/>
                  <a:gd name="connsiteY3" fmla="*/ 184624 h 474273"/>
                  <a:gd name="connsiteX4" fmla="*/ 23084 w 398390"/>
                  <a:gd name="connsiteY4" fmla="*/ 154270 h 474273"/>
                  <a:gd name="connsiteX5" fmla="*/ 36364 w 398390"/>
                  <a:gd name="connsiteY5" fmla="*/ 146682 h 474273"/>
                  <a:gd name="connsiteX6" fmla="*/ 43952 w 398390"/>
                  <a:gd name="connsiteY6" fmla="*/ 133402 h 474273"/>
                  <a:gd name="connsiteX7" fmla="*/ 43952 w 398390"/>
                  <a:gd name="connsiteY7" fmla="*/ 93563 h 474273"/>
                  <a:gd name="connsiteX8" fmla="*/ 70511 w 398390"/>
                  <a:gd name="connsiteY8" fmla="*/ 62261 h 474273"/>
                  <a:gd name="connsiteX9" fmla="*/ 98019 w 398390"/>
                  <a:gd name="connsiteY9" fmla="*/ 8194 h 474273"/>
                  <a:gd name="connsiteX10" fmla="*/ 141652 w 398390"/>
                  <a:gd name="connsiteY10" fmla="*/ 606 h 474273"/>
                  <a:gd name="connsiteX11" fmla="*/ 204256 w 398390"/>
                  <a:gd name="connsiteY11" fmla="*/ 14834 h 474273"/>
                  <a:gd name="connsiteX12" fmla="*/ 316185 w 398390"/>
                  <a:gd name="connsiteY12" fmla="*/ 67953 h 474273"/>
                  <a:gd name="connsiteX13" fmla="*/ 394915 w 398390"/>
                  <a:gd name="connsiteY13" fmla="*/ 205492 h 474273"/>
                  <a:gd name="connsiteX14" fmla="*/ 402503 w 398390"/>
                  <a:gd name="connsiteY14" fmla="*/ 240588 h 474273"/>
                  <a:gd name="connsiteX15" fmla="*/ 290574 w 398390"/>
                  <a:gd name="connsiteY15" fmla="*/ 472983 h 474273"/>
                  <a:gd name="connsiteX16" fmla="*/ 269706 w 398390"/>
                  <a:gd name="connsiteY16" fmla="*/ 473931 h 474273"/>
                  <a:gd name="connsiteX17" fmla="*/ 236507 w 398390"/>
                  <a:gd name="connsiteY17" fmla="*/ 460651 h 474273"/>
                  <a:gd name="connsiteX18" fmla="*/ 49643 w 398390"/>
                  <a:gd name="connsiteY18" fmla="*/ 318369 h 47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390" h="474273">
                    <a:moveTo>
                      <a:pt x="49643" y="318369"/>
                    </a:moveTo>
                    <a:cubicBezTo>
                      <a:pt x="35415" y="304141"/>
                      <a:pt x="24032" y="288016"/>
                      <a:pt x="12650" y="270942"/>
                    </a:cubicBezTo>
                    <a:cubicBezTo>
                      <a:pt x="-14858" y="227309"/>
                      <a:pt x="9804" y="226360"/>
                      <a:pt x="18341" y="200749"/>
                    </a:cubicBezTo>
                    <a:cubicBezTo>
                      <a:pt x="20238" y="196955"/>
                      <a:pt x="16444" y="191264"/>
                      <a:pt x="13598" y="184624"/>
                    </a:cubicBezTo>
                    <a:cubicBezTo>
                      <a:pt x="7907" y="173241"/>
                      <a:pt x="12650" y="159962"/>
                      <a:pt x="23084" y="154270"/>
                    </a:cubicBezTo>
                    <a:lnTo>
                      <a:pt x="36364" y="146682"/>
                    </a:lnTo>
                    <a:cubicBezTo>
                      <a:pt x="41106" y="143836"/>
                      <a:pt x="43952" y="139094"/>
                      <a:pt x="43952" y="133402"/>
                    </a:cubicBezTo>
                    <a:cubicBezTo>
                      <a:pt x="43003" y="121071"/>
                      <a:pt x="35415" y="115380"/>
                      <a:pt x="43952" y="93563"/>
                    </a:cubicBezTo>
                    <a:cubicBezTo>
                      <a:pt x="54386" y="70798"/>
                      <a:pt x="73357" y="85975"/>
                      <a:pt x="70511" y="62261"/>
                    </a:cubicBezTo>
                    <a:cubicBezTo>
                      <a:pt x="64820" y="25268"/>
                      <a:pt x="59129" y="18628"/>
                      <a:pt x="98019" y="8194"/>
                    </a:cubicBezTo>
                    <a:cubicBezTo>
                      <a:pt x="113196" y="3451"/>
                      <a:pt x="130270" y="606"/>
                      <a:pt x="141652" y="606"/>
                    </a:cubicBezTo>
                    <a:cubicBezTo>
                      <a:pt x="169160" y="-2240"/>
                      <a:pt x="179594" y="5349"/>
                      <a:pt x="204256" y="14834"/>
                    </a:cubicBezTo>
                    <a:cubicBezTo>
                      <a:pt x="243147" y="30959"/>
                      <a:pt x="279192" y="40445"/>
                      <a:pt x="316185" y="67953"/>
                    </a:cubicBezTo>
                    <a:cubicBezTo>
                      <a:pt x="357921" y="104946"/>
                      <a:pt x="384481" y="148579"/>
                      <a:pt x="394915" y="205492"/>
                    </a:cubicBezTo>
                    <a:cubicBezTo>
                      <a:pt x="397760" y="215926"/>
                      <a:pt x="402503" y="227309"/>
                      <a:pt x="402503" y="240588"/>
                    </a:cubicBezTo>
                    <a:cubicBezTo>
                      <a:pt x="367407" y="316472"/>
                      <a:pt x="325671" y="397099"/>
                      <a:pt x="290574" y="472983"/>
                    </a:cubicBezTo>
                    <a:cubicBezTo>
                      <a:pt x="282986" y="488159"/>
                      <a:pt x="276346" y="475828"/>
                      <a:pt x="269706" y="473931"/>
                    </a:cubicBezTo>
                    <a:cubicBezTo>
                      <a:pt x="257375" y="472983"/>
                      <a:pt x="246941" y="467291"/>
                      <a:pt x="236507" y="460651"/>
                    </a:cubicBezTo>
                    <a:cubicBezTo>
                      <a:pt x="178646" y="425555"/>
                      <a:pt x="68614" y="334495"/>
                      <a:pt x="49643" y="31836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4" name="Rectangle 19">
            <a:extLst>
              <a:ext uri="{FF2B5EF4-FFF2-40B4-BE49-F238E27FC236}">
                <a16:creationId xmlns:a16="http://schemas.microsoft.com/office/drawing/2014/main" id="{E4C790F5-ADB4-4F9D-9ABF-2E0FEE3A4A6D}"/>
              </a:ext>
            </a:extLst>
          </p:cNvPr>
          <p:cNvSpPr>
            <a:spLocks noChangeAspect="1"/>
          </p:cNvSpPr>
          <p:nvPr/>
        </p:nvSpPr>
        <p:spPr>
          <a:xfrm>
            <a:off x="6951645" y="3838867"/>
            <a:ext cx="285396" cy="367488"/>
          </a:xfrm>
          <a:custGeom>
            <a:avLst/>
            <a:gdLst/>
            <a:ahLst/>
            <a:cxnLst/>
            <a:rect l="l" t="t" r="r" b="b"/>
            <a:pathLst>
              <a:path w="3039346" h="3913585">
                <a:moveTo>
                  <a:pt x="1527178" y="2618567"/>
                </a:moveTo>
                <a:cubicBezTo>
                  <a:pt x="1429201" y="2618567"/>
                  <a:pt x="1349775" y="2697993"/>
                  <a:pt x="1349775" y="2795971"/>
                </a:cubicBezTo>
                <a:cubicBezTo>
                  <a:pt x="1349775" y="2861110"/>
                  <a:pt x="1384883" y="2918050"/>
                  <a:pt x="1437574" y="2948279"/>
                </a:cubicBezTo>
                <a:lnTo>
                  <a:pt x="1275150" y="3311239"/>
                </a:lnTo>
                <a:lnTo>
                  <a:pt x="1779206" y="3311239"/>
                </a:lnTo>
                <a:lnTo>
                  <a:pt x="1616782" y="2948279"/>
                </a:lnTo>
                <a:cubicBezTo>
                  <a:pt x="1669475" y="2918050"/>
                  <a:pt x="1704582" y="2861110"/>
                  <a:pt x="1704582" y="2795971"/>
                </a:cubicBezTo>
                <a:cubicBezTo>
                  <a:pt x="1704582" y="2697993"/>
                  <a:pt x="1625156" y="2618567"/>
                  <a:pt x="1527178" y="2618567"/>
                </a:cubicBezTo>
                <a:close/>
                <a:moveTo>
                  <a:pt x="1527178" y="0"/>
                </a:moveTo>
                <a:cubicBezTo>
                  <a:pt x="2026975" y="0"/>
                  <a:pt x="2435288" y="391686"/>
                  <a:pt x="2460697" y="884907"/>
                </a:cubicBezTo>
                <a:lnTo>
                  <a:pt x="2463282" y="884907"/>
                </a:lnTo>
                <a:lnTo>
                  <a:pt x="2463282" y="936104"/>
                </a:lnTo>
                <a:lnTo>
                  <a:pt x="2463282" y="1656184"/>
                </a:lnTo>
                <a:lnTo>
                  <a:pt x="2067282" y="1656184"/>
                </a:lnTo>
                <a:lnTo>
                  <a:pt x="2067282" y="1427425"/>
                </a:lnTo>
                <a:lnTo>
                  <a:pt x="2310132" y="1427584"/>
                </a:lnTo>
                <a:cubicBezTo>
                  <a:pt x="2310132" y="1320268"/>
                  <a:pt x="2206785" y="1230216"/>
                  <a:pt x="2067282" y="1206340"/>
                </a:cubicBezTo>
                <a:lnTo>
                  <a:pt x="2067282" y="936104"/>
                </a:lnTo>
                <a:lnTo>
                  <a:pt x="2066786" y="936104"/>
                </a:lnTo>
                <a:cubicBezTo>
                  <a:pt x="2066786" y="638087"/>
                  <a:pt x="1825195" y="396496"/>
                  <a:pt x="1527178" y="396496"/>
                </a:cubicBezTo>
                <a:cubicBezTo>
                  <a:pt x="1229161" y="396496"/>
                  <a:pt x="987570" y="638087"/>
                  <a:pt x="987570" y="936104"/>
                </a:cubicBezTo>
                <a:lnTo>
                  <a:pt x="987074" y="936104"/>
                </a:lnTo>
                <a:lnTo>
                  <a:pt x="987074" y="1872209"/>
                </a:lnTo>
                <a:lnTo>
                  <a:pt x="2699110" y="1872209"/>
                </a:lnTo>
                <a:cubicBezTo>
                  <a:pt x="2887017" y="1872209"/>
                  <a:pt x="3039346" y="2024538"/>
                  <a:pt x="3039346" y="2212445"/>
                </a:cubicBezTo>
                <a:lnTo>
                  <a:pt x="3039346" y="3573349"/>
                </a:lnTo>
                <a:cubicBezTo>
                  <a:pt x="3039346" y="3761256"/>
                  <a:pt x="2887017" y="3913585"/>
                  <a:pt x="2699110" y="3913585"/>
                </a:cubicBezTo>
                <a:lnTo>
                  <a:pt x="340236" y="3913585"/>
                </a:lnTo>
                <a:cubicBezTo>
                  <a:pt x="152329" y="3913585"/>
                  <a:pt x="0" y="3761256"/>
                  <a:pt x="0" y="3573349"/>
                </a:cubicBezTo>
                <a:lnTo>
                  <a:pt x="0" y="2212445"/>
                </a:lnTo>
                <a:cubicBezTo>
                  <a:pt x="0" y="2024538"/>
                  <a:pt x="152329" y="1872209"/>
                  <a:pt x="340236" y="1872209"/>
                </a:cubicBezTo>
                <a:lnTo>
                  <a:pt x="591074" y="1872209"/>
                </a:lnTo>
                <a:lnTo>
                  <a:pt x="591074" y="936104"/>
                </a:lnTo>
                <a:cubicBezTo>
                  <a:pt x="591074" y="419108"/>
                  <a:pt x="1010182" y="0"/>
                  <a:pt x="1527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Rectangle 14">
            <a:extLst>
              <a:ext uri="{FF2B5EF4-FFF2-40B4-BE49-F238E27FC236}">
                <a16:creationId xmlns:a16="http://schemas.microsoft.com/office/drawing/2014/main" id="{8827F4A7-8EBA-4947-BC92-9DE8AA9BFD10}"/>
              </a:ext>
            </a:extLst>
          </p:cNvPr>
          <p:cNvSpPr/>
          <p:nvPr/>
        </p:nvSpPr>
        <p:spPr>
          <a:xfrm>
            <a:off x="10499879" y="3868618"/>
            <a:ext cx="303382" cy="310902"/>
          </a:xfrm>
          <a:custGeom>
            <a:avLst/>
            <a:gdLst/>
            <a:ahLst/>
            <a:cxnLst/>
            <a:rect l="l" t="t" r="r" b="b"/>
            <a:pathLst>
              <a:path w="3888432" h="3984815">
                <a:moveTo>
                  <a:pt x="3131805" y="2156163"/>
                </a:moveTo>
                <a:lnTo>
                  <a:pt x="3132791" y="2156712"/>
                </a:lnTo>
                <a:lnTo>
                  <a:pt x="3132791" y="3458037"/>
                </a:lnTo>
                <a:lnTo>
                  <a:pt x="2592791" y="3458037"/>
                </a:lnTo>
                <a:lnTo>
                  <a:pt x="2592791" y="2392416"/>
                </a:lnTo>
                <a:lnTo>
                  <a:pt x="3131805" y="2392416"/>
                </a:lnTo>
                <a:close/>
                <a:moveTo>
                  <a:pt x="1894806" y="1447696"/>
                </a:moveTo>
                <a:lnTo>
                  <a:pt x="2434806" y="1447696"/>
                </a:lnTo>
                <a:lnTo>
                  <a:pt x="2434806" y="3067696"/>
                </a:lnTo>
                <a:lnTo>
                  <a:pt x="2425859" y="3067696"/>
                </a:lnTo>
                <a:lnTo>
                  <a:pt x="2425859" y="3458037"/>
                </a:lnTo>
                <a:lnTo>
                  <a:pt x="1885859" y="3458037"/>
                </a:lnTo>
                <a:lnTo>
                  <a:pt x="1885859" y="1462222"/>
                </a:lnTo>
                <a:lnTo>
                  <a:pt x="1894806" y="1467205"/>
                </a:lnTo>
                <a:close/>
                <a:moveTo>
                  <a:pt x="1178927" y="1068489"/>
                </a:moveTo>
                <a:lnTo>
                  <a:pt x="1179306" y="1068700"/>
                </a:lnTo>
                <a:lnTo>
                  <a:pt x="1179306" y="1992407"/>
                </a:lnTo>
                <a:lnTo>
                  <a:pt x="1718927" y="1992407"/>
                </a:lnTo>
                <a:lnTo>
                  <a:pt x="1718927" y="3458037"/>
                </a:lnTo>
                <a:lnTo>
                  <a:pt x="1178927" y="3458037"/>
                </a:lnTo>
                <a:close/>
                <a:moveTo>
                  <a:pt x="471995" y="674757"/>
                </a:moveTo>
                <a:lnTo>
                  <a:pt x="482407" y="680556"/>
                </a:lnTo>
                <a:lnTo>
                  <a:pt x="1022307" y="680556"/>
                </a:lnTo>
                <a:lnTo>
                  <a:pt x="1022307" y="2085638"/>
                </a:lnTo>
                <a:lnTo>
                  <a:pt x="1011995" y="2085638"/>
                </a:lnTo>
                <a:lnTo>
                  <a:pt x="1011995" y="3458037"/>
                </a:lnTo>
                <a:lnTo>
                  <a:pt x="471995" y="3458037"/>
                </a:lnTo>
                <a:close/>
                <a:moveTo>
                  <a:pt x="3301860" y="259154"/>
                </a:moveTo>
                <a:lnTo>
                  <a:pt x="3841860" y="259154"/>
                </a:lnTo>
                <a:lnTo>
                  <a:pt x="3841860" y="2548347"/>
                </a:lnTo>
                <a:lnTo>
                  <a:pt x="3835956" y="2548347"/>
                </a:lnTo>
                <a:lnTo>
                  <a:pt x="3839723" y="2550445"/>
                </a:lnTo>
                <a:lnTo>
                  <a:pt x="3839723" y="3458037"/>
                </a:lnTo>
                <a:lnTo>
                  <a:pt x="3299723" y="3458037"/>
                </a:lnTo>
                <a:lnTo>
                  <a:pt x="3299723" y="2249687"/>
                </a:lnTo>
                <a:lnTo>
                  <a:pt x="3301860" y="2250877"/>
                </a:lnTo>
                <a:close/>
                <a:moveTo>
                  <a:pt x="0" y="0"/>
                </a:moveTo>
                <a:lnTo>
                  <a:pt x="360000" y="0"/>
                </a:lnTo>
                <a:lnTo>
                  <a:pt x="360000" y="3624815"/>
                </a:lnTo>
                <a:lnTo>
                  <a:pt x="3888432" y="3624815"/>
                </a:lnTo>
                <a:lnTo>
                  <a:pt x="3888432" y="3984815"/>
                </a:lnTo>
                <a:lnTo>
                  <a:pt x="0" y="3984815"/>
                </a:lnTo>
                <a:lnTo>
                  <a:pt x="0" y="3888432"/>
                </a:lnTo>
                <a:lnTo>
                  <a:pt x="0" y="36248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69627" y="1554340"/>
            <a:ext cx="63080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Ethical hacking is a valuable tool in the cybersecurity arsenal, enabling organizations to proactively identify and mitigate security risks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By investing in ethical hacking practices, organizations can enhance their resilience to cyber threats, protect their assets, and maintain trust with customers and stakeholders</a:t>
            </a:r>
            <a:r>
              <a:rPr lang="en-US" dirty="0" smtClean="0">
                <a:solidFill>
                  <a:srgbClr val="0D0D0D"/>
                </a:solidFill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D0D0D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However, ethical hacking is not a one-time activity but an ongoing process that requires continuous assessment, adaptation, and improvement to address evolving threats and vulnerabilities.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cs typeface="Arial"/>
              </a:rPr>
              <a:t>Future scope</a:t>
            </a:r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2D3A2FE2-0D42-4306-85F3-594E43B4A80E}"/>
              </a:ext>
            </a:extLst>
          </p:cNvPr>
          <p:cNvSpPr/>
          <p:nvPr/>
        </p:nvSpPr>
        <p:spPr>
          <a:xfrm flipH="1">
            <a:off x="854579" y="1835012"/>
            <a:ext cx="8402783" cy="1080700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54">
            <a:extLst>
              <a:ext uri="{FF2B5EF4-FFF2-40B4-BE49-F238E27FC236}">
                <a16:creationId xmlns:a16="http://schemas.microsoft.com/office/drawing/2014/main" id="{0FE2AFA6-2E28-44AA-BB33-59CD1A0C16BD}"/>
              </a:ext>
            </a:extLst>
          </p:cNvPr>
          <p:cNvSpPr/>
          <p:nvPr/>
        </p:nvSpPr>
        <p:spPr>
          <a:xfrm flipH="1">
            <a:off x="1284922" y="3029268"/>
            <a:ext cx="7803372" cy="1121038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Collaboration between ethical hackers, security researchers, industry professionals, and policymakers will be crucial to address global cybersecurity challenges and foster a safer digital ecosystem.</a:t>
            </a:r>
            <a:endParaRPr lang="ko-KR" altLang="en-US" sz="1400" dirty="0"/>
          </a:p>
        </p:txBody>
      </p:sp>
      <p:sp>
        <p:nvSpPr>
          <p:cNvPr id="7" name="Right Arrow 56">
            <a:extLst>
              <a:ext uri="{FF2B5EF4-FFF2-40B4-BE49-F238E27FC236}">
                <a16:creationId xmlns:a16="http://schemas.microsoft.com/office/drawing/2014/main" id="{1AE33DF2-E738-498D-B03B-DF47B223D2CC}"/>
              </a:ext>
            </a:extLst>
          </p:cNvPr>
          <p:cNvSpPr/>
          <p:nvPr/>
        </p:nvSpPr>
        <p:spPr>
          <a:xfrm flipH="1">
            <a:off x="1945239" y="4124447"/>
            <a:ext cx="6885663" cy="1415569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C06F6E-6E13-4448-ACCF-792BA9C9DC6E}"/>
              </a:ext>
            </a:extLst>
          </p:cNvPr>
          <p:cNvGrpSpPr/>
          <p:nvPr/>
        </p:nvGrpSpPr>
        <p:grpSpPr>
          <a:xfrm>
            <a:off x="8033229" y="1658410"/>
            <a:ext cx="3295663" cy="3488970"/>
            <a:chOff x="5304777" y="1737360"/>
            <a:chExt cx="3295663" cy="3488970"/>
          </a:xfrm>
        </p:grpSpPr>
        <p:pic>
          <p:nvPicPr>
            <p:cNvPr id="9" name="Picture 2" descr="E:\002-KIMS BUSINESS\007-02-MaxPPT-Contents\151119-com-Computer Desk\png\노트북.png">
              <a:extLst>
                <a:ext uri="{FF2B5EF4-FFF2-40B4-BE49-F238E27FC236}">
                  <a16:creationId xmlns:a16="http://schemas.microsoft.com/office/drawing/2014/main" id="{4A094E88-D9E2-4288-B93D-148AA21790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48174">
              <a:off x="5081275" y="2280629"/>
              <a:ext cx="3169203" cy="2722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80C70D6A-4B80-4A86-BDBE-8DFE867669DC}"/>
                </a:ext>
              </a:extLst>
            </p:cNvPr>
            <p:cNvSpPr/>
            <p:nvPr/>
          </p:nvSpPr>
          <p:spPr>
            <a:xfrm>
              <a:off x="6344920" y="1737360"/>
              <a:ext cx="2255520" cy="2438400"/>
            </a:xfrm>
            <a:custGeom>
              <a:avLst/>
              <a:gdLst>
                <a:gd name="connsiteX0" fmla="*/ 223520 w 2255520"/>
                <a:gd name="connsiteY0" fmla="*/ 0 h 2438400"/>
                <a:gd name="connsiteX1" fmla="*/ 2255520 w 2255520"/>
                <a:gd name="connsiteY1" fmla="*/ 2052320 h 2438400"/>
                <a:gd name="connsiteX2" fmla="*/ 1696720 w 2255520"/>
                <a:gd name="connsiteY2" fmla="*/ 2438400 h 2438400"/>
                <a:gd name="connsiteX3" fmla="*/ 0 w 2255520"/>
                <a:gd name="connsiteY3" fmla="*/ 716280 h 2438400"/>
                <a:gd name="connsiteX4" fmla="*/ 223520 w 225552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520" h="2438400">
                  <a:moveTo>
                    <a:pt x="223520" y="0"/>
                  </a:moveTo>
                  <a:lnTo>
                    <a:pt x="2255520" y="2052320"/>
                  </a:lnTo>
                  <a:lnTo>
                    <a:pt x="1696720" y="2438400"/>
                  </a:lnTo>
                  <a:lnTo>
                    <a:pt x="0" y="71628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98D977-C1BF-4D7E-B9EF-F9E26920546C}"/>
              </a:ext>
            </a:extLst>
          </p:cNvPr>
          <p:cNvGrpSpPr/>
          <p:nvPr/>
        </p:nvGrpSpPr>
        <p:grpSpPr>
          <a:xfrm>
            <a:off x="1550652" y="1953593"/>
            <a:ext cx="7697454" cy="738664"/>
            <a:chOff x="4959061" y="1632838"/>
            <a:chExt cx="5398476" cy="7386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C26C78-040E-4D7A-84E3-B8736381DACF}"/>
                </a:ext>
              </a:extLst>
            </p:cNvPr>
            <p:cNvSpPr txBox="1"/>
            <p:nvPr/>
          </p:nvSpPr>
          <p:spPr>
            <a:xfrm>
              <a:off x="4959061" y="1632838"/>
              <a:ext cx="53984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The future of ethical hacking lies in embracing emerging technologies such as artificial intelligence, </a:t>
              </a:r>
              <a:r>
                <a:rPr lang="en-US" sz="1400" dirty="0" err="1">
                  <a:solidFill>
                    <a:schemeClr val="bg1"/>
                  </a:solidFill>
                </a:rPr>
                <a:t>blockchain</a:t>
              </a:r>
              <a:r>
                <a:rPr lang="en-US" sz="1400" dirty="0">
                  <a:solidFill>
                    <a:schemeClr val="bg1"/>
                  </a:solidFill>
                </a:rPr>
                <a:t>, and quantum computing to enhance security measures and counter sophisticated cyber threats.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235F85-A676-4B6F-9F88-8F95AFBF2498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37B5AB5-688B-401A-A41B-F35EE9E673FC}"/>
              </a:ext>
            </a:extLst>
          </p:cNvPr>
          <p:cNvSpPr txBox="1"/>
          <p:nvPr/>
        </p:nvSpPr>
        <p:spPr>
          <a:xfrm>
            <a:off x="3117874" y="3762504"/>
            <a:ext cx="4969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19F659-CD15-4F89-8311-D7B65AF2BEE9}"/>
              </a:ext>
            </a:extLst>
          </p:cNvPr>
          <p:cNvGrpSpPr/>
          <p:nvPr/>
        </p:nvGrpSpPr>
        <p:grpSpPr>
          <a:xfrm>
            <a:off x="2706715" y="4386243"/>
            <a:ext cx="6252883" cy="917836"/>
            <a:chOff x="4012463" y="1596566"/>
            <a:chExt cx="4931703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742B70-F6CB-48BD-A6AB-519A99AFE465}"/>
                </a:ext>
              </a:extLst>
            </p:cNvPr>
            <p:cNvSpPr txBox="1"/>
            <p:nvPr/>
          </p:nvSpPr>
          <p:spPr>
            <a:xfrm>
              <a:off x="4012463" y="1596566"/>
              <a:ext cx="49317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Continued education and training programs will play a vital role in nurturing the next generation of ethical hackers and cybersecurity professionals, equipping them with the skills and knowledge needed to defend against future cyber threats.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5227D8-2B61-454D-82BC-288110ADEF15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CFDAAC-E1E9-4633-B40E-D04B1DEC2185}"/>
              </a:ext>
            </a:extLst>
          </p:cNvPr>
          <p:cNvGrpSpPr/>
          <p:nvPr/>
        </p:nvGrpSpPr>
        <p:grpSpPr>
          <a:xfrm>
            <a:off x="854580" y="5931692"/>
            <a:ext cx="10482842" cy="699453"/>
            <a:chOff x="-780300" y="1563935"/>
            <a:chExt cx="8467032" cy="7064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BDC52A-BEC0-4A62-9171-09589678AB0B}"/>
                </a:ext>
              </a:extLst>
            </p:cNvPr>
            <p:cNvSpPr txBox="1"/>
            <p:nvPr/>
          </p:nvSpPr>
          <p:spPr>
            <a:xfrm>
              <a:off x="-780298" y="1804101"/>
              <a:ext cx="8467027" cy="46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</a:t>
              </a:r>
              <a:r>
                <a:rPr lang="en-US" altLang="ko-KR" sz="1200" dirty="0" err="1" smtClean="0">
                  <a:solidFill>
                    <a:schemeClr val="bg1"/>
                  </a:solidFill>
                  <a:cs typeface="Arial" pitchFamily="34" charset="0"/>
                </a:rPr>
                <a:t>believtthis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C62E8A-3775-4D40-B817-53447F17E14E}"/>
                </a:ext>
              </a:extLst>
            </p:cNvPr>
            <p:cNvSpPr txBox="1"/>
            <p:nvPr/>
          </p:nvSpPr>
          <p:spPr>
            <a:xfrm>
              <a:off x="-780300" y="1563935"/>
              <a:ext cx="846703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816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Segoe UI</vt:lpstr>
      <vt:lpstr>Söhne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Windows User</cp:lastModifiedBy>
  <cp:revision>90</cp:revision>
  <dcterms:created xsi:type="dcterms:W3CDTF">2020-01-20T05:08:25Z</dcterms:created>
  <dcterms:modified xsi:type="dcterms:W3CDTF">2024-03-28T02:37:26Z</dcterms:modified>
</cp:coreProperties>
</file>