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58" r:id="rId5"/>
    <p:sldId id="259" r:id="rId6"/>
    <p:sldId id="28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4F6631-000F-4EA9-8E50-412C408A5232}" v="112" dt="2022-12-25T07:33:21.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SAI RAMESH" userId="750917542641f167" providerId="LiveId" clId="{C04F6631-000F-4EA9-8E50-412C408A5232}"/>
    <pc:docChg chg="undo custSel addSld delSld modSld">
      <pc:chgData name="D SAI RAMESH" userId="750917542641f167" providerId="LiveId" clId="{C04F6631-000F-4EA9-8E50-412C408A5232}" dt="2022-12-25T07:54:05.554" v="4398"/>
      <pc:docMkLst>
        <pc:docMk/>
      </pc:docMkLst>
      <pc:sldChg chg="addSp delSp modSp mod">
        <pc:chgData name="D SAI RAMESH" userId="750917542641f167" providerId="LiveId" clId="{C04F6631-000F-4EA9-8E50-412C408A5232}" dt="2022-12-25T07:48:59.243" v="4375" actId="27636"/>
        <pc:sldMkLst>
          <pc:docMk/>
          <pc:sldMk cId="4199496765" sldId="257"/>
        </pc:sldMkLst>
        <pc:spChg chg="mod">
          <ac:chgData name="D SAI RAMESH" userId="750917542641f167" providerId="LiveId" clId="{C04F6631-000F-4EA9-8E50-412C408A5232}" dt="2022-12-25T07:28:27.160" v="2735" actId="14100"/>
          <ac:spMkLst>
            <pc:docMk/>
            <pc:sldMk cId="4199496765" sldId="257"/>
            <ac:spMk id="2" creationId="{12CD34B7-E265-A450-9CEE-C56C850BC72D}"/>
          </ac:spMkLst>
        </pc:spChg>
        <pc:spChg chg="mod">
          <ac:chgData name="D SAI RAMESH" userId="750917542641f167" providerId="LiveId" clId="{C04F6631-000F-4EA9-8E50-412C408A5232}" dt="2022-12-25T07:48:59.243" v="4375" actId="27636"/>
          <ac:spMkLst>
            <pc:docMk/>
            <pc:sldMk cId="4199496765" sldId="257"/>
            <ac:spMk id="3" creationId="{0C7CB495-CB35-58D5-FAAE-002FAA020C9B}"/>
          </ac:spMkLst>
        </pc:spChg>
        <pc:spChg chg="add del">
          <ac:chgData name="D SAI RAMESH" userId="750917542641f167" providerId="LiveId" clId="{C04F6631-000F-4EA9-8E50-412C408A5232}" dt="2022-12-25T07:41:27.795" v="4354" actId="22"/>
          <ac:spMkLst>
            <pc:docMk/>
            <pc:sldMk cId="4199496765" sldId="257"/>
            <ac:spMk id="5" creationId="{2EFAB977-3C92-1630-44B5-584AD0EB286C}"/>
          </ac:spMkLst>
        </pc:spChg>
      </pc:sldChg>
      <pc:sldChg chg="modSp mod">
        <pc:chgData name="D SAI RAMESH" userId="750917542641f167" providerId="LiveId" clId="{C04F6631-000F-4EA9-8E50-412C408A5232}" dt="2022-12-25T07:28:41.764" v="2737" actId="1076"/>
        <pc:sldMkLst>
          <pc:docMk/>
          <pc:sldMk cId="4161258474" sldId="258"/>
        </pc:sldMkLst>
        <pc:spChg chg="mod">
          <ac:chgData name="D SAI RAMESH" userId="750917542641f167" providerId="LiveId" clId="{C04F6631-000F-4EA9-8E50-412C408A5232}" dt="2022-12-25T07:28:41.764" v="2737" actId="1076"/>
          <ac:spMkLst>
            <pc:docMk/>
            <pc:sldMk cId="4161258474" sldId="258"/>
            <ac:spMk id="4" creationId="{2432C003-BA5C-433D-38C3-93DF4E5EE48A}"/>
          </ac:spMkLst>
        </pc:spChg>
      </pc:sldChg>
      <pc:sldChg chg="modSp del mod">
        <pc:chgData name="D SAI RAMESH" userId="750917542641f167" providerId="LiveId" clId="{C04F6631-000F-4EA9-8E50-412C408A5232}" dt="2022-12-25T07:31:41.682" v="4234" actId="2696"/>
        <pc:sldMkLst>
          <pc:docMk/>
          <pc:sldMk cId="3513197162" sldId="260"/>
        </pc:sldMkLst>
        <pc:spChg chg="mod">
          <ac:chgData name="D SAI RAMESH" userId="750917542641f167" providerId="LiveId" clId="{C04F6631-000F-4EA9-8E50-412C408A5232}" dt="2022-12-25T07:29:34.712" v="2740" actId="1076"/>
          <ac:spMkLst>
            <pc:docMk/>
            <pc:sldMk cId="3513197162" sldId="260"/>
            <ac:spMk id="2" creationId="{688E2AC7-C3D3-1646-5363-563608190488}"/>
          </ac:spMkLst>
        </pc:spChg>
        <pc:spChg chg="mod">
          <ac:chgData name="D SAI RAMESH" userId="750917542641f167" providerId="LiveId" clId="{C04F6631-000F-4EA9-8E50-412C408A5232}" dt="2022-12-25T07:31:21.785" v="4233" actId="14100"/>
          <ac:spMkLst>
            <pc:docMk/>
            <pc:sldMk cId="3513197162" sldId="260"/>
            <ac:spMk id="4" creationId="{FBC96069-769E-EF31-E1B4-E7E92C4D42B9}"/>
          </ac:spMkLst>
        </pc:spChg>
      </pc:sldChg>
      <pc:sldChg chg="modSp mod">
        <pc:chgData name="D SAI RAMESH" userId="750917542641f167" providerId="LiveId" clId="{C04F6631-000F-4EA9-8E50-412C408A5232}" dt="2022-12-24T15:55:00.056" v="11" actId="255"/>
        <pc:sldMkLst>
          <pc:docMk/>
          <pc:sldMk cId="3326427437" sldId="261"/>
        </pc:sldMkLst>
        <pc:spChg chg="mod">
          <ac:chgData name="D SAI RAMESH" userId="750917542641f167" providerId="LiveId" clId="{C04F6631-000F-4EA9-8E50-412C408A5232}" dt="2022-12-24T15:54:07.633" v="8" actId="20577"/>
          <ac:spMkLst>
            <pc:docMk/>
            <pc:sldMk cId="3326427437" sldId="261"/>
            <ac:spMk id="2" creationId="{B02722C4-2037-6E2C-1CFC-258EB1F5D782}"/>
          </ac:spMkLst>
        </pc:spChg>
        <pc:spChg chg="mod">
          <ac:chgData name="D SAI RAMESH" userId="750917542641f167" providerId="LiveId" clId="{C04F6631-000F-4EA9-8E50-412C408A5232}" dt="2022-12-24T15:55:00.056" v="11" actId="255"/>
          <ac:spMkLst>
            <pc:docMk/>
            <pc:sldMk cId="3326427437" sldId="261"/>
            <ac:spMk id="3" creationId="{5A66473F-E5AC-74AE-1852-B9CE5975C260}"/>
          </ac:spMkLst>
        </pc:spChg>
      </pc:sldChg>
      <pc:sldChg chg="addSp delSp modSp new mod">
        <pc:chgData name="D SAI RAMESH" userId="750917542641f167" providerId="LiveId" clId="{C04F6631-000F-4EA9-8E50-412C408A5232}" dt="2022-12-25T07:37:40.792" v="4328" actId="1076"/>
        <pc:sldMkLst>
          <pc:docMk/>
          <pc:sldMk cId="370420868" sldId="262"/>
        </pc:sldMkLst>
        <pc:spChg chg="mod">
          <ac:chgData name="D SAI RAMESH" userId="750917542641f167" providerId="LiveId" clId="{C04F6631-000F-4EA9-8E50-412C408A5232}" dt="2022-12-25T07:37:40.792" v="4328" actId="1076"/>
          <ac:spMkLst>
            <pc:docMk/>
            <pc:sldMk cId="370420868" sldId="262"/>
            <ac:spMk id="2" creationId="{B1763D50-4BD7-7E38-1161-9BD22DF16E50}"/>
          </ac:spMkLst>
        </pc:spChg>
        <pc:spChg chg="add del mod">
          <ac:chgData name="D SAI RAMESH" userId="750917542641f167" providerId="LiveId" clId="{C04F6631-000F-4EA9-8E50-412C408A5232}" dt="2022-12-24T15:57:14.928" v="19"/>
          <ac:spMkLst>
            <pc:docMk/>
            <pc:sldMk cId="370420868" sldId="262"/>
            <ac:spMk id="3" creationId="{4B76B930-2D4E-E869-D82F-62746ABA256A}"/>
          </ac:spMkLst>
        </pc:spChg>
        <pc:spChg chg="add del mod">
          <ac:chgData name="D SAI RAMESH" userId="750917542641f167" providerId="LiveId" clId="{C04F6631-000F-4EA9-8E50-412C408A5232}" dt="2022-12-24T15:56:52.815" v="18"/>
          <ac:spMkLst>
            <pc:docMk/>
            <pc:sldMk cId="370420868" sldId="262"/>
            <ac:spMk id="4" creationId="{373D12B5-54E0-ECC4-68EA-8ADB607F12BC}"/>
          </ac:spMkLst>
        </pc:spChg>
        <pc:spChg chg="add del mod">
          <ac:chgData name="D SAI RAMESH" userId="750917542641f167" providerId="LiveId" clId="{C04F6631-000F-4EA9-8E50-412C408A5232}" dt="2022-12-24T15:57:23.032" v="20" actId="478"/>
          <ac:spMkLst>
            <pc:docMk/>
            <pc:sldMk cId="370420868" sldId="262"/>
            <ac:spMk id="5" creationId="{CC9E1192-409F-8126-2912-30387B1F82C8}"/>
          </ac:spMkLst>
        </pc:spChg>
        <pc:spChg chg="add del mod">
          <ac:chgData name="D SAI RAMESH" userId="750917542641f167" providerId="LiveId" clId="{C04F6631-000F-4EA9-8E50-412C408A5232}" dt="2022-12-24T16:28:23.290" v="951" actId="20577"/>
          <ac:spMkLst>
            <pc:docMk/>
            <pc:sldMk cId="370420868" sldId="262"/>
            <ac:spMk id="6" creationId="{94C5A21B-8F4B-1AD1-C27A-9CD09233B446}"/>
          </ac:spMkLst>
        </pc:spChg>
        <pc:spChg chg="add del mod">
          <ac:chgData name="D SAI RAMESH" userId="750917542641f167" providerId="LiveId" clId="{C04F6631-000F-4EA9-8E50-412C408A5232}" dt="2022-12-24T15:58:46.214" v="23"/>
          <ac:spMkLst>
            <pc:docMk/>
            <pc:sldMk cId="370420868" sldId="262"/>
            <ac:spMk id="7" creationId="{2372DC76-AB72-3DA4-9C73-9EA18EA064C2}"/>
          </ac:spMkLst>
        </pc:spChg>
        <pc:spChg chg="add del mod">
          <ac:chgData name="D SAI RAMESH" userId="750917542641f167" providerId="LiveId" clId="{C04F6631-000F-4EA9-8E50-412C408A5232}" dt="2022-12-24T16:00:00.038" v="27"/>
          <ac:spMkLst>
            <pc:docMk/>
            <pc:sldMk cId="370420868" sldId="262"/>
            <ac:spMk id="8" creationId="{737454DE-45DF-38C4-7FC0-3BF39A78D05F}"/>
          </ac:spMkLst>
        </pc:spChg>
        <pc:spChg chg="add del mod">
          <ac:chgData name="D SAI RAMESH" userId="750917542641f167" providerId="LiveId" clId="{C04F6631-000F-4EA9-8E50-412C408A5232}" dt="2022-12-24T16:02:31.232" v="36"/>
          <ac:spMkLst>
            <pc:docMk/>
            <pc:sldMk cId="370420868" sldId="262"/>
            <ac:spMk id="9" creationId="{257DF847-9A38-8D71-67B1-75AF4AE448B1}"/>
          </ac:spMkLst>
        </pc:spChg>
        <pc:spChg chg="add del">
          <ac:chgData name="D SAI RAMESH" userId="750917542641f167" providerId="LiveId" clId="{C04F6631-000F-4EA9-8E50-412C408A5232}" dt="2022-12-24T16:24:56.003" v="822"/>
          <ac:spMkLst>
            <pc:docMk/>
            <pc:sldMk cId="370420868" sldId="262"/>
            <ac:spMk id="10" creationId="{75A01C80-5185-AD64-35C1-F53C148BDF74}"/>
          </ac:spMkLst>
        </pc:spChg>
      </pc:sldChg>
      <pc:sldChg chg="addSp delSp modSp new mod">
        <pc:chgData name="D SAI RAMESH" userId="750917542641f167" providerId="LiveId" clId="{C04F6631-000F-4EA9-8E50-412C408A5232}" dt="2022-12-24T16:34:47.906" v="1269" actId="20577"/>
        <pc:sldMkLst>
          <pc:docMk/>
          <pc:sldMk cId="982466835" sldId="263"/>
        </pc:sldMkLst>
        <pc:spChg chg="add del mod">
          <ac:chgData name="D SAI RAMESH" userId="750917542641f167" providerId="LiveId" clId="{C04F6631-000F-4EA9-8E50-412C408A5232}" dt="2022-12-24T16:34:47.906" v="1269" actId="20577"/>
          <ac:spMkLst>
            <pc:docMk/>
            <pc:sldMk cId="982466835" sldId="263"/>
            <ac:spMk id="3" creationId="{ABD3D0B0-3E57-BF60-2567-1921CCB18E0E}"/>
          </ac:spMkLst>
        </pc:spChg>
        <pc:spChg chg="add del mod">
          <ac:chgData name="D SAI RAMESH" userId="750917542641f167" providerId="LiveId" clId="{C04F6631-000F-4EA9-8E50-412C408A5232}" dt="2022-12-24T16:29:21.980" v="958"/>
          <ac:spMkLst>
            <pc:docMk/>
            <pc:sldMk cId="982466835" sldId="263"/>
            <ac:spMk id="4" creationId="{88F95050-F11E-F7EA-0483-CC5DBC6121FF}"/>
          </ac:spMkLst>
        </pc:spChg>
      </pc:sldChg>
      <pc:sldChg chg="addSp delSp modSp new mod">
        <pc:chgData name="D SAI RAMESH" userId="750917542641f167" providerId="LiveId" clId="{C04F6631-000F-4EA9-8E50-412C408A5232}" dt="2022-12-25T07:39:48.938" v="4344" actId="1076"/>
        <pc:sldMkLst>
          <pc:docMk/>
          <pc:sldMk cId="1178513817" sldId="264"/>
        </pc:sldMkLst>
        <pc:spChg chg="mod">
          <ac:chgData name="D SAI RAMESH" userId="750917542641f167" providerId="LiveId" clId="{C04F6631-000F-4EA9-8E50-412C408A5232}" dt="2022-12-25T07:39:48.938" v="4344" actId="1076"/>
          <ac:spMkLst>
            <pc:docMk/>
            <pc:sldMk cId="1178513817" sldId="264"/>
            <ac:spMk id="2" creationId="{B8A20B58-1B3F-ADAD-3E59-DFADE272DCD7}"/>
          </ac:spMkLst>
        </pc:spChg>
        <pc:spChg chg="add del mod">
          <ac:chgData name="D SAI RAMESH" userId="750917542641f167" providerId="LiveId" clId="{C04F6631-000F-4EA9-8E50-412C408A5232}" dt="2022-12-24T16:37:57.966" v="1290"/>
          <ac:spMkLst>
            <pc:docMk/>
            <pc:sldMk cId="1178513817" sldId="264"/>
            <ac:spMk id="3" creationId="{190AF994-05FE-C8BD-EE8C-948946CBEED2}"/>
          </ac:spMkLst>
        </pc:spChg>
        <pc:spChg chg="add del">
          <ac:chgData name="D SAI RAMESH" userId="750917542641f167" providerId="LiveId" clId="{C04F6631-000F-4EA9-8E50-412C408A5232}" dt="2022-12-24T16:36:43.140" v="1280"/>
          <ac:spMkLst>
            <pc:docMk/>
            <pc:sldMk cId="1178513817" sldId="264"/>
            <ac:spMk id="4" creationId="{50563EEA-CC16-D167-5679-5621CB67BAD4}"/>
          </ac:spMkLst>
        </pc:spChg>
        <pc:picChg chg="add del">
          <ac:chgData name="D SAI RAMESH" userId="750917542641f167" providerId="LiveId" clId="{C04F6631-000F-4EA9-8E50-412C408A5232}" dt="2022-12-24T16:36:43.140" v="1280"/>
          <ac:picMkLst>
            <pc:docMk/>
            <pc:sldMk cId="1178513817" sldId="264"/>
            <ac:picMk id="3074" creationId="{8467C887-FBC0-6904-B3C3-C1ADA9DAA3B4}"/>
          </ac:picMkLst>
        </pc:picChg>
      </pc:sldChg>
      <pc:sldChg chg="addSp delSp modSp new mod">
        <pc:chgData name="D SAI RAMESH" userId="750917542641f167" providerId="LiveId" clId="{C04F6631-000F-4EA9-8E50-412C408A5232}" dt="2022-12-24T16:42:08.515" v="1309" actId="14100"/>
        <pc:sldMkLst>
          <pc:docMk/>
          <pc:sldMk cId="3168073884" sldId="265"/>
        </pc:sldMkLst>
        <pc:spChg chg="del mod">
          <ac:chgData name="D SAI RAMESH" userId="750917542641f167" providerId="LiveId" clId="{C04F6631-000F-4EA9-8E50-412C408A5232}" dt="2022-12-24T16:39:29.540" v="1293"/>
          <ac:spMkLst>
            <pc:docMk/>
            <pc:sldMk cId="3168073884" sldId="265"/>
            <ac:spMk id="3" creationId="{DC9E9743-463A-7958-7CB4-D3D2D7048D85}"/>
          </ac:spMkLst>
        </pc:spChg>
        <pc:spChg chg="add del mod">
          <ac:chgData name="D SAI RAMESH" userId="750917542641f167" providerId="LiveId" clId="{C04F6631-000F-4EA9-8E50-412C408A5232}" dt="2022-12-24T16:41:05.233" v="1305" actId="22"/>
          <ac:spMkLst>
            <pc:docMk/>
            <pc:sldMk cId="3168073884" sldId="265"/>
            <ac:spMk id="5" creationId="{EC13C224-614C-14CE-5271-1914F1BAFDB4}"/>
          </ac:spMkLst>
        </pc:spChg>
        <pc:picChg chg="add mod">
          <ac:chgData name="D SAI RAMESH" userId="750917542641f167" providerId="LiveId" clId="{C04F6631-000F-4EA9-8E50-412C408A5232}" dt="2022-12-24T16:42:08.515" v="1309" actId="14100"/>
          <ac:picMkLst>
            <pc:docMk/>
            <pc:sldMk cId="3168073884" sldId="265"/>
            <ac:picMk id="4098" creationId="{0DB729D0-359E-739F-2B69-59526EE34ED7}"/>
          </ac:picMkLst>
        </pc:picChg>
      </pc:sldChg>
      <pc:sldChg chg="addSp delSp modSp new mod">
        <pc:chgData name="D SAI RAMESH" userId="750917542641f167" providerId="LiveId" clId="{C04F6631-000F-4EA9-8E50-412C408A5232}" dt="2022-12-25T07:41:10.136" v="4352" actId="1076"/>
        <pc:sldMkLst>
          <pc:docMk/>
          <pc:sldMk cId="952575420" sldId="266"/>
        </pc:sldMkLst>
        <pc:spChg chg="mod">
          <ac:chgData name="D SAI RAMESH" userId="750917542641f167" providerId="LiveId" clId="{C04F6631-000F-4EA9-8E50-412C408A5232}" dt="2022-12-25T07:41:10.136" v="4352" actId="1076"/>
          <ac:spMkLst>
            <pc:docMk/>
            <pc:sldMk cId="952575420" sldId="266"/>
            <ac:spMk id="2" creationId="{148E4ACC-1DE9-A0F6-3DC4-BC6E2085E31D}"/>
          </ac:spMkLst>
        </pc:spChg>
        <pc:spChg chg="add del mod">
          <ac:chgData name="D SAI RAMESH" userId="750917542641f167" providerId="LiveId" clId="{C04F6631-000F-4EA9-8E50-412C408A5232}" dt="2022-12-25T06:25:14.711" v="2006" actId="27636"/>
          <ac:spMkLst>
            <pc:docMk/>
            <pc:sldMk cId="952575420" sldId="266"/>
            <ac:spMk id="3" creationId="{097D18E8-B7EB-446E-FBEB-C03CFC7F8953}"/>
          </ac:spMkLst>
        </pc:spChg>
        <pc:spChg chg="add del mod">
          <ac:chgData name="D SAI RAMESH" userId="750917542641f167" providerId="LiveId" clId="{C04F6631-000F-4EA9-8E50-412C408A5232}" dt="2022-12-25T06:08:07.103" v="1322"/>
          <ac:spMkLst>
            <pc:docMk/>
            <pc:sldMk cId="952575420" sldId="266"/>
            <ac:spMk id="4" creationId="{9B1BD9B0-0118-D2C0-658D-EE6068759CDF}"/>
          </ac:spMkLst>
        </pc:spChg>
      </pc:sldChg>
      <pc:sldChg chg="modSp new del mod">
        <pc:chgData name="D SAI RAMESH" userId="750917542641f167" providerId="LiveId" clId="{C04F6631-000F-4EA9-8E50-412C408A5232}" dt="2022-12-25T06:25:34.812" v="2007" actId="2696"/>
        <pc:sldMkLst>
          <pc:docMk/>
          <pc:sldMk cId="3699277223" sldId="267"/>
        </pc:sldMkLst>
        <pc:spChg chg="mod">
          <ac:chgData name="D SAI RAMESH" userId="750917542641f167" providerId="LiveId" clId="{C04F6631-000F-4EA9-8E50-412C408A5232}" dt="2022-12-24T16:42:45.210" v="1314" actId="14100"/>
          <ac:spMkLst>
            <pc:docMk/>
            <pc:sldMk cId="3699277223" sldId="267"/>
            <ac:spMk id="2" creationId="{929639E7-B4BC-4F35-D233-5CC0010CB378}"/>
          </ac:spMkLst>
        </pc:spChg>
        <pc:spChg chg="mod">
          <ac:chgData name="D SAI RAMESH" userId="750917542641f167" providerId="LiveId" clId="{C04F6631-000F-4EA9-8E50-412C408A5232}" dt="2022-12-24T16:42:52.135" v="1316" actId="5793"/>
          <ac:spMkLst>
            <pc:docMk/>
            <pc:sldMk cId="3699277223" sldId="267"/>
            <ac:spMk id="3" creationId="{D88AF01D-1620-B267-6BC5-753D140FBE7D}"/>
          </ac:spMkLst>
        </pc:spChg>
      </pc:sldChg>
      <pc:sldChg chg="modSp new mod">
        <pc:chgData name="D SAI RAMESH" userId="750917542641f167" providerId="LiveId" clId="{C04F6631-000F-4EA9-8E50-412C408A5232}" dt="2022-12-25T06:28:00.824" v="2026" actId="14100"/>
        <pc:sldMkLst>
          <pc:docMk/>
          <pc:sldMk cId="4085479643" sldId="267"/>
        </pc:sldMkLst>
        <pc:spChg chg="mod">
          <ac:chgData name="D SAI RAMESH" userId="750917542641f167" providerId="LiveId" clId="{C04F6631-000F-4EA9-8E50-412C408A5232}" dt="2022-12-25T06:26:06.067" v="2012" actId="27636"/>
          <ac:spMkLst>
            <pc:docMk/>
            <pc:sldMk cId="4085479643" sldId="267"/>
            <ac:spMk id="2" creationId="{4677A554-0A3B-9FD9-A978-9AEC4A3CE456}"/>
          </ac:spMkLst>
        </pc:spChg>
        <pc:spChg chg="mod">
          <ac:chgData name="D SAI RAMESH" userId="750917542641f167" providerId="LiveId" clId="{C04F6631-000F-4EA9-8E50-412C408A5232}" dt="2022-12-25T06:28:00.824" v="2026" actId="14100"/>
          <ac:spMkLst>
            <pc:docMk/>
            <pc:sldMk cId="4085479643" sldId="267"/>
            <ac:spMk id="3" creationId="{82AD7BA8-E4C6-304B-22FC-36FCCF7B3618}"/>
          </ac:spMkLst>
        </pc:spChg>
      </pc:sldChg>
      <pc:sldChg chg="addSp delSp modSp new mod">
        <pc:chgData name="D SAI RAMESH" userId="750917542641f167" providerId="LiveId" clId="{C04F6631-000F-4EA9-8E50-412C408A5232}" dt="2022-12-25T06:39:43.279" v="2128"/>
        <pc:sldMkLst>
          <pc:docMk/>
          <pc:sldMk cId="2735203568" sldId="268"/>
        </pc:sldMkLst>
        <pc:spChg chg="add del mod">
          <ac:chgData name="D SAI RAMESH" userId="750917542641f167" providerId="LiveId" clId="{C04F6631-000F-4EA9-8E50-412C408A5232}" dt="2022-12-25T06:30:55.481" v="2056" actId="20577"/>
          <ac:spMkLst>
            <pc:docMk/>
            <pc:sldMk cId="2735203568" sldId="268"/>
            <ac:spMk id="2" creationId="{67F0F68A-FEF3-9E01-C92B-A626A41B2E20}"/>
          </ac:spMkLst>
        </pc:spChg>
        <pc:spChg chg="add del mod">
          <ac:chgData name="D SAI RAMESH" userId="750917542641f167" providerId="LiveId" clId="{C04F6631-000F-4EA9-8E50-412C408A5232}" dt="2022-12-25T06:39:25.124" v="2123"/>
          <ac:spMkLst>
            <pc:docMk/>
            <pc:sldMk cId="2735203568" sldId="268"/>
            <ac:spMk id="3" creationId="{FEB81BBD-70F3-6ACA-DC22-6966BF41D03B}"/>
          </ac:spMkLst>
        </pc:spChg>
        <pc:spChg chg="add del mod">
          <ac:chgData name="D SAI RAMESH" userId="750917542641f167" providerId="LiveId" clId="{C04F6631-000F-4EA9-8E50-412C408A5232}" dt="2022-12-25T06:32:56.678" v="2072"/>
          <ac:spMkLst>
            <pc:docMk/>
            <pc:sldMk cId="2735203568" sldId="268"/>
            <ac:spMk id="4" creationId="{F7377D73-FCAE-02B5-B101-BD40BA99AB57}"/>
          </ac:spMkLst>
        </pc:spChg>
        <pc:spChg chg="add del mod">
          <ac:chgData name="D SAI RAMESH" userId="750917542641f167" providerId="LiveId" clId="{C04F6631-000F-4EA9-8E50-412C408A5232}" dt="2022-12-25T06:32:56.071" v="2071" actId="478"/>
          <ac:spMkLst>
            <pc:docMk/>
            <pc:sldMk cId="2735203568" sldId="268"/>
            <ac:spMk id="5" creationId="{43351E62-9DC3-AD0F-338D-EAF51BF3FB82}"/>
          </ac:spMkLst>
        </pc:spChg>
        <pc:spChg chg="add del mod">
          <ac:chgData name="D SAI RAMESH" userId="750917542641f167" providerId="LiveId" clId="{C04F6631-000F-4EA9-8E50-412C408A5232}" dt="2022-12-25T06:30:57.718" v="2063"/>
          <ac:spMkLst>
            <pc:docMk/>
            <pc:sldMk cId="2735203568" sldId="268"/>
            <ac:spMk id="6" creationId="{5A2905FD-CE54-3B1E-3799-9E16251E9672}"/>
          </ac:spMkLst>
        </pc:spChg>
        <pc:spChg chg="add del">
          <ac:chgData name="D SAI RAMESH" userId="750917542641f167" providerId="LiveId" clId="{C04F6631-000F-4EA9-8E50-412C408A5232}" dt="2022-12-25T06:30:47.429" v="2048"/>
          <ac:spMkLst>
            <pc:docMk/>
            <pc:sldMk cId="2735203568" sldId="268"/>
            <ac:spMk id="7" creationId="{71DFB954-5973-458F-9E56-6EE564AD681F}"/>
          </ac:spMkLst>
        </pc:spChg>
        <pc:spChg chg="add del mod">
          <ac:chgData name="D SAI RAMESH" userId="750917542641f167" providerId="LiveId" clId="{C04F6631-000F-4EA9-8E50-412C408A5232}" dt="2022-12-25T06:30:52.593" v="2050" actId="478"/>
          <ac:spMkLst>
            <pc:docMk/>
            <pc:sldMk cId="2735203568" sldId="268"/>
            <ac:spMk id="9" creationId="{42228EF6-3062-F681-DA08-C1ADE76D94E7}"/>
          </ac:spMkLst>
        </pc:spChg>
        <pc:spChg chg="add del mod">
          <ac:chgData name="D SAI RAMESH" userId="750917542641f167" providerId="LiveId" clId="{C04F6631-000F-4EA9-8E50-412C408A5232}" dt="2022-12-25T06:32:52.870" v="2065"/>
          <ac:spMkLst>
            <pc:docMk/>
            <pc:sldMk cId="2735203568" sldId="268"/>
            <ac:spMk id="10" creationId="{5FC236A2-8C39-02AD-C24B-1C22EB46E535}"/>
          </ac:spMkLst>
        </pc:spChg>
        <pc:spChg chg="add del">
          <ac:chgData name="D SAI RAMESH" userId="750917542641f167" providerId="LiveId" clId="{C04F6631-000F-4EA9-8E50-412C408A5232}" dt="2022-12-25T06:34:25.552" v="2079"/>
          <ac:spMkLst>
            <pc:docMk/>
            <pc:sldMk cId="2735203568" sldId="268"/>
            <ac:spMk id="11" creationId="{EF800727-012F-272F-EAF5-B96851201812}"/>
          </ac:spMkLst>
        </pc:spChg>
        <pc:spChg chg="add del mod">
          <ac:chgData name="D SAI RAMESH" userId="750917542641f167" providerId="LiveId" clId="{C04F6631-000F-4EA9-8E50-412C408A5232}" dt="2022-12-25T06:35:29.913" v="2095"/>
          <ac:spMkLst>
            <pc:docMk/>
            <pc:sldMk cId="2735203568" sldId="268"/>
            <ac:spMk id="12" creationId="{2E3B0F9F-617D-03E3-ED20-441E6CF60543}"/>
          </ac:spMkLst>
        </pc:spChg>
        <pc:spChg chg="add del mod">
          <ac:chgData name="D SAI RAMESH" userId="750917542641f167" providerId="LiveId" clId="{C04F6631-000F-4EA9-8E50-412C408A5232}" dt="2022-12-25T06:35:28.513" v="2094" actId="22"/>
          <ac:spMkLst>
            <pc:docMk/>
            <pc:sldMk cId="2735203568" sldId="268"/>
            <ac:spMk id="14" creationId="{596B325D-E9D4-EFE8-EC6B-166F14F6A56E}"/>
          </ac:spMkLst>
        </pc:spChg>
        <pc:spChg chg="add mod">
          <ac:chgData name="D SAI RAMESH" userId="750917542641f167" providerId="LiveId" clId="{C04F6631-000F-4EA9-8E50-412C408A5232}" dt="2022-12-25T06:39:43.279" v="2128"/>
          <ac:spMkLst>
            <pc:docMk/>
            <pc:sldMk cId="2735203568" sldId="268"/>
            <ac:spMk id="16" creationId="{5D157FB2-E856-1F4A-338A-C550FA96D891}"/>
          </ac:spMkLst>
        </pc:spChg>
        <pc:spChg chg="add del">
          <ac:chgData name="D SAI RAMESH" userId="750917542641f167" providerId="LiveId" clId="{C04F6631-000F-4EA9-8E50-412C408A5232}" dt="2022-12-25T06:37:37.620" v="2112" actId="22"/>
          <ac:spMkLst>
            <pc:docMk/>
            <pc:sldMk cId="2735203568" sldId="268"/>
            <ac:spMk id="18" creationId="{9F375C70-7CEC-CC63-8403-46E7C63A66D8}"/>
          </ac:spMkLst>
        </pc:spChg>
        <pc:spChg chg="add del">
          <ac:chgData name="D SAI RAMESH" userId="750917542641f167" providerId="LiveId" clId="{C04F6631-000F-4EA9-8E50-412C408A5232}" dt="2022-12-25T06:39:38.458" v="2126"/>
          <ac:spMkLst>
            <pc:docMk/>
            <pc:sldMk cId="2735203568" sldId="268"/>
            <ac:spMk id="19" creationId="{70484023-CFF1-8989-37AB-BD0F630A998A}"/>
          </ac:spMkLst>
        </pc:spChg>
      </pc:sldChg>
      <pc:sldChg chg="addSp delSp modSp new mod">
        <pc:chgData name="D SAI RAMESH" userId="750917542641f167" providerId="LiveId" clId="{C04F6631-000F-4EA9-8E50-412C408A5232}" dt="2022-12-25T06:44:42.792" v="2180"/>
        <pc:sldMkLst>
          <pc:docMk/>
          <pc:sldMk cId="2462771934" sldId="269"/>
        </pc:sldMkLst>
        <pc:spChg chg="mod">
          <ac:chgData name="D SAI RAMESH" userId="750917542641f167" providerId="LiveId" clId="{C04F6631-000F-4EA9-8E50-412C408A5232}" dt="2022-12-25T06:44:26.204" v="2173"/>
          <ac:spMkLst>
            <pc:docMk/>
            <pc:sldMk cId="2462771934" sldId="269"/>
            <ac:spMk id="2" creationId="{D9159CC4-FA7F-AF56-7D93-8F8F463228D1}"/>
          </ac:spMkLst>
        </pc:spChg>
        <pc:spChg chg="add del mod">
          <ac:chgData name="D SAI RAMESH" userId="750917542641f167" providerId="LiveId" clId="{C04F6631-000F-4EA9-8E50-412C408A5232}" dt="2022-12-25T06:44:42.792" v="2180"/>
          <ac:spMkLst>
            <pc:docMk/>
            <pc:sldMk cId="2462771934" sldId="269"/>
            <ac:spMk id="3" creationId="{442D184A-EF48-8C71-FDF4-DB324823DD2C}"/>
          </ac:spMkLst>
        </pc:spChg>
        <pc:spChg chg="add del">
          <ac:chgData name="D SAI RAMESH" userId="750917542641f167" providerId="LiveId" clId="{C04F6631-000F-4EA9-8E50-412C408A5232}" dt="2022-12-25T06:41:36.886" v="2145"/>
          <ac:spMkLst>
            <pc:docMk/>
            <pc:sldMk cId="2462771934" sldId="269"/>
            <ac:spMk id="4" creationId="{DD21ED0F-D37B-A17A-90EF-07403D7D8DE8}"/>
          </ac:spMkLst>
        </pc:spChg>
        <pc:spChg chg="add del mod">
          <ac:chgData name="D SAI RAMESH" userId="750917542641f167" providerId="LiveId" clId="{C04F6631-000F-4EA9-8E50-412C408A5232}" dt="2022-12-25T06:41:34.334" v="2144" actId="478"/>
          <ac:spMkLst>
            <pc:docMk/>
            <pc:sldMk cId="2462771934" sldId="269"/>
            <ac:spMk id="5" creationId="{AFE86616-0E8A-29FF-9570-3CB6906106D6}"/>
          </ac:spMkLst>
        </pc:spChg>
        <pc:spChg chg="add del">
          <ac:chgData name="D SAI RAMESH" userId="750917542641f167" providerId="LiveId" clId="{C04F6631-000F-4EA9-8E50-412C408A5232}" dt="2022-12-25T06:44:03.732" v="2166"/>
          <ac:spMkLst>
            <pc:docMk/>
            <pc:sldMk cId="2462771934" sldId="269"/>
            <ac:spMk id="6" creationId="{96A55FE9-143B-2901-4DA6-91281A521ABA}"/>
          </ac:spMkLst>
        </pc:spChg>
        <pc:spChg chg="add del">
          <ac:chgData name="D SAI RAMESH" userId="750917542641f167" providerId="LiveId" clId="{C04F6631-000F-4EA9-8E50-412C408A5232}" dt="2022-12-25T06:44:11.979" v="2168"/>
          <ac:spMkLst>
            <pc:docMk/>
            <pc:sldMk cId="2462771934" sldId="269"/>
            <ac:spMk id="7" creationId="{93591C92-9DD0-535D-97B4-D792FE1E30B8}"/>
          </ac:spMkLst>
        </pc:spChg>
        <pc:spChg chg="add del">
          <ac:chgData name="D SAI RAMESH" userId="750917542641f167" providerId="LiveId" clId="{C04F6631-000F-4EA9-8E50-412C408A5232}" dt="2022-12-25T06:44:23.864" v="2172"/>
          <ac:spMkLst>
            <pc:docMk/>
            <pc:sldMk cId="2462771934" sldId="269"/>
            <ac:spMk id="8" creationId="{B93C2236-AF3E-B8F8-1DE2-B838301B7C53}"/>
          </ac:spMkLst>
        </pc:spChg>
        <pc:spChg chg="add del">
          <ac:chgData name="D SAI RAMESH" userId="750917542641f167" providerId="LiveId" clId="{C04F6631-000F-4EA9-8E50-412C408A5232}" dt="2022-12-25T06:44:39.100" v="2178"/>
          <ac:spMkLst>
            <pc:docMk/>
            <pc:sldMk cId="2462771934" sldId="269"/>
            <ac:spMk id="9" creationId="{6BF654DD-248E-1B01-4476-0089CCA9F4B3}"/>
          </ac:spMkLst>
        </pc:spChg>
        <pc:spChg chg="add del mod">
          <ac:chgData name="D SAI RAMESH" userId="750917542641f167" providerId="LiveId" clId="{C04F6631-000F-4EA9-8E50-412C408A5232}" dt="2022-12-25T06:44:38.259" v="2177" actId="478"/>
          <ac:spMkLst>
            <pc:docMk/>
            <pc:sldMk cId="2462771934" sldId="269"/>
            <ac:spMk id="10" creationId="{70399B4E-49B8-DA9A-59BF-6E4E6B857C56}"/>
          </ac:spMkLst>
        </pc:spChg>
      </pc:sldChg>
      <pc:sldChg chg="addSp delSp modSp new mod">
        <pc:chgData name="D SAI RAMESH" userId="750917542641f167" providerId="LiveId" clId="{C04F6631-000F-4EA9-8E50-412C408A5232}" dt="2022-12-25T07:45:37.400" v="4366" actId="1076"/>
        <pc:sldMkLst>
          <pc:docMk/>
          <pc:sldMk cId="1134749818" sldId="270"/>
        </pc:sldMkLst>
        <pc:spChg chg="mod">
          <ac:chgData name="D SAI RAMESH" userId="750917542641f167" providerId="LiveId" clId="{C04F6631-000F-4EA9-8E50-412C408A5232}" dt="2022-12-25T07:45:37.400" v="4366" actId="1076"/>
          <ac:spMkLst>
            <pc:docMk/>
            <pc:sldMk cId="1134749818" sldId="270"/>
            <ac:spMk id="2" creationId="{D36BE593-559A-E7EC-787B-D32A89233190}"/>
          </ac:spMkLst>
        </pc:spChg>
        <pc:spChg chg="mod">
          <ac:chgData name="D SAI RAMESH" userId="750917542641f167" providerId="LiveId" clId="{C04F6631-000F-4EA9-8E50-412C408A5232}" dt="2022-12-25T06:54:39.013" v="2203" actId="12"/>
          <ac:spMkLst>
            <pc:docMk/>
            <pc:sldMk cId="1134749818" sldId="270"/>
            <ac:spMk id="3" creationId="{3DCF9540-135C-4BAA-7404-32DCBE29B782}"/>
          </ac:spMkLst>
        </pc:spChg>
        <pc:spChg chg="add del">
          <ac:chgData name="D SAI RAMESH" userId="750917542641f167" providerId="LiveId" clId="{C04F6631-000F-4EA9-8E50-412C408A5232}" dt="2022-12-25T06:53:36.706" v="2193"/>
          <ac:spMkLst>
            <pc:docMk/>
            <pc:sldMk cId="1134749818" sldId="270"/>
            <ac:spMk id="4" creationId="{AA93C0F6-1374-73B8-BEC6-0DA616F3EE47}"/>
          </ac:spMkLst>
        </pc:spChg>
        <pc:spChg chg="add del">
          <ac:chgData name="D SAI RAMESH" userId="750917542641f167" providerId="LiveId" clId="{C04F6631-000F-4EA9-8E50-412C408A5232}" dt="2022-12-25T06:54:04.068" v="2197"/>
          <ac:spMkLst>
            <pc:docMk/>
            <pc:sldMk cId="1134749818" sldId="270"/>
            <ac:spMk id="5" creationId="{6888E862-E9E1-A83F-6B53-B5DF80A51D8E}"/>
          </ac:spMkLst>
        </pc:spChg>
      </pc:sldChg>
      <pc:sldChg chg="addSp delSp modSp new mod">
        <pc:chgData name="D SAI RAMESH" userId="750917542641f167" providerId="LiveId" clId="{C04F6631-000F-4EA9-8E50-412C408A5232}" dt="2022-12-25T06:57:01.326" v="2222"/>
        <pc:sldMkLst>
          <pc:docMk/>
          <pc:sldMk cId="3892963265" sldId="271"/>
        </pc:sldMkLst>
        <pc:spChg chg="mod">
          <ac:chgData name="D SAI RAMESH" userId="750917542641f167" providerId="LiveId" clId="{C04F6631-000F-4EA9-8E50-412C408A5232}" dt="2022-12-25T06:55:07.216" v="2207" actId="14100"/>
          <ac:spMkLst>
            <pc:docMk/>
            <pc:sldMk cId="3892963265" sldId="271"/>
            <ac:spMk id="2" creationId="{78FE6720-99F4-0F4C-40D1-530F3022B206}"/>
          </ac:spMkLst>
        </pc:spChg>
        <pc:spChg chg="mod">
          <ac:chgData name="D SAI RAMESH" userId="750917542641f167" providerId="LiveId" clId="{C04F6631-000F-4EA9-8E50-412C408A5232}" dt="2022-12-25T06:57:01.326" v="2222"/>
          <ac:spMkLst>
            <pc:docMk/>
            <pc:sldMk cId="3892963265" sldId="271"/>
            <ac:spMk id="3" creationId="{02F99FDE-DC61-F9F1-290A-0FE4B4CCAA34}"/>
          </ac:spMkLst>
        </pc:spChg>
        <pc:spChg chg="add del">
          <ac:chgData name="D SAI RAMESH" userId="750917542641f167" providerId="LiveId" clId="{C04F6631-000F-4EA9-8E50-412C408A5232}" dt="2022-12-25T06:56:55.609" v="2220"/>
          <ac:spMkLst>
            <pc:docMk/>
            <pc:sldMk cId="3892963265" sldId="271"/>
            <ac:spMk id="4" creationId="{22D3B43A-8EAB-777D-E8BE-E8C3CDC7AB04}"/>
          </ac:spMkLst>
        </pc:spChg>
      </pc:sldChg>
      <pc:sldChg chg="modSp new mod">
        <pc:chgData name="D SAI RAMESH" userId="750917542641f167" providerId="LiveId" clId="{C04F6631-000F-4EA9-8E50-412C408A5232}" dt="2022-12-25T07:49:43.983" v="4377" actId="1076"/>
        <pc:sldMkLst>
          <pc:docMk/>
          <pc:sldMk cId="3584153653" sldId="272"/>
        </pc:sldMkLst>
        <pc:spChg chg="mod">
          <ac:chgData name="D SAI RAMESH" userId="750917542641f167" providerId="LiveId" clId="{C04F6631-000F-4EA9-8E50-412C408A5232}" dt="2022-12-25T07:49:43.983" v="4377" actId="1076"/>
          <ac:spMkLst>
            <pc:docMk/>
            <pc:sldMk cId="3584153653" sldId="272"/>
            <ac:spMk id="2" creationId="{3E8FC551-9CBE-118B-38D4-EF075678B595}"/>
          </ac:spMkLst>
        </pc:spChg>
        <pc:spChg chg="mod">
          <ac:chgData name="D SAI RAMESH" userId="750917542641f167" providerId="LiveId" clId="{C04F6631-000F-4EA9-8E50-412C408A5232}" dt="2022-12-25T07:01:14.984" v="2254" actId="12"/>
          <ac:spMkLst>
            <pc:docMk/>
            <pc:sldMk cId="3584153653" sldId="272"/>
            <ac:spMk id="3" creationId="{367D8685-3430-DADB-9058-59653CB26FAB}"/>
          </ac:spMkLst>
        </pc:spChg>
      </pc:sldChg>
      <pc:sldChg chg="modSp new mod">
        <pc:chgData name="D SAI RAMESH" userId="750917542641f167" providerId="LiveId" clId="{C04F6631-000F-4EA9-8E50-412C408A5232}" dt="2022-12-25T07:04:57.578" v="2268" actId="14100"/>
        <pc:sldMkLst>
          <pc:docMk/>
          <pc:sldMk cId="1742546575" sldId="273"/>
        </pc:sldMkLst>
        <pc:spChg chg="mod">
          <ac:chgData name="D SAI RAMESH" userId="750917542641f167" providerId="LiveId" clId="{C04F6631-000F-4EA9-8E50-412C408A5232}" dt="2022-12-25T07:04:57.578" v="2268" actId="14100"/>
          <ac:spMkLst>
            <pc:docMk/>
            <pc:sldMk cId="1742546575" sldId="273"/>
            <ac:spMk id="2" creationId="{8497EA8D-02CF-4DAF-BF53-B6DC6F642BD3}"/>
          </ac:spMkLst>
        </pc:spChg>
        <pc:spChg chg="mod">
          <ac:chgData name="D SAI RAMESH" userId="750917542641f167" providerId="LiveId" clId="{C04F6631-000F-4EA9-8E50-412C408A5232}" dt="2022-12-25T07:04:52.136" v="2267" actId="14100"/>
          <ac:spMkLst>
            <pc:docMk/>
            <pc:sldMk cId="1742546575" sldId="273"/>
            <ac:spMk id="3" creationId="{107B4B15-5DA8-E98C-0780-E1528A09A5F9}"/>
          </ac:spMkLst>
        </pc:spChg>
      </pc:sldChg>
      <pc:sldChg chg="modSp new mod">
        <pc:chgData name="D SAI RAMESH" userId="750917542641f167" providerId="LiveId" clId="{C04F6631-000F-4EA9-8E50-412C408A5232}" dt="2022-12-25T07:09:37.455" v="2302" actId="113"/>
        <pc:sldMkLst>
          <pc:docMk/>
          <pc:sldMk cId="1886368903" sldId="274"/>
        </pc:sldMkLst>
        <pc:spChg chg="mod">
          <ac:chgData name="D SAI RAMESH" userId="750917542641f167" providerId="LiveId" clId="{C04F6631-000F-4EA9-8E50-412C408A5232}" dt="2022-12-25T07:05:36.910" v="2273" actId="27636"/>
          <ac:spMkLst>
            <pc:docMk/>
            <pc:sldMk cId="1886368903" sldId="274"/>
            <ac:spMk id="2" creationId="{8CEE27E8-E26B-47FE-2E5C-25561D8C73E9}"/>
          </ac:spMkLst>
        </pc:spChg>
        <pc:spChg chg="mod">
          <ac:chgData name="D SAI RAMESH" userId="750917542641f167" providerId="LiveId" clId="{C04F6631-000F-4EA9-8E50-412C408A5232}" dt="2022-12-25T07:09:37.455" v="2302" actId="113"/>
          <ac:spMkLst>
            <pc:docMk/>
            <pc:sldMk cId="1886368903" sldId="274"/>
            <ac:spMk id="3" creationId="{DD29568C-A3FA-7F2A-8B4F-7471FEE00F44}"/>
          </ac:spMkLst>
        </pc:spChg>
      </pc:sldChg>
      <pc:sldChg chg="modSp new mod">
        <pc:chgData name="D SAI RAMESH" userId="750917542641f167" providerId="LiveId" clId="{C04F6631-000F-4EA9-8E50-412C408A5232}" dt="2022-12-25T07:18:44.034" v="2322"/>
        <pc:sldMkLst>
          <pc:docMk/>
          <pc:sldMk cId="3929520694" sldId="275"/>
        </pc:sldMkLst>
        <pc:spChg chg="mod">
          <ac:chgData name="D SAI RAMESH" userId="750917542641f167" providerId="LiveId" clId="{C04F6631-000F-4EA9-8E50-412C408A5232}" dt="2022-12-25T07:17:28.754" v="2311" actId="27636"/>
          <ac:spMkLst>
            <pc:docMk/>
            <pc:sldMk cId="3929520694" sldId="275"/>
            <ac:spMk id="2" creationId="{6D9212CF-E4F7-87EF-CADF-83BC19C65013}"/>
          </ac:spMkLst>
        </pc:spChg>
        <pc:spChg chg="mod">
          <ac:chgData name="D SAI RAMESH" userId="750917542641f167" providerId="LiveId" clId="{C04F6631-000F-4EA9-8E50-412C408A5232}" dt="2022-12-25T07:18:44.034" v="2322"/>
          <ac:spMkLst>
            <pc:docMk/>
            <pc:sldMk cId="3929520694" sldId="275"/>
            <ac:spMk id="3" creationId="{6D053A5B-E4F0-ABCE-4F16-72F8C7574CF0}"/>
          </ac:spMkLst>
        </pc:spChg>
      </pc:sldChg>
      <pc:sldChg chg="modSp new mod">
        <pc:chgData name="D SAI RAMESH" userId="750917542641f167" providerId="LiveId" clId="{C04F6631-000F-4EA9-8E50-412C408A5232}" dt="2022-12-25T07:19:49.786" v="2331"/>
        <pc:sldMkLst>
          <pc:docMk/>
          <pc:sldMk cId="884621248" sldId="276"/>
        </pc:sldMkLst>
        <pc:spChg chg="mod">
          <ac:chgData name="D SAI RAMESH" userId="750917542641f167" providerId="LiveId" clId="{C04F6631-000F-4EA9-8E50-412C408A5232}" dt="2022-12-25T07:19:49.786" v="2331"/>
          <ac:spMkLst>
            <pc:docMk/>
            <pc:sldMk cId="884621248" sldId="276"/>
            <ac:spMk id="3" creationId="{E1A6B9FC-53AF-12F9-65CF-3D146F76F66D}"/>
          </ac:spMkLst>
        </pc:spChg>
      </pc:sldChg>
      <pc:sldChg chg="modSp new mod">
        <pc:chgData name="D SAI RAMESH" userId="750917542641f167" providerId="LiveId" clId="{C04F6631-000F-4EA9-8E50-412C408A5232}" dt="2022-12-25T07:21:52.366" v="2345"/>
        <pc:sldMkLst>
          <pc:docMk/>
          <pc:sldMk cId="2262180552" sldId="277"/>
        </pc:sldMkLst>
        <pc:spChg chg="mod">
          <ac:chgData name="D SAI RAMESH" userId="750917542641f167" providerId="LiveId" clId="{C04F6631-000F-4EA9-8E50-412C408A5232}" dt="2022-12-25T07:20:21.280" v="2336" actId="27636"/>
          <ac:spMkLst>
            <pc:docMk/>
            <pc:sldMk cId="2262180552" sldId="277"/>
            <ac:spMk id="2" creationId="{0111408A-5747-0AFC-6356-5C49F9AD8EEB}"/>
          </ac:spMkLst>
        </pc:spChg>
        <pc:spChg chg="mod">
          <ac:chgData name="D SAI RAMESH" userId="750917542641f167" providerId="LiveId" clId="{C04F6631-000F-4EA9-8E50-412C408A5232}" dt="2022-12-25T07:21:52.366" v="2345"/>
          <ac:spMkLst>
            <pc:docMk/>
            <pc:sldMk cId="2262180552" sldId="277"/>
            <ac:spMk id="3" creationId="{27BDBC99-4ED4-EDF1-2D70-80D7B7370C43}"/>
          </ac:spMkLst>
        </pc:spChg>
      </pc:sldChg>
      <pc:sldChg chg="modSp new mod">
        <pc:chgData name="D SAI RAMESH" userId="750917542641f167" providerId="LiveId" clId="{C04F6631-000F-4EA9-8E50-412C408A5232}" dt="2022-12-25T07:24:44.540" v="2371" actId="5793"/>
        <pc:sldMkLst>
          <pc:docMk/>
          <pc:sldMk cId="3936652140" sldId="278"/>
        </pc:sldMkLst>
        <pc:spChg chg="mod">
          <ac:chgData name="D SAI RAMESH" userId="750917542641f167" providerId="LiveId" clId="{C04F6631-000F-4EA9-8E50-412C408A5232}" dt="2022-12-25T07:23:03.112" v="2355" actId="14100"/>
          <ac:spMkLst>
            <pc:docMk/>
            <pc:sldMk cId="3936652140" sldId="278"/>
            <ac:spMk id="2" creationId="{02778BDB-383D-AC52-35E9-55B1DBB32B8C}"/>
          </ac:spMkLst>
        </pc:spChg>
        <pc:spChg chg="mod">
          <ac:chgData name="D SAI RAMESH" userId="750917542641f167" providerId="LiveId" clId="{C04F6631-000F-4EA9-8E50-412C408A5232}" dt="2022-12-25T07:24:44.540" v="2371" actId="5793"/>
          <ac:spMkLst>
            <pc:docMk/>
            <pc:sldMk cId="3936652140" sldId="278"/>
            <ac:spMk id="3" creationId="{1EC892B9-5A19-5EC2-458F-3E955793B05B}"/>
          </ac:spMkLst>
        </pc:spChg>
      </pc:sldChg>
      <pc:sldChg chg="delSp modSp new mod modClrScheme chgLayout">
        <pc:chgData name="D SAI RAMESH" userId="750917542641f167" providerId="LiveId" clId="{C04F6631-000F-4EA9-8E50-412C408A5232}" dt="2022-12-25T07:27:39.869" v="2730" actId="14100"/>
        <pc:sldMkLst>
          <pc:docMk/>
          <pc:sldMk cId="4086920306" sldId="279"/>
        </pc:sldMkLst>
        <pc:spChg chg="del">
          <ac:chgData name="D SAI RAMESH" userId="750917542641f167" providerId="LiveId" clId="{C04F6631-000F-4EA9-8E50-412C408A5232}" dt="2022-12-25T07:27:21.503" v="2710" actId="700"/>
          <ac:spMkLst>
            <pc:docMk/>
            <pc:sldMk cId="4086920306" sldId="279"/>
            <ac:spMk id="2" creationId="{8C7F502C-1A4F-F24C-A60F-FB4FA6D4E777}"/>
          </ac:spMkLst>
        </pc:spChg>
        <pc:spChg chg="mod ord">
          <ac:chgData name="D SAI RAMESH" userId="750917542641f167" providerId="LiveId" clId="{C04F6631-000F-4EA9-8E50-412C408A5232}" dt="2022-12-25T07:27:39.869" v="2730" actId="14100"/>
          <ac:spMkLst>
            <pc:docMk/>
            <pc:sldMk cId="4086920306" sldId="279"/>
            <ac:spMk id="3" creationId="{EAFDBDA3-6CDC-17C1-D34C-B41499BA8DF1}"/>
          </ac:spMkLst>
        </pc:spChg>
      </pc:sldChg>
      <pc:sldChg chg="addSp delSp modSp new mod">
        <pc:chgData name="D SAI RAMESH" userId="750917542641f167" providerId="LiveId" clId="{C04F6631-000F-4EA9-8E50-412C408A5232}" dt="2022-12-25T07:40:41.877" v="4351" actId="27309"/>
        <pc:sldMkLst>
          <pc:docMk/>
          <pc:sldMk cId="4132942749" sldId="280"/>
        </pc:sldMkLst>
        <pc:spChg chg="mod">
          <ac:chgData name="D SAI RAMESH" userId="750917542641f167" providerId="LiveId" clId="{C04F6631-000F-4EA9-8E50-412C408A5232}" dt="2022-12-25T07:35:16.337" v="4272" actId="1076"/>
          <ac:spMkLst>
            <pc:docMk/>
            <pc:sldMk cId="4132942749" sldId="280"/>
            <ac:spMk id="2" creationId="{3EAE5099-2875-516C-154D-B64FFD5B035D}"/>
          </ac:spMkLst>
        </pc:spChg>
        <pc:spChg chg="mod">
          <ac:chgData name="D SAI RAMESH" userId="750917542641f167" providerId="LiveId" clId="{C04F6631-000F-4EA9-8E50-412C408A5232}" dt="2022-12-25T07:33:21.200" v="4250"/>
          <ac:spMkLst>
            <pc:docMk/>
            <pc:sldMk cId="4132942749" sldId="280"/>
            <ac:spMk id="3" creationId="{48CAE8F4-622A-9C2A-22E6-8539A0E920F9}"/>
          </ac:spMkLst>
        </pc:spChg>
        <pc:spChg chg="add del">
          <ac:chgData name="D SAI RAMESH" userId="750917542641f167" providerId="LiveId" clId="{C04F6631-000F-4EA9-8E50-412C408A5232}" dt="2022-12-25T07:32:50.211" v="4243"/>
          <ac:spMkLst>
            <pc:docMk/>
            <pc:sldMk cId="4132942749" sldId="280"/>
            <ac:spMk id="4" creationId="{D59AC619-C92D-B091-9C13-C5592AB0955C}"/>
          </ac:spMkLst>
        </pc:spChg>
        <pc:spChg chg="add del">
          <ac:chgData name="D SAI RAMESH" userId="750917542641f167" providerId="LiveId" clId="{C04F6631-000F-4EA9-8E50-412C408A5232}" dt="2022-12-25T07:33:15.056" v="4248"/>
          <ac:spMkLst>
            <pc:docMk/>
            <pc:sldMk cId="4132942749" sldId="280"/>
            <ac:spMk id="5" creationId="{47D8E3A4-1D93-6DB1-04A6-E9D5967290AB}"/>
          </ac:spMkLst>
        </pc:spChg>
        <pc:graphicFrameChg chg="add del modGraphic">
          <ac:chgData name="D SAI RAMESH" userId="750917542641f167" providerId="LiveId" clId="{C04F6631-000F-4EA9-8E50-412C408A5232}" dt="2022-12-25T07:40:41.877" v="4351" actId="27309"/>
          <ac:graphicFrameMkLst>
            <pc:docMk/>
            <pc:sldMk cId="4132942749" sldId="280"/>
            <ac:graphicFrameMk id="7" creationId="{AE0CD19A-78FF-3606-071B-ED639A705003}"/>
          </ac:graphicFrameMkLst>
        </pc:graphicFrameChg>
      </pc:sldChg>
      <pc:sldChg chg="modSp new mod">
        <pc:chgData name="D SAI RAMESH" userId="750917542641f167" providerId="LiveId" clId="{C04F6631-000F-4EA9-8E50-412C408A5232}" dt="2022-12-25T07:54:05.554" v="4398"/>
        <pc:sldMkLst>
          <pc:docMk/>
          <pc:sldMk cId="1384118996" sldId="281"/>
        </pc:sldMkLst>
        <pc:spChg chg="mod">
          <ac:chgData name="D SAI RAMESH" userId="750917542641f167" providerId="LiveId" clId="{C04F6631-000F-4EA9-8E50-412C408A5232}" dt="2022-12-25T07:54:05.554" v="4398"/>
          <ac:spMkLst>
            <pc:docMk/>
            <pc:sldMk cId="1384118996" sldId="281"/>
            <ac:spMk id="3" creationId="{86867D89-A2F2-9179-A43B-43C8F6B16C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owardsdatascience.com/using-pca-to-reduce-number-of-parameters-in-a-neural-network-by-30x-times-fcc737159282" TargetMode="External"/><Relationship Id="rId2" Type="http://schemas.openxmlformats.org/officeDocument/2006/relationships/hyperlink" Target="https://towardsdatascience.com/creating-a-multilayer-perceptron-mlp-classifier-model-to-identify-handwritten-digits-9bac1b16fe1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owardsdatascience.com/convolutional-neural-network-cnn-architecture-explained-in-plain-english-using-simple-diagrams-e5de17eacc8f"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eras.io/guides/sequential_mod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14BF-A79D-39F4-B50B-44447CA80FB3}"/>
              </a:ext>
            </a:extLst>
          </p:cNvPr>
          <p:cNvSpPr>
            <a:spLocks noGrp="1"/>
          </p:cNvSpPr>
          <p:nvPr>
            <p:ph type="title"/>
          </p:nvPr>
        </p:nvSpPr>
        <p:spPr>
          <a:xfrm>
            <a:off x="1294362" y="505939"/>
            <a:ext cx="9603275" cy="1049235"/>
          </a:xfrm>
        </p:spPr>
        <p:txBody>
          <a:bodyPr>
            <a:normAutofit fontScale="90000"/>
          </a:bodyPr>
          <a:lstStyle/>
          <a:p>
            <a:br>
              <a:rPr lang="en-IN" sz="3600" b="0" i="0" dirty="0">
                <a:effectLst/>
                <a:latin typeface="medium-content-sans-serif-font"/>
              </a:rPr>
            </a:br>
            <a:endParaRPr lang="en-IN" sz="3600" dirty="0"/>
          </a:p>
        </p:txBody>
      </p:sp>
      <p:sp>
        <p:nvSpPr>
          <p:cNvPr id="4" name="Content Placeholder 3">
            <a:extLst>
              <a:ext uri="{FF2B5EF4-FFF2-40B4-BE49-F238E27FC236}">
                <a16:creationId xmlns:a16="http://schemas.microsoft.com/office/drawing/2014/main" id="{CE0F3CB6-6785-184C-BF90-4199BEE193CF}"/>
              </a:ext>
            </a:extLst>
          </p:cNvPr>
          <p:cNvSpPr>
            <a:spLocks noGrp="1"/>
          </p:cNvSpPr>
          <p:nvPr>
            <p:ph idx="1"/>
          </p:nvPr>
        </p:nvSpPr>
        <p:spPr>
          <a:xfrm>
            <a:off x="2724539" y="700115"/>
            <a:ext cx="6382140" cy="3450613"/>
          </a:xfrm>
        </p:spPr>
        <p:txBody>
          <a:bodyPr/>
          <a:lstStyle/>
          <a:p>
            <a:pPr marL="0" indent="0">
              <a:buNone/>
            </a:pPr>
            <a:r>
              <a:rPr lang="en-IN" sz="2800" b="1" i="0" dirty="0">
                <a:solidFill>
                  <a:srgbClr val="292929"/>
                </a:solidFill>
                <a:effectLst/>
                <a:latin typeface="sohne"/>
              </a:rPr>
              <a:t>Convolutional Neural Network (CNN) Using </a:t>
            </a:r>
            <a:r>
              <a:rPr lang="en-IN" sz="2800" b="1" i="0" dirty="0" err="1">
                <a:solidFill>
                  <a:srgbClr val="292929"/>
                </a:solidFill>
                <a:effectLst/>
                <a:latin typeface="sohne"/>
              </a:rPr>
              <a:t>Keras</a:t>
            </a:r>
            <a:r>
              <a:rPr lang="en-IN" sz="2800" b="1" i="0" dirty="0">
                <a:solidFill>
                  <a:srgbClr val="292929"/>
                </a:solidFill>
                <a:effectLst/>
                <a:latin typeface="sohne"/>
              </a:rPr>
              <a:t>  Sequential API</a:t>
            </a:r>
          </a:p>
          <a:p>
            <a:pPr marL="0" indent="0">
              <a:buNone/>
            </a:pPr>
            <a:endParaRPr lang="en-IN" sz="2800" b="1" dirty="0">
              <a:solidFill>
                <a:srgbClr val="292929"/>
              </a:solidFill>
              <a:latin typeface="sohne"/>
            </a:endParaRPr>
          </a:p>
          <a:p>
            <a:pPr marL="0" indent="0">
              <a:buNone/>
            </a:pPr>
            <a:r>
              <a:rPr lang="en-IN" sz="2800" i="0" dirty="0">
                <a:solidFill>
                  <a:srgbClr val="292929"/>
                </a:solidFill>
                <a:effectLst/>
                <a:latin typeface="sohne"/>
              </a:rPr>
              <a:t>DEEP LEARNING PRO</a:t>
            </a:r>
            <a:r>
              <a:rPr lang="en-IN" sz="2800" dirty="0">
                <a:solidFill>
                  <a:srgbClr val="292929"/>
                </a:solidFill>
                <a:latin typeface="sohne"/>
              </a:rPr>
              <a:t>JECT</a:t>
            </a:r>
            <a:endParaRPr lang="en-IN" sz="2800" i="0" dirty="0">
              <a:solidFill>
                <a:srgbClr val="292929"/>
              </a:solidFill>
              <a:effectLst/>
              <a:latin typeface="sohne"/>
            </a:endParaRPr>
          </a:p>
        </p:txBody>
      </p:sp>
    </p:spTree>
    <p:extLst>
      <p:ext uri="{BB962C8B-B14F-4D97-AF65-F5344CB8AC3E}">
        <p14:creationId xmlns:p14="http://schemas.microsoft.com/office/powerpoint/2010/main" val="290980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0B58-1B3F-ADAD-3E59-DFADE272DCD7}"/>
              </a:ext>
            </a:extLst>
          </p:cNvPr>
          <p:cNvSpPr>
            <a:spLocks noGrp="1"/>
          </p:cNvSpPr>
          <p:nvPr>
            <p:ph type="title"/>
          </p:nvPr>
        </p:nvSpPr>
        <p:spPr>
          <a:xfrm>
            <a:off x="503852" y="1175657"/>
            <a:ext cx="10551001" cy="696758"/>
          </a:xfrm>
        </p:spPr>
        <p:txBody>
          <a:bodyPr>
            <a:normAutofit fontScale="90000"/>
          </a:bodyPr>
          <a:lstStyle/>
          <a:p>
            <a:r>
              <a:rPr lang="en-US" b="1" i="0" dirty="0">
                <a:solidFill>
                  <a:srgbClr val="292929"/>
                </a:solidFill>
                <a:effectLst/>
                <a:latin typeface="sohne"/>
              </a:rPr>
              <a:t>Layer arrangement in a CNN</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190AF994-05FE-C8BD-EE8C-948946CBEED2}"/>
              </a:ext>
            </a:extLst>
          </p:cNvPr>
          <p:cNvSpPr>
            <a:spLocks noGrp="1"/>
          </p:cNvSpPr>
          <p:nvPr>
            <p:ph idx="1"/>
          </p:nvPr>
        </p:nvSpPr>
        <p:spPr>
          <a:xfrm>
            <a:off x="503853" y="2015732"/>
            <a:ext cx="10551001" cy="3450613"/>
          </a:xfrm>
        </p:spPr>
        <p:txBody>
          <a:bodyPr/>
          <a:lstStyle/>
          <a:p>
            <a:pPr marL="0" indent="0">
              <a:buNone/>
            </a:pPr>
            <a:r>
              <a:rPr lang="en-US" b="0" i="0" dirty="0">
                <a:solidFill>
                  <a:srgbClr val="292929"/>
                </a:solidFill>
                <a:effectLst/>
                <a:latin typeface="source-serif-pro"/>
              </a:rPr>
              <a:t>Before we discuss CNN layers, it will be useful to summarize layer arrangement in a CNN. More details can be found </a:t>
            </a:r>
            <a:r>
              <a:rPr lang="en-US" u="sng" dirty="0">
                <a:latin typeface="source-serif-pro"/>
              </a:rPr>
              <a:t>here.</a:t>
            </a:r>
          </a:p>
          <a:p>
            <a:pPr marL="0" indent="0">
              <a:buNone/>
            </a:pPr>
            <a:r>
              <a:rPr lang="en-US" b="0" i="0" dirty="0">
                <a:solidFill>
                  <a:srgbClr val="292929"/>
                </a:solidFill>
                <a:effectLst/>
                <a:latin typeface="source-serif-pro"/>
              </a:rPr>
              <a:t>Typically, layers in a CNN are stacked as,</a:t>
            </a:r>
          </a:p>
          <a:p>
            <a:pPr marL="0" indent="0">
              <a:buNone/>
            </a:pPr>
            <a:r>
              <a:rPr lang="en-US" b="1" i="0" dirty="0">
                <a:solidFill>
                  <a:srgbClr val="292929"/>
                </a:solidFill>
                <a:effectLst/>
                <a:latin typeface="source-serif-pro"/>
              </a:rPr>
              <a:t>Convolutional-Pooling pair → Convolutional-Pooling pair → A flattened layer → Multiple dense layers</a:t>
            </a:r>
            <a:endParaRPr lang="en-IN" dirty="0"/>
          </a:p>
        </p:txBody>
      </p:sp>
    </p:spTree>
    <p:extLst>
      <p:ext uri="{BB962C8B-B14F-4D97-AF65-F5344CB8AC3E}">
        <p14:creationId xmlns:p14="http://schemas.microsoft.com/office/powerpoint/2010/main" val="117851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CD65-7CCC-5C86-2072-CE7FBC8AAABA}"/>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0DB729D0-359E-739F-2B69-59526EE34E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306" y="279918"/>
            <a:ext cx="12098694" cy="577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07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4ACC-1DE9-A0F6-3DC4-BC6E2085E31D}"/>
              </a:ext>
            </a:extLst>
          </p:cNvPr>
          <p:cNvSpPr>
            <a:spLocks noGrp="1"/>
          </p:cNvSpPr>
          <p:nvPr>
            <p:ph type="title"/>
          </p:nvPr>
        </p:nvSpPr>
        <p:spPr>
          <a:xfrm>
            <a:off x="718457" y="867037"/>
            <a:ext cx="10336397" cy="1049235"/>
          </a:xfrm>
        </p:spPr>
        <p:txBody>
          <a:bodyPr/>
          <a:lstStyle/>
          <a:p>
            <a:r>
              <a:rPr lang="en-IN" b="1" i="0" dirty="0" err="1">
                <a:solidFill>
                  <a:srgbClr val="292929"/>
                </a:solidFill>
                <a:effectLst/>
                <a:latin typeface="sohne"/>
              </a:rPr>
              <a:t>Keras</a:t>
            </a:r>
            <a:r>
              <a:rPr lang="en-IN" b="1" i="0" dirty="0">
                <a:solidFill>
                  <a:srgbClr val="292929"/>
                </a:solidFill>
                <a:effectLst/>
                <a:latin typeface="sohne"/>
              </a:rPr>
              <a:t> Conv2D class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097D18E8-B7EB-446E-FBEB-C03CFC7F8953}"/>
              </a:ext>
            </a:extLst>
          </p:cNvPr>
          <p:cNvSpPr>
            <a:spLocks noGrp="1"/>
          </p:cNvSpPr>
          <p:nvPr>
            <p:ph idx="1"/>
          </p:nvPr>
        </p:nvSpPr>
        <p:spPr>
          <a:xfrm>
            <a:off x="718457" y="2015732"/>
            <a:ext cx="10336397" cy="3450613"/>
          </a:xfrm>
        </p:spPr>
        <p:txBody>
          <a:bodyPr>
            <a:normAutofit fontScale="92500" lnSpcReduction="10000"/>
          </a:bodyPr>
          <a:lstStyle/>
          <a:p>
            <a:pPr marL="0" indent="0">
              <a:buNone/>
            </a:pPr>
            <a:r>
              <a:rPr lang="en-US" dirty="0"/>
              <a:t>Each convolutional layer in a CNN is created using the  conv2D() class that simply performs  the</a:t>
            </a:r>
          </a:p>
          <a:p>
            <a:pPr marL="0" indent="0">
              <a:buNone/>
            </a:pPr>
            <a:r>
              <a:rPr lang="en-US" dirty="0"/>
              <a:t>The convolution operation in a two dimensional space. In other words, the movement of the kernel( filter) happens on the input image across a two-dimensional space.</a:t>
            </a:r>
          </a:p>
          <a:p>
            <a:pPr marL="0" indent="0">
              <a:buNone/>
            </a:pPr>
            <a:r>
              <a:rPr lang="en-US" dirty="0"/>
              <a:t>In </a:t>
            </a:r>
            <a:r>
              <a:rPr lang="en-US" dirty="0" err="1"/>
              <a:t>keras</a:t>
            </a:r>
            <a:r>
              <a:rPr lang="en-US" dirty="0"/>
              <a:t>, as convolutional layer is </a:t>
            </a:r>
            <a:r>
              <a:rPr lang="en-US" dirty="0" err="1"/>
              <a:t>refferred</a:t>
            </a:r>
            <a:r>
              <a:rPr lang="en-US" dirty="0"/>
              <a:t> to a conv2Dlayer.</a:t>
            </a:r>
          </a:p>
          <a:p>
            <a:pPr marL="0" indent="0">
              <a:buNone/>
            </a:pPr>
            <a:r>
              <a:rPr lang="en-US" dirty="0"/>
              <a:t>From </a:t>
            </a:r>
            <a:r>
              <a:rPr lang="en-US" dirty="0" err="1"/>
              <a:t>tensorflow</a:t>
            </a:r>
            <a:r>
              <a:rPr lang="en-US" dirty="0"/>
              <a:t>, </a:t>
            </a:r>
            <a:r>
              <a:rPr lang="en-US" dirty="0" err="1"/>
              <a:t>Keras</a:t>
            </a:r>
            <a:r>
              <a:rPr lang="en-US" dirty="0"/>
              <a:t>. Layer import conv2D</a:t>
            </a:r>
          </a:p>
          <a:p>
            <a:pPr marL="0" indent="0">
              <a:buNone/>
            </a:pPr>
            <a:r>
              <a:rPr lang="en-US" dirty="0"/>
              <a:t>conv2D(filters, kernel- size,</a:t>
            </a:r>
          </a:p>
          <a:p>
            <a:pPr marL="0" indent="0">
              <a:buNone/>
            </a:pPr>
            <a:r>
              <a:rPr lang="en-US" dirty="0"/>
              <a:t>              strides , padding  </a:t>
            </a:r>
          </a:p>
          <a:p>
            <a:pPr marL="0" indent="0">
              <a:buNone/>
            </a:pPr>
            <a:r>
              <a:rPr lang="en-US" dirty="0"/>
              <a:t>              activations, input- shape)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95257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A554-0A3B-9FD9-A978-9AEC4A3CE456}"/>
              </a:ext>
            </a:extLst>
          </p:cNvPr>
          <p:cNvSpPr>
            <a:spLocks noGrp="1"/>
          </p:cNvSpPr>
          <p:nvPr>
            <p:ph type="title"/>
          </p:nvPr>
        </p:nvSpPr>
        <p:spPr>
          <a:xfrm>
            <a:off x="223935" y="1110343"/>
            <a:ext cx="10830919" cy="743411"/>
          </a:xfrm>
        </p:spPr>
        <p:txBody>
          <a:bodyPr>
            <a:normAutofit fontScale="90000"/>
          </a:bodyPr>
          <a:lstStyle/>
          <a:p>
            <a:r>
              <a:rPr lang="en-IN" b="1" i="0" dirty="0">
                <a:solidFill>
                  <a:srgbClr val="292929"/>
                </a:solidFill>
                <a:effectLst/>
                <a:latin typeface="sohne"/>
              </a:rPr>
              <a:t>Important parameters in Conv2D</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82AD7BA8-E4C6-304B-22FC-36FCCF7B3618}"/>
              </a:ext>
            </a:extLst>
          </p:cNvPr>
          <p:cNvSpPr>
            <a:spLocks noGrp="1"/>
          </p:cNvSpPr>
          <p:nvPr>
            <p:ph idx="1"/>
          </p:nvPr>
        </p:nvSpPr>
        <p:spPr>
          <a:xfrm>
            <a:off x="1" y="2015731"/>
            <a:ext cx="12083142" cy="4161133"/>
          </a:xfrm>
        </p:spPr>
        <p:txBody>
          <a:bodyPr/>
          <a:lstStyle/>
          <a:p>
            <a:r>
              <a:rPr lang="en-US" b="1" i="0" dirty="0">
                <a:solidFill>
                  <a:srgbClr val="292929"/>
                </a:solidFill>
                <a:effectLst/>
                <a:latin typeface="source-serif-pro"/>
              </a:rPr>
              <a:t>filters:</a:t>
            </a:r>
            <a:r>
              <a:rPr lang="en-US" b="0" i="0" dirty="0">
                <a:solidFill>
                  <a:srgbClr val="292929"/>
                </a:solidFill>
                <a:effectLst/>
                <a:latin typeface="source-serif-pro"/>
              </a:rPr>
              <a:t> The number of filters (kernels). This is also referred to as the depth of the feature map. Accept an integer. We usually increase the number of filters in each convolutional layer as 16, 32, 64, 128, and so on.</a:t>
            </a:r>
          </a:p>
          <a:p>
            <a:r>
              <a:rPr lang="en-US" b="1" i="0" dirty="0">
                <a:solidFill>
                  <a:srgbClr val="292929"/>
                </a:solidFill>
                <a:effectLst/>
                <a:latin typeface="source-serif-pro"/>
              </a:rPr>
              <a:t>Kernel-size:</a:t>
            </a:r>
            <a:r>
              <a:rPr lang="en-US" b="0" i="0" dirty="0">
                <a:solidFill>
                  <a:srgbClr val="292929"/>
                </a:solidFill>
                <a:effectLst/>
                <a:latin typeface="source-serif-pro"/>
              </a:rPr>
              <a:t> Specify the height and width of the kernel (convolution) window. This takes an integer or a tuple of two integers like (3, 3). In most cases, the window is a square with the same height and width. The size of a square window can be specified as an integer, for example, 3 for (3, 3) window.</a:t>
            </a:r>
          </a:p>
          <a:p>
            <a:r>
              <a:rPr lang="en-US" b="1" i="0" dirty="0">
                <a:solidFill>
                  <a:srgbClr val="292929"/>
                </a:solidFill>
                <a:effectLst/>
                <a:latin typeface="source-serif-pro"/>
              </a:rPr>
              <a:t>strides:</a:t>
            </a:r>
            <a:r>
              <a:rPr lang="en-US" b="0" i="0" dirty="0">
                <a:solidFill>
                  <a:srgbClr val="292929"/>
                </a:solidFill>
                <a:effectLst/>
                <a:latin typeface="source-serif-pro"/>
              </a:rPr>
              <a:t> The number of steps (pixels) that we move the filter over the input image. This takes a tuple for the strides along the height and width. If the height and width are the same, we can use an integer. The default is set to (1, 1).</a:t>
            </a:r>
          </a:p>
          <a:p>
            <a:pPr marL="0" indent="0">
              <a:buNone/>
            </a:pPr>
            <a:endParaRPr lang="en-IN" dirty="0"/>
          </a:p>
        </p:txBody>
      </p:sp>
    </p:spTree>
    <p:extLst>
      <p:ext uri="{BB962C8B-B14F-4D97-AF65-F5344CB8AC3E}">
        <p14:creationId xmlns:p14="http://schemas.microsoft.com/office/powerpoint/2010/main" val="408547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F68A-FEF3-9E01-C92B-A626A41B2E2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EB81BBD-70F3-6ACA-DC22-6966BF41D03B}"/>
              </a:ext>
            </a:extLst>
          </p:cNvPr>
          <p:cNvSpPr>
            <a:spLocks noGrp="1"/>
          </p:cNvSpPr>
          <p:nvPr>
            <p:ph idx="1"/>
          </p:nvPr>
        </p:nvSpPr>
        <p:spPr>
          <a:xfrm>
            <a:off x="0" y="2015732"/>
            <a:ext cx="12191999" cy="4037749"/>
          </a:xfrm>
        </p:spPr>
        <p:txBody>
          <a:bodyPr/>
          <a:lstStyle/>
          <a:p>
            <a:r>
              <a:rPr lang="en-US" dirty="0"/>
              <a:t>padding: There are two options: "</a:t>
            </a:r>
            <a:r>
              <a:rPr lang="en-US" dirty="0" err="1"/>
              <a:t>valid"or</a:t>
            </a:r>
            <a:r>
              <a:rPr lang="en-US" dirty="0"/>
              <a:t> "same". “Valid” means no padding. “Same” results in padding with zeros in a way that the size of the feature map is the same as the size of the input when strides=1.</a:t>
            </a:r>
          </a:p>
          <a:p>
            <a:r>
              <a:rPr lang="en-US" dirty="0"/>
              <a:t>activation: The type of activation function to use in the convolutional layer. The default is no activation that is equivalent to the linear or identity activation. We usually use the '</a:t>
            </a:r>
            <a:r>
              <a:rPr lang="en-US" dirty="0" err="1"/>
              <a:t>relu'activation</a:t>
            </a:r>
            <a:r>
              <a:rPr lang="en-US" dirty="0"/>
              <a:t> function in each convolutional layer.</a:t>
            </a:r>
          </a:p>
          <a:p>
            <a:pPr marL="0" indent="0">
              <a:buNone/>
            </a:pPr>
            <a:endParaRPr lang="en-IN" dirty="0"/>
          </a:p>
        </p:txBody>
      </p:sp>
      <p:sp>
        <p:nvSpPr>
          <p:cNvPr id="16" name="TextBox 15">
            <a:extLst>
              <a:ext uri="{FF2B5EF4-FFF2-40B4-BE49-F238E27FC236}">
                <a16:creationId xmlns:a16="http://schemas.microsoft.com/office/drawing/2014/main" id="{5D157FB2-E856-1F4A-338A-C550FA96D891}"/>
              </a:ext>
            </a:extLst>
          </p:cNvPr>
          <p:cNvSpPr txBox="1"/>
          <p:nvPr/>
        </p:nvSpPr>
        <p:spPr>
          <a:xfrm>
            <a:off x="195941" y="4067263"/>
            <a:ext cx="11996057" cy="1477328"/>
          </a:xfrm>
          <a:prstGeom prst="rect">
            <a:avLst/>
          </a:prstGeom>
          <a:noFill/>
        </p:spPr>
        <p:txBody>
          <a:bodyPr wrap="square">
            <a:spAutoFit/>
          </a:bodyPr>
          <a:lstStyle/>
          <a:p>
            <a:pPr marL="285750" indent="-285750">
              <a:buFont typeface="Arial" panose="020B0604020202020204" pitchFamily="34" charset="0"/>
              <a:buChar char="•"/>
            </a:pPr>
            <a:r>
              <a:rPr lang="en-US" dirty="0" err="1"/>
              <a:t>input_shape</a:t>
            </a:r>
            <a:r>
              <a:rPr lang="en-US" dirty="0"/>
              <a:t>: Specify the height, width and depth of the input as a tuple of integers. In other words, this is the size of the input image. It is mandatory to specify this argument in the first convolutional layer if it is the first layer in the model immediately after the input layer. This argument is not included in other intermediate convolutional layers.</a:t>
            </a:r>
          </a:p>
          <a:p>
            <a:pPr marL="285750" indent="-285750">
              <a:buFont typeface="Arial" panose="020B0604020202020204" pitchFamily="34" charset="0"/>
              <a:buChar char="•"/>
            </a:pPr>
            <a:r>
              <a:rPr lang="en-US" dirty="0"/>
              <a:t>When the </a:t>
            </a:r>
            <a:r>
              <a:rPr lang="en-US" dirty="0" err="1"/>
              <a:t>input_shape</a:t>
            </a:r>
            <a:r>
              <a:rPr lang="en-US" dirty="0"/>
              <a:t> is passed to the first convolutional layer, </a:t>
            </a:r>
            <a:r>
              <a:rPr lang="en-US" dirty="0" err="1"/>
              <a:t>Keras</a:t>
            </a:r>
            <a:r>
              <a:rPr lang="en-US" dirty="0"/>
              <a:t> adds an input layer for the model behind the scene and we do not need to specify the input layer explicitly.</a:t>
            </a:r>
            <a:endParaRPr lang="en-IN" dirty="0"/>
          </a:p>
        </p:txBody>
      </p:sp>
    </p:spTree>
    <p:extLst>
      <p:ext uri="{BB962C8B-B14F-4D97-AF65-F5344CB8AC3E}">
        <p14:creationId xmlns:p14="http://schemas.microsoft.com/office/powerpoint/2010/main" val="273520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9CC4-FA7F-AF56-7D93-8F8F463228D1}"/>
              </a:ext>
            </a:extLst>
          </p:cNvPr>
          <p:cNvSpPr>
            <a:spLocks noGrp="1"/>
          </p:cNvSpPr>
          <p:nvPr>
            <p:ph type="title"/>
          </p:nvPr>
        </p:nvSpPr>
        <p:spPr>
          <a:xfrm>
            <a:off x="223935" y="970384"/>
            <a:ext cx="10830919" cy="883370"/>
          </a:xfrm>
        </p:spPr>
        <p:txBody>
          <a:bodyPr>
            <a:normAutofit fontScale="90000"/>
          </a:bodyPr>
          <a:lstStyle/>
          <a:p>
            <a:r>
              <a:rPr lang="en-IN" b="1" i="0" dirty="0" err="1">
                <a:solidFill>
                  <a:srgbClr val="292929"/>
                </a:solidFill>
                <a:effectLst/>
                <a:latin typeface="sohne"/>
              </a:rPr>
              <a:t>Keras</a:t>
            </a:r>
            <a:r>
              <a:rPr lang="en-IN" b="1" i="0" dirty="0">
                <a:solidFill>
                  <a:srgbClr val="292929"/>
                </a:solidFill>
                <a:effectLst/>
                <a:latin typeface="sohne"/>
              </a:rPr>
              <a:t> MaxPooling2D class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442D184A-EF48-8C71-FDF4-DB324823DD2C}"/>
              </a:ext>
            </a:extLst>
          </p:cNvPr>
          <p:cNvSpPr>
            <a:spLocks noGrp="1"/>
          </p:cNvSpPr>
          <p:nvPr>
            <p:ph idx="1"/>
          </p:nvPr>
        </p:nvSpPr>
        <p:spPr>
          <a:xfrm>
            <a:off x="0" y="2015732"/>
            <a:ext cx="12191999" cy="4067827"/>
          </a:xfrm>
        </p:spPr>
        <p:txBody>
          <a:bodyPr/>
          <a:lstStyle/>
          <a:p>
            <a:pPr marL="0" indent="0">
              <a:buNone/>
            </a:pPr>
            <a:r>
              <a:rPr lang="en-US" b="0" i="0" dirty="0">
                <a:solidFill>
                  <a:srgbClr val="292929"/>
                </a:solidFill>
                <a:effectLst/>
                <a:latin typeface="source-serif-pro"/>
              </a:rPr>
              <a:t>After creating the convolutional layer, the next step is to create the pooling layer. Convolution and pooling layers are used together as pairs. There are two types of pooling operations: </a:t>
            </a:r>
            <a:r>
              <a:rPr lang="en-US" b="1" i="0" dirty="0">
                <a:solidFill>
                  <a:srgbClr val="292929"/>
                </a:solidFill>
                <a:effectLst/>
                <a:latin typeface="source-serif-pro"/>
              </a:rPr>
              <a:t>Max pooling</a:t>
            </a:r>
            <a:r>
              <a:rPr lang="en-US" b="0" i="0" dirty="0">
                <a:solidFill>
                  <a:srgbClr val="292929"/>
                </a:solidFill>
                <a:effectLst/>
                <a:latin typeface="source-serif-pro"/>
              </a:rPr>
              <a:t> and </a:t>
            </a:r>
            <a:r>
              <a:rPr lang="en-US" b="1" i="0" dirty="0">
                <a:solidFill>
                  <a:srgbClr val="292929"/>
                </a:solidFill>
                <a:effectLst/>
                <a:latin typeface="source-serif-pro"/>
              </a:rPr>
              <a:t>Average pooling</a:t>
            </a:r>
            <a:r>
              <a:rPr lang="en-US" b="0" i="0" dirty="0">
                <a:solidFill>
                  <a:srgbClr val="292929"/>
                </a:solidFill>
                <a:effectLst/>
                <a:latin typeface="source-serif-pro"/>
              </a:rPr>
              <a:t>. Here, we use Max pooling.</a:t>
            </a:r>
          </a:p>
          <a:p>
            <a:pPr marL="0" indent="0">
              <a:buNone/>
            </a:pPr>
            <a:r>
              <a:rPr lang="en-US" dirty="0"/>
              <a:t>Each pooling layer in a CNN is created using the MaxPooling2D()class that simply performs the Max pooling operation in a two-dimensional space.</a:t>
            </a:r>
          </a:p>
          <a:p>
            <a:pPr marL="0" indent="0">
              <a:buNone/>
            </a:pPr>
            <a:r>
              <a:rPr lang="en-US" dirty="0"/>
              <a:t>In </a:t>
            </a:r>
            <a:r>
              <a:rPr lang="en-US" dirty="0" err="1"/>
              <a:t>Keras</a:t>
            </a:r>
            <a:r>
              <a:rPr lang="en-US" dirty="0"/>
              <a:t>, a Max pooling layer is referred to as a MaxPooling2D layer.</a:t>
            </a:r>
          </a:p>
          <a:p>
            <a:pPr marL="0" indent="0">
              <a:buNone/>
            </a:pPr>
            <a:r>
              <a:rPr lang="en-US" dirty="0"/>
              <a:t>from </a:t>
            </a:r>
            <a:r>
              <a:rPr lang="en-US" dirty="0" err="1"/>
              <a:t>tensorflow.keras.layers</a:t>
            </a:r>
            <a:r>
              <a:rPr lang="en-US" dirty="0"/>
              <a:t> import MaxPooling2D</a:t>
            </a:r>
          </a:p>
          <a:p>
            <a:pPr marL="0" indent="0">
              <a:buNone/>
            </a:pPr>
            <a:r>
              <a:rPr lang="en-US" dirty="0"/>
              <a:t>MaxPooling2D(</a:t>
            </a:r>
            <a:r>
              <a:rPr lang="en-US" dirty="0" err="1"/>
              <a:t>pool_size</a:t>
            </a:r>
            <a:r>
              <a:rPr lang="en-US"/>
              <a:t>, strides, padding)</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462771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E593-559A-E7EC-787B-D32A89233190}"/>
              </a:ext>
            </a:extLst>
          </p:cNvPr>
          <p:cNvSpPr>
            <a:spLocks noGrp="1"/>
          </p:cNvSpPr>
          <p:nvPr>
            <p:ph type="title"/>
          </p:nvPr>
        </p:nvSpPr>
        <p:spPr>
          <a:xfrm>
            <a:off x="205274" y="966497"/>
            <a:ext cx="10765605" cy="1049235"/>
          </a:xfrm>
        </p:spPr>
        <p:txBody>
          <a:bodyPr/>
          <a:lstStyle/>
          <a:p>
            <a:r>
              <a:rPr lang="en-IN" b="1" i="0" dirty="0">
                <a:solidFill>
                  <a:srgbClr val="292929"/>
                </a:solidFill>
                <a:effectLst/>
                <a:latin typeface="sohne"/>
              </a:rPr>
              <a:t>Important parameters in MaxPooling2D</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3DCF9540-135C-4BAA-7404-32DCBE29B782}"/>
              </a:ext>
            </a:extLst>
          </p:cNvPr>
          <p:cNvSpPr>
            <a:spLocks noGrp="1"/>
          </p:cNvSpPr>
          <p:nvPr>
            <p:ph idx="1"/>
          </p:nvPr>
        </p:nvSpPr>
        <p:spPr>
          <a:xfrm>
            <a:off x="0" y="2015732"/>
            <a:ext cx="12191999" cy="4067827"/>
          </a:xfrm>
        </p:spPr>
        <p:txBody>
          <a:bodyPr/>
          <a:lstStyle/>
          <a:p>
            <a:r>
              <a:rPr lang="en-US" dirty="0" err="1"/>
              <a:t>pool_size</a:t>
            </a:r>
            <a:r>
              <a:rPr lang="en-US" dirty="0"/>
              <a:t>: The size of the pooling window. The default is (2, 2). This takes an integer or a tuple. The same window length will be used for both dimensions if we use an integer.</a:t>
            </a:r>
          </a:p>
          <a:p>
            <a:r>
              <a:rPr lang="en-US" dirty="0"/>
              <a:t>strides: The number of steps (pixels) that we move the pooling window over the feature map for each pooling step. This takes a tuple for the strides along the height and width. If the height and width are the same, we can use an integer. The default is set to </a:t>
            </a:r>
            <a:r>
              <a:rPr lang="en-US" dirty="0" err="1"/>
              <a:t>Nonethat</a:t>
            </a:r>
            <a:r>
              <a:rPr lang="en-US" dirty="0"/>
              <a:t> takes the value of </a:t>
            </a:r>
            <a:r>
              <a:rPr lang="en-US" dirty="0" err="1"/>
              <a:t>pool_size</a:t>
            </a:r>
            <a:r>
              <a:rPr lang="en-US" dirty="0"/>
              <a:t>.</a:t>
            </a:r>
          </a:p>
          <a:p>
            <a:r>
              <a:rPr lang="en-US" dirty="0"/>
              <a:t>padding: There are two options: "</a:t>
            </a:r>
            <a:r>
              <a:rPr lang="en-US" dirty="0" err="1"/>
              <a:t>valid"or</a:t>
            </a:r>
            <a:r>
              <a:rPr lang="en-US" dirty="0"/>
              <a:t> "same". “Valid” means no padding. “Same” results in padding with zeros in a way that the size of the pooled feature map is the same as the size of the input.</a:t>
            </a:r>
            <a:endParaRPr lang="en-IN" dirty="0"/>
          </a:p>
        </p:txBody>
      </p:sp>
    </p:spTree>
    <p:extLst>
      <p:ext uri="{BB962C8B-B14F-4D97-AF65-F5344CB8AC3E}">
        <p14:creationId xmlns:p14="http://schemas.microsoft.com/office/powerpoint/2010/main" val="113474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720-99F4-0F4C-40D1-530F3022B206}"/>
              </a:ext>
            </a:extLst>
          </p:cNvPr>
          <p:cNvSpPr>
            <a:spLocks noGrp="1"/>
          </p:cNvSpPr>
          <p:nvPr>
            <p:ph type="title"/>
          </p:nvPr>
        </p:nvSpPr>
        <p:spPr>
          <a:xfrm>
            <a:off x="0" y="804519"/>
            <a:ext cx="11054855" cy="1049235"/>
          </a:xfrm>
        </p:spPr>
        <p:txBody>
          <a:bodyPr/>
          <a:lstStyle/>
          <a:p>
            <a:r>
              <a:rPr lang="en-IN" b="1" i="0" dirty="0" err="1">
                <a:solidFill>
                  <a:srgbClr val="292929"/>
                </a:solidFill>
                <a:effectLst/>
                <a:latin typeface="sohne"/>
              </a:rPr>
              <a:t>Keras</a:t>
            </a:r>
            <a:r>
              <a:rPr lang="en-IN" b="1" i="0" dirty="0">
                <a:solidFill>
                  <a:srgbClr val="292929"/>
                </a:solidFill>
                <a:effectLst/>
                <a:latin typeface="sohne"/>
              </a:rPr>
              <a:t> Dense class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02F99FDE-DC61-F9F1-290A-0FE4B4CCAA34}"/>
              </a:ext>
            </a:extLst>
          </p:cNvPr>
          <p:cNvSpPr>
            <a:spLocks noGrp="1"/>
          </p:cNvSpPr>
          <p:nvPr>
            <p:ph idx="1"/>
          </p:nvPr>
        </p:nvSpPr>
        <p:spPr>
          <a:xfrm>
            <a:off x="0" y="2015732"/>
            <a:ext cx="12191999" cy="4142472"/>
          </a:xfrm>
        </p:spPr>
        <p:txBody>
          <a:bodyPr/>
          <a:lstStyle/>
          <a:p>
            <a:pPr marL="0" indent="0">
              <a:buNone/>
            </a:pPr>
            <a:r>
              <a:rPr lang="en-US" dirty="0"/>
              <a:t>The final layers in a CNN are fully (densely) connected layers. In </a:t>
            </a:r>
            <a:r>
              <a:rPr lang="en-US" dirty="0" err="1"/>
              <a:t>Keras</a:t>
            </a:r>
            <a:r>
              <a:rPr lang="en-US" dirty="0"/>
              <a:t>, these layers are created using the Dense()class.</a:t>
            </a:r>
          </a:p>
          <a:p>
            <a:pPr marL="0" indent="0">
              <a:buNone/>
            </a:pPr>
            <a:r>
              <a:rPr lang="en-US" dirty="0"/>
              <a:t>The Multilayer Perceptron (MLP) part in a CNN is created using multiple fully connected layers.</a:t>
            </a:r>
          </a:p>
          <a:p>
            <a:pPr marL="0" indent="0">
              <a:buNone/>
            </a:pPr>
            <a:r>
              <a:rPr lang="en-US" dirty="0"/>
              <a:t>In </a:t>
            </a:r>
            <a:r>
              <a:rPr lang="en-US" dirty="0" err="1"/>
              <a:t>Keras</a:t>
            </a:r>
            <a:r>
              <a:rPr lang="en-US" dirty="0"/>
              <a:t>, a fully connected layer is referred to as a Dense layer.</a:t>
            </a:r>
          </a:p>
          <a:p>
            <a:pPr marL="0" indent="0">
              <a:buNone/>
            </a:pPr>
            <a:r>
              <a:rPr lang="en-US" dirty="0"/>
              <a:t>from </a:t>
            </a:r>
            <a:r>
              <a:rPr lang="en-US" dirty="0" err="1"/>
              <a:t>tensorflow.keras.layers</a:t>
            </a:r>
            <a:r>
              <a:rPr lang="en-US" dirty="0"/>
              <a:t> import Dense</a:t>
            </a:r>
          </a:p>
          <a:p>
            <a:pPr marL="0" indent="0">
              <a:buNone/>
            </a:pPr>
            <a:r>
              <a:rPr lang="en-US" dirty="0"/>
              <a:t>Dense(units, activation, </a:t>
            </a:r>
            <a:r>
              <a:rPr lang="en-US" dirty="0" err="1"/>
              <a:t>input_shape</a:t>
            </a:r>
            <a:r>
              <a:rPr lang="en-US" dirty="0"/>
              <a:t>)</a:t>
            </a:r>
            <a:endParaRPr lang="en-IN" dirty="0"/>
          </a:p>
        </p:txBody>
      </p:sp>
    </p:spTree>
    <p:extLst>
      <p:ext uri="{BB962C8B-B14F-4D97-AF65-F5344CB8AC3E}">
        <p14:creationId xmlns:p14="http://schemas.microsoft.com/office/powerpoint/2010/main" val="389296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C551-9CBE-118B-38D4-EF075678B595}"/>
              </a:ext>
            </a:extLst>
          </p:cNvPr>
          <p:cNvSpPr>
            <a:spLocks noGrp="1"/>
          </p:cNvSpPr>
          <p:nvPr>
            <p:ph type="title"/>
          </p:nvPr>
        </p:nvSpPr>
        <p:spPr>
          <a:xfrm>
            <a:off x="1189058" y="1112429"/>
            <a:ext cx="9813883" cy="1049235"/>
          </a:xfrm>
        </p:spPr>
        <p:txBody>
          <a:bodyPr/>
          <a:lstStyle/>
          <a:p>
            <a:r>
              <a:rPr lang="en-IN" b="1" i="0" dirty="0">
                <a:solidFill>
                  <a:srgbClr val="292929"/>
                </a:solidFill>
                <a:effectLst/>
                <a:latin typeface="sohne"/>
              </a:rPr>
              <a:t>Important parameters in Dense</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367D8685-3430-DADB-9058-59653CB26FAB}"/>
              </a:ext>
            </a:extLst>
          </p:cNvPr>
          <p:cNvSpPr>
            <a:spLocks noGrp="1"/>
          </p:cNvSpPr>
          <p:nvPr>
            <p:ph idx="1"/>
          </p:nvPr>
        </p:nvSpPr>
        <p:spPr>
          <a:xfrm>
            <a:off x="1464906" y="2015732"/>
            <a:ext cx="8248261" cy="4037749"/>
          </a:xfrm>
        </p:spPr>
        <p:txBody>
          <a:bodyPr/>
          <a:lstStyle/>
          <a:p>
            <a:r>
              <a:rPr lang="en-US" dirty="0"/>
              <a:t>units: The number of nodes (units) in the layer. This is a required argument and takes a positive integer.</a:t>
            </a:r>
          </a:p>
          <a:p>
            <a:r>
              <a:rPr lang="en-US" dirty="0"/>
              <a:t>activation: The type of activation function to use in the layer. The default is </a:t>
            </a:r>
            <a:r>
              <a:rPr lang="en-US" dirty="0" err="1"/>
              <a:t>Nonewhich</a:t>
            </a:r>
            <a:r>
              <a:rPr lang="en-US" dirty="0"/>
              <a:t> means no activation (</a:t>
            </a:r>
            <a:r>
              <a:rPr lang="en-US" dirty="0" err="1"/>
              <a:t>i</a:t>
            </a:r>
            <a:r>
              <a:rPr lang="en-US" dirty="0"/>
              <a:t>. e. linear or identity activation).</a:t>
            </a:r>
          </a:p>
          <a:p>
            <a:r>
              <a:rPr lang="en-US" dirty="0" err="1"/>
              <a:t>input_shape</a:t>
            </a:r>
            <a:r>
              <a:rPr lang="en-US" dirty="0"/>
              <a:t>: We do not need to include this argument as any of the dense layers is not the first layer in a CNN.</a:t>
            </a:r>
          </a:p>
          <a:p>
            <a:pPr marL="0" indent="0">
              <a:buNone/>
            </a:pPr>
            <a:endParaRPr lang="en-IN" dirty="0"/>
          </a:p>
        </p:txBody>
      </p:sp>
    </p:spTree>
    <p:extLst>
      <p:ext uri="{BB962C8B-B14F-4D97-AF65-F5344CB8AC3E}">
        <p14:creationId xmlns:p14="http://schemas.microsoft.com/office/powerpoint/2010/main" val="3584153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EA8D-02CF-4DAF-BF53-B6DC6F642BD3}"/>
              </a:ext>
            </a:extLst>
          </p:cNvPr>
          <p:cNvSpPr>
            <a:spLocks noGrp="1"/>
          </p:cNvSpPr>
          <p:nvPr>
            <p:ph type="title"/>
          </p:nvPr>
        </p:nvSpPr>
        <p:spPr>
          <a:xfrm>
            <a:off x="933061" y="1063690"/>
            <a:ext cx="10121794" cy="790064"/>
          </a:xfrm>
        </p:spPr>
        <p:txBody>
          <a:bodyPr>
            <a:normAutofit fontScale="90000"/>
          </a:bodyPr>
          <a:lstStyle/>
          <a:p>
            <a:r>
              <a:rPr lang="en-IN" b="1" i="0" dirty="0" err="1">
                <a:solidFill>
                  <a:srgbClr val="292929"/>
                </a:solidFill>
                <a:effectLst/>
                <a:latin typeface="sohne"/>
              </a:rPr>
              <a:t>Keras</a:t>
            </a:r>
            <a:r>
              <a:rPr lang="en-IN" b="1" i="0" dirty="0">
                <a:solidFill>
                  <a:srgbClr val="292929"/>
                </a:solidFill>
                <a:effectLst/>
                <a:latin typeface="sohne"/>
              </a:rPr>
              <a:t> Flatten class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107B4B15-5DA8-E98C-0780-E1528A09A5F9}"/>
              </a:ext>
            </a:extLst>
          </p:cNvPr>
          <p:cNvSpPr>
            <a:spLocks noGrp="1"/>
          </p:cNvSpPr>
          <p:nvPr>
            <p:ph idx="1"/>
          </p:nvPr>
        </p:nvSpPr>
        <p:spPr>
          <a:xfrm>
            <a:off x="821094" y="2015732"/>
            <a:ext cx="7968343" cy="3450613"/>
          </a:xfrm>
        </p:spPr>
        <p:txBody>
          <a:bodyPr/>
          <a:lstStyle/>
          <a:p>
            <a:pPr marL="0" indent="0">
              <a:buNone/>
            </a:pPr>
            <a:r>
              <a:rPr lang="en-US" dirty="0"/>
              <a:t>In a CNN, there is a flattened layer between the final pooling layer and the first dense layer. The flattened layer is a single column that holds the input data for the MLP part in a CNN.</a:t>
            </a:r>
          </a:p>
          <a:p>
            <a:pPr marL="0" indent="0">
              <a:buNone/>
            </a:pPr>
            <a:r>
              <a:rPr lang="en-US" dirty="0"/>
              <a:t>In </a:t>
            </a:r>
            <a:r>
              <a:rPr lang="en-US" dirty="0" err="1"/>
              <a:t>Keras</a:t>
            </a:r>
            <a:r>
              <a:rPr lang="en-US" dirty="0"/>
              <a:t>, the flattening process is done by using the flatten()class.</a:t>
            </a:r>
            <a:endParaRPr lang="en-IN" dirty="0"/>
          </a:p>
        </p:txBody>
      </p:sp>
    </p:spTree>
    <p:extLst>
      <p:ext uri="{BB962C8B-B14F-4D97-AF65-F5344CB8AC3E}">
        <p14:creationId xmlns:p14="http://schemas.microsoft.com/office/powerpoint/2010/main" val="174254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34B7-E265-A450-9CEE-C56C850BC72D}"/>
              </a:ext>
            </a:extLst>
          </p:cNvPr>
          <p:cNvSpPr>
            <a:spLocks noGrp="1"/>
          </p:cNvSpPr>
          <p:nvPr>
            <p:ph type="title"/>
          </p:nvPr>
        </p:nvSpPr>
        <p:spPr>
          <a:xfrm>
            <a:off x="718457" y="1138335"/>
            <a:ext cx="10336398" cy="715419"/>
          </a:xfrm>
        </p:spPr>
        <p:txBody>
          <a:bodyPr>
            <a:normAutofit/>
          </a:bodyPr>
          <a:lstStyle/>
          <a:p>
            <a:r>
              <a:rPr lang="en-IN" sz="2800" dirty="0"/>
              <a:t>Agenda</a:t>
            </a:r>
          </a:p>
        </p:txBody>
      </p:sp>
      <p:sp>
        <p:nvSpPr>
          <p:cNvPr id="3" name="Content Placeholder 2">
            <a:extLst>
              <a:ext uri="{FF2B5EF4-FFF2-40B4-BE49-F238E27FC236}">
                <a16:creationId xmlns:a16="http://schemas.microsoft.com/office/drawing/2014/main" id="{0C7CB495-CB35-58D5-FAAE-002FAA020C9B}"/>
              </a:ext>
            </a:extLst>
          </p:cNvPr>
          <p:cNvSpPr>
            <a:spLocks noGrp="1"/>
          </p:cNvSpPr>
          <p:nvPr>
            <p:ph idx="1"/>
          </p:nvPr>
        </p:nvSpPr>
        <p:spPr>
          <a:xfrm>
            <a:off x="718457" y="1853752"/>
            <a:ext cx="10336398" cy="4369765"/>
          </a:xfrm>
        </p:spPr>
        <p:txBody>
          <a:bodyPr>
            <a:normAutofit/>
          </a:bodyPr>
          <a:lstStyle/>
          <a:p>
            <a:r>
              <a:rPr lang="en-IN" sz="1800" dirty="0"/>
              <a:t>ABSTARCT</a:t>
            </a:r>
          </a:p>
          <a:p>
            <a:r>
              <a:rPr lang="en-IN" sz="1600" dirty="0"/>
              <a:t>INTRODUCTION</a:t>
            </a:r>
          </a:p>
          <a:p>
            <a:r>
              <a:rPr lang="en-IN" sz="1600" b="1" i="0" dirty="0" err="1">
                <a:solidFill>
                  <a:srgbClr val="292929"/>
                </a:solidFill>
                <a:effectLst/>
                <a:latin typeface="sohne"/>
              </a:rPr>
              <a:t>Keras</a:t>
            </a:r>
            <a:r>
              <a:rPr lang="en-IN" sz="1600" b="1" i="0" dirty="0">
                <a:solidFill>
                  <a:srgbClr val="292929"/>
                </a:solidFill>
                <a:effectLst/>
                <a:latin typeface="sohne"/>
              </a:rPr>
              <a:t> Sequential API</a:t>
            </a:r>
            <a:endParaRPr lang="en-IN" sz="1600" dirty="0"/>
          </a:p>
          <a:p>
            <a:r>
              <a:rPr lang="en-IN" sz="1600" b="1" i="0" dirty="0">
                <a:solidFill>
                  <a:srgbClr val="292929"/>
                </a:solidFill>
                <a:effectLst/>
                <a:latin typeface="sohne"/>
              </a:rPr>
              <a:t>The Sequential model</a:t>
            </a:r>
            <a:endParaRPr lang="en-IN" sz="1600" dirty="0"/>
          </a:p>
          <a:p>
            <a:r>
              <a:rPr lang="en-IN" sz="1600" dirty="0"/>
              <a:t> </a:t>
            </a:r>
            <a:r>
              <a:rPr lang="en-US" sz="1600" b="1" i="0" dirty="0">
                <a:solidFill>
                  <a:srgbClr val="292929"/>
                </a:solidFill>
                <a:effectLst/>
                <a:latin typeface="sohne"/>
              </a:rPr>
              <a:t>Layer arrangement in a CNN</a:t>
            </a:r>
          </a:p>
          <a:p>
            <a:r>
              <a:rPr lang="en-IN" sz="1600" b="1" i="0" dirty="0" err="1">
                <a:solidFill>
                  <a:srgbClr val="292929"/>
                </a:solidFill>
                <a:effectLst/>
                <a:latin typeface="sohne"/>
              </a:rPr>
              <a:t>Keras</a:t>
            </a:r>
            <a:r>
              <a:rPr lang="en-IN" sz="1600" b="1" i="0" dirty="0">
                <a:solidFill>
                  <a:srgbClr val="292929"/>
                </a:solidFill>
                <a:effectLst/>
                <a:latin typeface="sohne"/>
              </a:rPr>
              <a:t> Conv2D class</a:t>
            </a:r>
          </a:p>
          <a:p>
            <a:r>
              <a:rPr lang="en-IN" sz="1600" b="1" i="0" dirty="0">
                <a:solidFill>
                  <a:srgbClr val="292929"/>
                </a:solidFill>
                <a:effectLst/>
                <a:latin typeface="sohne"/>
              </a:rPr>
              <a:t>Important parameters in Conv2D</a:t>
            </a:r>
          </a:p>
          <a:p>
            <a:r>
              <a:rPr lang="en-IN" sz="1600" b="1" i="0" dirty="0" err="1">
                <a:solidFill>
                  <a:srgbClr val="292929"/>
                </a:solidFill>
                <a:effectLst/>
                <a:latin typeface="sohne"/>
              </a:rPr>
              <a:t>Keras</a:t>
            </a:r>
            <a:r>
              <a:rPr lang="en-IN" sz="1600" b="1" i="0" dirty="0">
                <a:solidFill>
                  <a:srgbClr val="292929"/>
                </a:solidFill>
                <a:effectLst/>
                <a:latin typeface="sohne"/>
              </a:rPr>
              <a:t> MaxPooling2D class</a:t>
            </a:r>
          </a:p>
          <a:p>
            <a:r>
              <a:rPr lang="en-IN" sz="1600" b="1" i="0" dirty="0">
                <a:solidFill>
                  <a:srgbClr val="292929"/>
                </a:solidFill>
                <a:effectLst/>
                <a:latin typeface="sohne"/>
              </a:rPr>
              <a:t>Important parameters in MaxPooling2D</a:t>
            </a:r>
          </a:p>
          <a:p>
            <a:r>
              <a:rPr lang="en-IN" sz="1600" b="1" i="0" dirty="0" err="1">
                <a:solidFill>
                  <a:srgbClr val="292929"/>
                </a:solidFill>
                <a:effectLst/>
                <a:latin typeface="sohne"/>
              </a:rPr>
              <a:t>Keras</a:t>
            </a:r>
            <a:r>
              <a:rPr lang="en-IN" sz="1600" b="1" i="0" dirty="0">
                <a:solidFill>
                  <a:srgbClr val="292929"/>
                </a:solidFill>
                <a:effectLst/>
                <a:latin typeface="sohne"/>
              </a:rPr>
              <a:t> Dense class</a:t>
            </a:r>
            <a:endParaRPr lang="en-IN" sz="1600" dirty="0"/>
          </a:p>
        </p:txBody>
      </p:sp>
    </p:spTree>
    <p:extLst>
      <p:ext uri="{BB962C8B-B14F-4D97-AF65-F5344CB8AC3E}">
        <p14:creationId xmlns:p14="http://schemas.microsoft.com/office/powerpoint/2010/main" val="4199496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27E8-E26B-47FE-2E5C-25561D8C73E9}"/>
              </a:ext>
            </a:extLst>
          </p:cNvPr>
          <p:cNvSpPr>
            <a:spLocks noGrp="1"/>
          </p:cNvSpPr>
          <p:nvPr>
            <p:ph type="title"/>
          </p:nvPr>
        </p:nvSpPr>
        <p:spPr>
          <a:xfrm>
            <a:off x="289249" y="1073020"/>
            <a:ext cx="10765605" cy="780734"/>
          </a:xfrm>
        </p:spPr>
        <p:txBody>
          <a:bodyPr>
            <a:normAutofit fontScale="90000"/>
          </a:bodyPr>
          <a:lstStyle/>
          <a:p>
            <a:r>
              <a:rPr lang="en-IN" b="1" i="0" dirty="0">
                <a:solidFill>
                  <a:srgbClr val="292929"/>
                </a:solidFill>
                <a:effectLst/>
                <a:latin typeface="sohne"/>
              </a:rPr>
              <a:t>Designing a CNN architecture</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DD29568C-A3FA-7F2A-8B4F-7471FEE00F44}"/>
              </a:ext>
            </a:extLst>
          </p:cNvPr>
          <p:cNvSpPr>
            <a:spLocks noGrp="1"/>
          </p:cNvSpPr>
          <p:nvPr>
            <p:ph idx="1"/>
          </p:nvPr>
        </p:nvSpPr>
        <p:spPr>
          <a:xfrm>
            <a:off x="102637" y="2015732"/>
            <a:ext cx="12089363" cy="3993182"/>
          </a:xfrm>
        </p:spPr>
        <p:txBody>
          <a:bodyPr>
            <a:normAutofit fontScale="92500" lnSpcReduction="10000"/>
          </a:bodyPr>
          <a:lstStyle/>
          <a:p>
            <a:pPr marL="0" indent="0">
              <a:buNone/>
            </a:pPr>
            <a:r>
              <a:rPr lang="en-US" dirty="0"/>
              <a:t>We’ll build a CNN using the above types of layers for the following scenario. Imagine that we have the MNIST dataset which contains a large number of grayscale images of handwritten digits under 10 categories (0 to 9). We need to create a CNN that should be able to classify those images accurately. The size of each grayscale (single-channel) image is 28 x 28. So, the input shape is (28, 28, 1).</a:t>
            </a:r>
          </a:p>
          <a:p>
            <a:pPr marL="0" indent="0">
              <a:buNone/>
            </a:pPr>
            <a:r>
              <a:rPr lang="en-US" dirty="0"/>
              <a:t>We define the architecture of the CNN as follows.</a:t>
            </a:r>
          </a:p>
          <a:p>
            <a:r>
              <a:rPr lang="en-US" dirty="0"/>
              <a:t>Number of convolutional layers: Two, 16 filters for the first layer and 32 filters for the second one, </a:t>
            </a:r>
            <a:r>
              <a:rPr lang="en-US" dirty="0" err="1"/>
              <a:t>ReLU</a:t>
            </a:r>
            <a:r>
              <a:rPr lang="en-US" dirty="0"/>
              <a:t> activation in each layer</a:t>
            </a:r>
          </a:p>
          <a:p>
            <a:r>
              <a:rPr lang="en-US" dirty="0"/>
              <a:t>Number of pooling layers: Two, Max pooling is use</a:t>
            </a:r>
          </a:p>
          <a:p>
            <a:r>
              <a:rPr lang="en-US" b="1" i="0" dirty="0">
                <a:solidFill>
                  <a:srgbClr val="292929"/>
                </a:solidFill>
                <a:effectLst/>
                <a:latin typeface="source-serif-pro"/>
              </a:rPr>
              <a:t>Number of dense layers:</a:t>
            </a:r>
            <a:r>
              <a:rPr lang="en-US" b="0" i="0" dirty="0">
                <a:solidFill>
                  <a:srgbClr val="292929"/>
                </a:solidFill>
                <a:effectLst/>
                <a:latin typeface="source-serif-pro"/>
              </a:rPr>
              <a:t> Three, 64 units for the first layer, 32 units for the second layer and 10 units for the last layer, </a:t>
            </a:r>
            <a:r>
              <a:rPr lang="en-US" b="0" i="0" dirty="0" err="1">
                <a:solidFill>
                  <a:srgbClr val="292929"/>
                </a:solidFill>
                <a:effectLst/>
                <a:latin typeface="source-serif-pro"/>
              </a:rPr>
              <a:t>ReLU</a:t>
            </a:r>
            <a:r>
              <a:rPr lang="en-US" b="0" i="0" dirty="0">
                <a:solidFill>
                  <a:srgbClr val="292929"/>
                </a:solidFill>
                <a:effectLst/>
                <a:latin typeface="source-serif-pro"/>
              </a:rPr>
              <a:t> activation in the first two layers and </a:t>
            </a:r>
            <a:r>
              <a:rPr lang="en-US" b="0" i="0" dirty="0" err="1">
                <a:solidFill>
                  <a:srgbClr val="292929"/>
                </a:solidFill>
                <a:effectLst/>
                <a:latin typeface="source-serif-pro"/>
              </a:rPr>
              <a:t>Softmax</a:t>
            </a:r>
            <a:r>
              <a:rPr lang="en-US" b="0" i="0" dirty="0">
                <a:solidFill>
                  <a:srgbClr val="292929"/>
                </a:solidFill>
                <a:effectLst/>
                <a:latin typeface="source-serif-pro"/>
              </a:rPr>
              <a:t> activation in the last layer</a:t>
            </a:r>
          </a:p>
          <a:p>
            <a:endParaRPr lang="en-IN" dirty="0"/>
          </a:p>
        </p:txBody>
      </p:sp>
    </p:spTree>
    <p:extLst>
      <p:ext uri="{BB962C8B-B14F-4D97-AF65-F5344CB8AC3E}">
        <p14:creationId xmlns:p14="http://schemas.microsoft.com/office/powerpoint/2010/main" val="1886368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12CF-E4F7-87EF-CADF-83BC19C65013}"/>
              </a:ext>
            </a:extLst>
          </p:cNvPr>
          <p:cNvSpPr>
            <a:spLocks noGrp="1"/>
          </p:cNvSpPr>
          <p:nvPr>
            <p:ph type="title"/>
          </p:nvPr>
        </p:nvSpPr>
        <p:spPr>
          <a:xfrm>
            <a:off x="1" y="1119673"/>
            <a:ext cx="11054854" cy="734081"/>
          </a:xfrm>
        </p:spPr>
        <p:txBody>
          <a:bodyPr>
            <a:normAutofit fontScale="90000"/>
          </a:bodyPr>
          <a:lstStyle/>
          <a:p>
            <a:r>
              <a:rPr lang="en-IN" b="1" i="0" dirty="0">
                <a:solidFill>
                  <a:srgbClr val="292929"/>
                </a:solidFill>
                <a:effectLst/>
                <a:latin typeface="sohne"/>
              </a:rPr>
              <a:t>Reading the output</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6D053A5B-E4F0-ABCE-4F16-72F8C7574CF0}"/>
              </a:ext>
            </a:extLst>
          </p:cNvPr>
          <p:cNvSpPr>
            <a:spLocks noGrp="1"/>
          </p:cNvSpPr>
          <p:nvPr>
            <p:ph idx="1"/>
          </p:nvPr>
        </p:nvSpPr>
        <p:spPr>
          <a:xfrm>
            <a:off x="0" y="2015732"/>
            <a:ext cx="12191999" cy="4037749"/>
          </a:xfrm>
        </p:spPr>
        <p:txBody>
          <a:bodyPr/>
          <a:lstStyle/>
          <a:p>
            <a:pPr marL="0" indent="0">
              <a:buNone/>
            </a:pPr>
            <a:r>
              <a:rPr lang="en-US" dirty="0"/>
              <a:t>The summary()method of the Sequential()class gives you the output summary which contains very useful information on the neural network architecture.</a:t>
            </a:r>
          </a:p>
          <a:p>
            <a:pPr marL="0" indent="0">
              <a:buNone/>
            </a:pPr>
            <a:r>
              <a:rPr lang="en-US" dirty="0"/>
              <a:t>In the above output, the layer information is listed on the left side in the order of first to last. The first layer is at the top and the last layer is at the bottom. Note that the input layer is not shown here.</a:t>
            </a:r>
          </a:p>
          <a:p>
            <a:pPr marL="0" indent="0">
              <a:buNone/>
            </a:pPr>
            <a:r>
              <a:rPr lang="en-US" dirty="0"/>
              <a:t>In the middle column, you can see the output shape of each layer. For example, the first Conv2D layer has the output of (None, 14, 14, 16) which indicates the dimensions of the feature map after performing the first convolution operation. The size of the feature map is 14 x 14 and the depth is 16 because 16 filters are used. The first value in the tuple is None which denotes the number of training instances (batch size). The exact value for this will be determined once the input data is fed to the model. For now, it is bound to None.</a:t>
            </a:r>
          </a:p>
          <a:p>
            <a:pPr marL="0" indent="0">
              <a:buNone/>
            </a:pPr>
            <a:endParaRPr lang="en-IN" dirty="0"/>
          </a:p>
        </p:txBody>
      </p:sp>
    </p:spTree>
    <p:extLst>
      <p:ext uri="{BB962C8B-B14F-4D97-AF65-F5344CB8AC3E}">
        <p14:creationId xmlns:p14="http://schemas.microsoft.com/office/powerpoint/2010/main" val="392952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DBA7-237C-D75D-5FC1-9C12DA24F2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A6B9FC-53AF-12F9-65CF-3D146F76F66D}"/>
              </a:ext>
            </a:extLst>
          </p:cNvPr>
          <p:cNvSpPr>
            <a:spLocks noGrp="1"/>
          </p:cNvSpPr>
          <p:nvPr>
            <p:ph idx="1"/>
          </p:nvPr>
        </p:nvSpPr>
        <p:spPr>
          <a:xfrm>
            <a:off x="1138335" y="2015732"/>
            <a:ext cx="9916520" cy="3450613"/>
          </a:xfrm>
        </p:spPr>
        <p:txBody>
          <a:bodyPr/>
          <a:lstStyle/>
          <a:p>
            <a:pPr marL="0" indent="0">
              <a:buNone/>
            </a:pPr>
            <a:r>
              <a:rPr lang="en-US" b="0" i="0" dirty="0">
                <a:solidFill>
                  <a:srgbClr val="292929"/>
                </a:solidFill>
                <a:effectLst/>
                <a:latin typeface="source-serif-pro"/>
              </a:rPr>
              <a:t>The right column includes the number of parameters involved in each layer. Note that pooling and flattened layers have no parameters!</a:t>
            </a:r>
          </a:p>
          <a:p>
            <a:pPr marL="0" indent="0">
              <a:buNone/>
            </a:pPr>
            <a:r>
              <a:rPr lang="en-US" b="0" i="0" dirty="0">
                <a:solidFill>
                  <a:srgbClr val="292929"/>
                </a:solidFill>
                <a:effectLst/>
                <a:latin typeface="source-serif-pro"/>
              </a:rPr>
              <a:t>The shape of the flattened layer is (None, 128). That means the input layer shape of the MLP part is (128, ).</a:t>
            </a:r>
            <a:endParaRPr lang="en-US" dirty="0">
              <a:solidFill>
                <a:srgbClr val="292929"/>
              </a:solidFill>
              <a:latin typeface="source-serif-pro"/>
            </a:endParaRPr>
          </a:p>
          <a:p>
            <a:pPr marL="0" indent="0">
              <a:buNone/>
            </a:pPr>
            <a:r>
              <a:rPr lang="en-US" b="0" i="0" dirty="0">
                <a:solidFill>
                  <a:srgbClr val="292929"/>
                </a:solidFill>
                <a:effectLst/>
                <a:latin typeface="source-serif-pro"/>
              </a:rPr>
              <a:t>The bottom part of the output shows the number of total parameters in the network.</a:t>
            </a:r>
            <a:endParaRPr lang="en-IN" dirty="0"/>
          </a:p>
        </p:txBody>
      </p:sp>
    </p:spTree>
    <p:extLst>
      <p:ext uri="{BB962C8B-B14F-4D97-AF65-F5344CB8AC3E}">
        <p14:creationId xmlns:p14="http://schemas.microsoft.com/office/powerpoint/2010/main" val="88462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408A-5747-0AFC-6356-5C49F9AD8EEB}"/>
              </a:ext>
            </a:extLst>
          </p:cNvPr>
          <p:cNvSpPr>
            <a:spLocks noGrp="1"/>
          </p:cNvSpPr>
          <p:nvPr>
            <p:ph type="title"/>
          </p:nvPr>
        </p:nvSpPr>
        <p:spPr>
          <a:xfrm>
            <a:off x="186613" y="1045029"/>
            <a:ext cx="10868242" cy="808725"/>
          </a:xfrm>
        </p:spPr>
        <p:txBody>
          <a:bodyPr>
            <a:normAutofit fontScale="90000"/>
          </a:bodyPr>
          <a:lstStyle/>
          <a:p>
            <a:r>
              <a:rPr lang="en-IN" b="1" i="0" dirty="0">
                <a:solidFill>
                  <a:srgbClr val="292929"/>
                </a:solidFill>
                <a:effectLst/>
                <a:latin typeface="sohne"/>
              </a:rPr>
              <a:t>Comparing the models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27BDBC99-4ED4-EDF1-2D70-80D7B7370C43}"/>
              </a:ext>
            </a:extLst>
          </p:cNvPr>
          <p:cNvSpPr>
            <a:spLocks noGrp="1"/>
          </p:cNvSpPr>
          <p:nvPr>
            <p:ph idx="1"/>
          </p:nvPr>
        </p:nvSpPr>
        <p:spPr>
          <a:xfrm>
            <a:off x="65314" y="2015732"/>
            <a:ext cx="12126685" cy="4142472"/>
          </a:xfrm>
        </p:spPr>
        <p:txBody>
          <a:bodyPr/>
          <a:lstStyle/>
          <a:p>
            <a:r>
              <a:rPr lang="en-US" b="0" i="0" dirty="0">
                <a:solidFill>
                  <a:srgbClr val="292929"/>
                </a:solidFill>
                <a:effectLst/>
                <a:latin typeface="source-serif-pro"/>
              </a:rPr>
              <a:t>In </a:t>
            </a:r>
            <a:r>
              <a:rPr lang="en-US" b="0" i="0" u="sng" dirty="0">
                <a:solidFill>
                  <a:srgbClr val="292929"/>
                </a:solidFill>
                <a:effectLst/>
                <a:latin typeface="source-serif-pro"/>
                <a:hlinkClick r:id="rId2"/>
              </a:rPr>
              <a:t>Part 16</a:t>
            </a:r>
            <a:r>
              <a:rPr lang="en-US" b="0" i="0" dirty="0">
                <a:solidFill>
                  <a:srgbClr val="292929"/>
                </a:solidFill>
                <a:effectLst/>
                <a:latin typeface="source-serif-pro"/>
              </a:rPr>
              <a:t>, we created a Multilayer Perceptron (MLP) model to classify the MNIST handwritten digits. There, we got 269,322 parameters which is a huge number for that type of small classification task. MLPs are not parameter efficient when working with image data.</a:t>
            </a:r>
          </a:p>
          <a:p>
            <a:r>
              <a:rPr lang="en-US" b="0" i="0" dirty="0">
                <a:solidFill>
                  <a:srgbClr val="292929"/>
                </a:solidFill>
                <a:effectLst/>
                <a:latin typeface="source-serif-pro"/>
              </a:rPr>
              <a:t>As a solution to that problem, in </a:t>
            </a:r>
            <a:r>
              <a:rPr lang="en-US" b="0" i="0" u="sng" dirty="0">
                <a:solidFill>
                  <a:srgbClr val="292929"/>
                </a:solidFill>
                <a:effectLst/>
                <a:latin typeface="source-serif-pro"/>
                <a:hlinkClick r:id="rId3"/>
              </a:rPr>
              <a:t>Part 17</a:t>
            </a:r>
            <a:r>
              <a:rPr lang="en-US" b="0" i="0" dirty="0">
                <a:solidFill>
                  <a:srgbClr val="292929"/>
                </a:solidFill>
                <a:effectLst/>
                <a:latin typeface="source-serif-pro"/>
              </a:rPr>
              <a:t>, we applied Principal Component Analysis (PCA) to the image data and built the same MLP model. There, we only got 8,874 parameters. We were able to reduce the number of parameters by 30x times while still getting even better performance.</a:t>
            </a:r>
          </a:p>
          <a:p>
            <a:r>
              <a:rPr lang="en-US" b="0" i="0" dirty="0">
                <a:solidFill>
                  <a:srgbClr val="292929"/>
                </a:solidFill>
                <a:effectLst/>
                <a:latin typeface="source-serif-pro"/>
              </a:rPr>
              <a:t>Today, we used a different neural network architecture (CNN) instead of MLP. We only got 15,466 parameters! So, CNNs are parameter efficient.</a:t>
            </a:r>
          </a:p>
          <a:p>
            <a:endParaRPr lang="en-US" b="0" i="0" dirty="0">
              <a:solidFill>
                <a:srgbClr val="292929"/>
              </a:solidFill>
              <a:effectLst/>
              <a:latin typeface="source-serif-pro"/>
            </a:endParaRPr>
          </a:p>
          <a:p>
            <a:pPr marL="0" indent="0">
              <a:buNone/>
            </a:pPr>
            <a:endParaRPr lang="en-IN" dirty="0"/>
          </a:p>
        </p:txBody>
      </p:sp>
    </p:spTree>
    <p:extLst>
      <p:ext uri="{BB962C8B-B14F-4D97-AF65-F5344CB8AC3E}">
        <p14:creationId xmlns:p14="http://schemas.microsoft.com/office/powerpoint/2010/main" val="2262180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8BDB-383D-AC52-35E9-55B1DBB32B8C}"/>
              </a:ext>
            </a:extLst>
          </p:cNvPr>
          <p:cNvSpPr>
            <a:spLocks noGrp="1"/>
          </p:cNvSpPr>
          <p:nvPr>
            <p:ph type="title"/>
          </p:nvPr>
        </p:nvSpPr>
        <p:spPr>
          <a:xfrm>
            <a:off x="475861" y="1119673"/>
            <a:ext cx="10578994" cy="734081"/>
          </a:xfrm>
        </p:spPr>
        <p:txBody>
          <a:bodyPr>
            <a:normAutofit fontScale="90000"/>
          </a:bodyPr>
          <a:lstStyle/>
          <a:p>
            <a:r>
              <a:rPr lang="en-US" b="1" i="0" dirty="0">
                <a:solidFill>
                  <a:srgbClr val="292929"/>
                </a:solidFill>
                <a:effectLst/>
                <a:latin typeface="sohne"/>
              </a:rPr>
              <a:t>Which model do you prefer?</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1EC892B9-5A19-5EC2-458F-3E955793B05B}"/>
              </a:ext>
            </a:extLst>
          </p:cNvPr>
          <p:cNvSpPr>
            <a:spLocks noGrp="1"/>
          </p:cNvSpPr>
          <p:nvPr>
            <p:ph idx="1"/>
          </p:nvPr>
        </p:nvSpPr>
        <p:spPr>
          <a:xfrm>
            <a:off x="475862" y="2015732"/>
            <a:ext cx="11084768" cy="4105150"/>
          </a:xfrm>
        </p:spPr>
        <p:txBody>
          <a:bodyPr/>
          <a:lstStyle/>
          <a:p>
            <a:pPr marL="0" indent="0">
              <a:buNone/>
            </a:pPr>
            <a:r>
              <a:rPr lang="en-US" b="0" i="0" dirty="0">
                <a:solidFill>
                  <a:srgbClr val="292929"/>
                </a:solidFill>
                <a:effectLst/>
                <a:latin typeface="source-serif-pro"/>
              </a:rPr>
              <a:t>MLP with PCA model or CNN model? My answer is CNN. A CNN is the best option over MLP when working with image data. This is because,</a:t>
            </a:r>
          </a:p>
          <a:p>
            <a:r>
              <a:rPr lang="en-US" b="0" i="0" dirty="0">
                <a:solidFill>
                  <a:srgbClr val="292929"/>
                </a:solidFill>
                <a:effectLst/>
                <a:latin typeface="source-serif-pro"/>
              </a:rPr>
              <a:t>It can reduce the number of parameters while keeping the spatial information (relationships between the nearby pixels) of images. The spatial information is required to keep certain patterns in the image.</a:t>
            </a:r>
          </a:p>
          <a:p>
            <a:pPr algn="l">
              <a:buFont typeface="Arial" panose="020B0604020202020204" pitchFamily="34" charset="0"/>
              <a:buChar char="•"/>
            </a:pPr>
            <a:r>
              <a:rPr lang="en-US" b="0" i="0" dirty="0">
                <a:solidFill>
                  <a:srgbClr val="292929"/>
                </a:solidFill>
                <a:effectLst/>
                <a:latin typeface="source-serif-pro"/>
              </a:rPr>
              <a:t>You will get a very large number of parameters if you use an MLP with RGB images. Moreover, it is complicated to apply PCA to RGB images and it is not very practical.</a:t>
            </a:r>
          </a:p>
          <a:p>
            <a:pPr algn="l">
              <a:buFont typeface="Arial" panose="020B0604020202020204" pitchFamily="34" charset="0"/>
              <a:buChar char="•"/>
            </a:pPr>
            <a:endParaRPr lang="en-US" b="0" i="0" dirty="0">
              <a:solidFill>
                <a:srgbClr val="292929"/>
              </a:solidFill>
              <a:effectLst/>
              <a:latin typeface="source-serif-pro"/>
            </a:endParaRPr>
          </a:p>
          <a:p>
            <a:pPr marL="0" indent="0">
              <a:buNone/>
            </a:pPr>
            <a:br>
              <a:rPr lang="en-US" b="0" i="0" dirty="0">
                <a:effectLst/>
                <a:latin typeface="medium-content-sans-serif-font"/>
              </a:rPr>
            </a:br>
            <a:endParaRPr lang="en-US" b="0" i="0" dirty="0">
              <a:solidFill>
                <a:srgbClr val="292929"/>
              </a:solidFill>
              <a:effectLst/>
              <a:latin typeface="source-serif-pro"/>
            </a:endParaRPr>
          </a:p>
          <a:p>
            <a:endParaRPr lang="en-IN" dirty="0"/>
          </a:p>
        </p:txBody>
      </p:sp>
    </p:spTree>
    <p:extLst>
      <p:ext uri="{BB962C8B-B14F-4D97-AF65-F5344CB8AC3E}">
        <p14:creationId xmlns:p14="http://schemas.microsoft.com/office/powerpoint/2010/main" val="3936652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DBDA3-6CDC-17C1-D34C-B41499BA8DF1}"/>
              </a:ext>
            </a:extLst>
          </p:cNvPr>
          <p:cNvSpPr>
            <a:spLocks noGrp="1"/>
          </p:cNvSpPr>
          <p:nvPr>
            <p:ph idx="4294967295"/>
          </p:nvPr>
        </p:nvSpPr>
        <p:spPr>
          <a:xfrm>
            <a:off x="3359020" y="1296956"/>
            <a:ext cx="8832980" cy="4168808"/>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sz="4000" dirty="0"/>
              <a:t>        THANK YOU</a:t>
            </a:r>
          </a:p>
        </p:txBody>
      </p:sp>
    </p:spTree>
    <p:extLst>
      <p:ext uri="{BB962C8B-B14F-4D97-AF65-F5344CB8AC3E}">
        <p14:creationId xmlns:p14="http://schemas.microsoft.com/office/powerpoint/2010/main" val="408692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D42C-F174-6ADD-8339-217EF029F2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867D89-A2F2-9179-A43B-43C8F6B16C44}"/>
              </a:ext>
            </a:extLst>
          </p:cNvPr>
          <p:cNvSpPr>
            <a:spLocks noGrp="1"/>
          </p:cNvSpPr>
          <p:nvPr>
            <p:ph idx="1"/>
          </p:nvPr>
        </p:nvSpPr>
        <p:spPr/>
        <p:txBody>
          <a:bodyPr/>
          <a:lstStyle/>
          <a:p>
            <a:r>
              <a:rPr lang="en-IN" b="1" i="0" dirty="0">
                <a:solidFill>
                  <a:srgbClr val="292929"/>
                </a:solidFill>
                <a:effectLst/>
                <a:latin typeface="sohne"/>
              </a:rPr>
              <a:t>Important parameters in Dense</a:t>
            </a:r>
          </a:p>
          <a:p>
            <a:r>
              <a:rPr lang="en-IN" b="1" i="0" dirty="0" err="1">
                <a:solidFill>
                  <a:srgbClr val="292929"/>
                </a:solidFill>
                <a:effectLst/>
                <a:latin typeface="sohne"/>
              </a:rPr>
              <a:t>Keras</a:t>
            </a:r>
            <a:r>
              <a:rPr lang="en-IN" b="1" i="0" dirty="0">
                <a:solidFill>
                  <a:srgbClr val="292929"/>
                </a:solidFill>
                <a:effectLst/>
                <a:latin typeface="sohne"/>
              </a:rPr>
              <a:t> Flatten class</a:t>
            </a:r>
          </a:p>
          <a:p>
            <a:r>
              <a:rPr lang="en-IN" b="1" i="0" dirty="0">
                <a:solidFill>
                  <a:srgbClr val="292929"/>
                </a:solidFill>
                <a:effectLst/>
                <a:latin typeface="sohne"/>
              </a:rPr>
              <a:t>Designing a CNN architecture</a:t>
            </a:r>
          </a:p>
          <a:p>
            <a:r>
              <a:rPr lang="en-IN" b="1" i="0" dirty="0">
                <a:solidFill>
                  <a:srgbClr val="292929"/>
                </a:solidFill>
                <a:effectLst/>
                <a:latin typeface="sohne"/>
              </a:rPr>
              <a:t>Reading the output</a:t>
            </a:r>
          </a:p>
          <a:p>
            <a:r>
              <a:rPr lang="en-IN" b="1" i="0" dirty="0">
                <a:solidFill>
                  <a:srgbClr val="292929"/>
                </a:solidFill>
                <a:effectLst/>
                <a:latin typeface="sohne"/>
              </a:rPr>
              <a:t>Comparing the models</a:t>
            </a:r>
          </a:p>
          <a:p>
            <a:r>
              <a:rPr lang="en-US" b="1" i="0" dirty="0">
                <a:solidFill>
                  <a:srgbClr val="292929"/>
                </a:solidFill>
                <a:effectLst/>
                <a:latin typeface="sohne"/>
              </a:rPr>
              <a:t>Which model do you prefer</a:t>
            </a:r>
            <a:br>
              <a:rPr lang="en-IN" b="1" i="0" dirty="0">
                <a:solidFill>
                  <a:srgbClr val="292929"/>
                </a:solidFill>
                <a:effectLst/>
                <a:latin typeface="sohne"/>
              </a:rPr>
            </a:br>
            <a:endParaRPr lang="en-IN" dirty="0"/>
          </a:p>
        </p:txBody>
      </p:sp>
    </p:spTree>
    <p:extLst>
      <p:ext uri="{BB962C8B-B14F-4D97-AF65-F5344CB8AC3E}">
        <p14:creationId xmlns:p14="http://schemas.microsoft.com/office/powerpoint/2010/main" val="138411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32C003-BA5C-433D-38C3-93DF4E5EE48A}"/>
              </a:ext>
            </a:extLst>
          </p:cNvPr>
          <p:cNvSpPr>
            <a:spLocks noGrp="1"/>
          </p:cNvSpPr>
          <p:nvPr>
            <p:ph type="title"/>
          </p:nvPr>
        </p:nvSpPr>
        <p:spPr>
          <a:xfrm>
            <a:off x="315470" y="746567"/>
            <a:ext cx="10823360" cy="1076446"/>
          </a:xfrm>
        </p:spPr>
        <p:txBody>
          <a:bodyPr>
            <a:normAutofit/>
          </a:bodyPr>
          <a:lstStyle/>
          <a:p>
            <a:r>
              <a:rPr lang="en-IN" sz="4400" dirty="0"/>
              <a:t>ABSTARCT</a:t>
            </a:r>
          </a:p>
        </p:txBody>
      </p:sp>
      <p:sp>
        <p:nvSpPr>
          <p:cNvPr id="5" name="Content Placeholder 4">
            <a:extLst>
              <a:ext uri="{FF2B5EF4-FFF2-40B4-BE49-F238E27FC236}">
                <a16:creationId xmlns:a16="http://schemas.microsoft.com/office/drawing/2014/main" id="{168ED6D0-2C7F-DB1C-70A2-A39A6DB82667}"/>
              </a:ext>
            </a:extLst>
          </p:cNvPr>
          <p:cNvSpPr>
            <a:spLocks noGrp="1"/>
          </p:cNvSpPr>
          <p:nvPr>
            <p:ph idx="1"/>
          </p:nvPr>
        </p:nvSpPr>
        <p:spPr>
          <a:xfrm>
            <a:off x="0" y="1851949"/>
            <a:ext cx="12191999" cy="4259484"/>
          </a:xfrm>
        </p:spPr>
        <p:txBody>
          <a:bodyPr>
            <a:normAutofit fontScale="77500" lnSpcReduction="20000"/>
          </a:bodyPr>
          <a:lstStyle/>
          <a:p>
            <a:pPr marL="0" indent="0">
              <a:buNone/>
            </a:pPr>
            <a:r>
              <a:rPr lang="en-US" sz="2800" dirty="0"/>
              <a:t>        In this project, we have built a fashion apparel recognition using the Convolutional Neural Network (CNN) model. To train the CNN model,</a:t>
            </a:r>
          </a:p>
          <a:p>
            <a:pPr marL="0" indent="0">
              <a:buNone/>
            </a:pPr>
            <a:r>
              <a:rPr lang="en-US" sz="2800" dirty="0"/>
              <a:t>we have used the Fashion MNIST dataset. After successful training, the CNN model can predict the name of the class given apparel item</a:t>
            </a:r>
          </a:p>
          <a:p>
            <a:pPr marL="0" indent="0">
              <a:buNone/>
            </a:pPr>
            <a:r>
              <a:rPr lang="en-US" sz="2800" dirty="0"/>
              <a:t>belongs to. This is a multiclass classification problem in which there are 10 apparel classes the items will be classified.</a:t>
            </a:r>
          </a:p>
          <a:p>
            <a:pPr marL="0" indent="0">
              <a:buNone/>
            </a:pPr>
            <a:r>
              <a:rPr lang="en-US" sz="2800" dirty="0"/>
              <a:t>The fashion training set consists of 70,000 images divided into 60,000</a:t>
            </a:r>
          </a:p>
          <a:p>
            <a:pPr marL="0" indent="0">
              <a:buNone/>
            </a:pPr>
            <a:r>
              <a:rPr lang="en-US" sz="2800" dirty="0"/>
              <a:t>training and 10,000 testing samples. Dataset sample consists of 28x28</a:t>
            </a:r>
          </a:p>
          <a:p>
            <a:pPr marL="0" indent="0">
              <a:buNone/>
            </a:pPr>
            <a:r>
              <a:rPr lang="en-US" sz="2800" dirty="0"/>
              <a:t>grayscale images, associated with a label from 10 classes.</a:t>
            </a:r>
          </a:p>
          <a:p>
            <a:pPr marL="0" indent="0">
              <a:buNone/>
            </a:pPr>
            <a:r>
              <a:rPr lang="en-US" sz="2800" dirty="0"/>
              <a:t>So the end goal is to train and test the model using Convolution neural networks</a:t>
            </a:r>
            <a:endParaRPr lang="en-IN" sz="2800" dirty="0"/>
          </a:p>
        </p:txBody>
      </p:sp>
    </p:spTree>
    <p:extLst>
      <p:ext uri="{BB962C8B-B14F-4D97-AF65-F5344CB8AC3E}">
        <p14:creationId xmlns:p14="http://schemas.microsoft.com/office/powerpoint/2010/main" val="416125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364F154-563B-C038-179C-569164C00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91" y="335667"/>
            <a:ext cx="11343190" cy="456042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B782DE72-CAD8-E091-155D-B94C030CB98A}"/>
              </a:ext>
            </a:extLst>
          </p:cNvPr>
          <p:cNvSpPr>
            <a:spLocks noGrp="1"/>
          </p:cNvSpPr>
          <p:nvPr>
            <p:ph type="ctrTitle"/>
          </p:nvPr>
        </p:nvSpPr>
        <p:spPr>
          <a:xfrm>
            <a:off x="0" y="802298"/>
            <a:ext cx="12191999" cy="5401732"/>
          </a:xfrm>
        </p:spPr>
        <p:txBody>
          <a:bodyPr>
            <a:normAutofit/>
          </a:bodyPr>
          <a:lstStyle/>
          <a:p>
            <a:r>
              <a:rPr lang="en-US" sz="2800" b="1" i="1" dirty="0">
                <a:solidFill>
                  <a:srgbClr val="292929"/>
                </a:solidFill>
                <a:effectLst/>
                <a:latin typeface="source-serif-pro"/>
              </a:rPr>
              <a:t>Prerequisite:</a:t>
            </a:r>
            <a:r>
              <a:rPr lang="en-US" sz="2800" b="0" i="1" dirty="0">
                <a:solidFill>
                  <a:srgbClr val="292929"/>
                </a:solidFill>
                <a:effectLst/>
                <a:latin typeface="source-serif-pro"/>
              </a:rPr>
              <a:t> </a:t>
            </a:r>
            <a:r>
              <a:rPr lang="en-US" sz="2800" b="0" i="1" u="sng" dirty="0">
                <a:effectLst/>
                <a:latin typeface="source-serif-pro"/>
                <a:hlinkClick r:id="rId3"/>
              </a:rPr>
              <a:t>Convolutional Neural Network (CNN) Architecture Explained in Plain English Using Simple Diagrams</a:t>
            </a:r>
            <a:r>
              <a:rPr lang="en-US" sz="2800" b="0" i="1" dirty="0">
                <a:solidFill>
                  <a:srgbClr val="292929"/>
                </a:solidFill>
                <a:effectLst/>
                <a:latin typeface="source-serif-pro"/>
              </a:rPr>
              <a:t> (Highly recommended)</a:t>
            </a:r>
            <a:r>
              <a:rPr lang="en-US" sz="2800" b="1" i="1" dirty="0">
                <a:solidFill>
                  <a:srgbClr val="292929"/>
                </a:solidFill>
                <a:effectLst/>
                <a:latin typeface="source-serif-pro"/>
              </a:rPr>
              <a:t> </a:t>
            </a:r>
            <a:endParaRPr lang="en-IN" sz="2800" dirty="0"/>
          </a:p>
        </p:txBody>
      </p:sp>
      <p:sp>
        <p:nvSpPr>
          <p:cNvPr id="11" name="Subtitle 10">
            <a:extLst>
              <a:ext uri="{FF2B5EF4-FFF2-40B4-BE49-F238E27FC236}">
                <a16:creationId xmlns:a16="http://schemas.microsoft.com/office/drawing/2014/main" id="{6BF1CA16-E607-6E4C-5B32-DC22AF8D5C2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7414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5099-2875-516C-154D-B64FFD5B035D}"/>
              </a:ext>
            </a:extLst>
          </p:cNvPr>
          <p:cNvSpPr>
            <a:spLocks noGrp="1"/>
          </p:cNvSpPr>
          <p:nvPr>
            <p:ph type="title"/>
          </p:nvPr>
        </p:nvSpPr>
        <p:spPr>
          <a:xfrm>
            <a:off x="149290" y="1184988"/>
            <a:ext cx="10868242" cy="724750"/>
          </a:xfrm>
        </p:spPr>
        <p:txBody>
          <a:bodyPr/>
          <a:lstStyle/>
          <a:p>
            <a:r>
              <a:rPr lang="en-IN" dirty="0"/>
              <a:t>INTRODUCTION</a:t>
            </a:r>
          </a:p>
        </p:txBody>
      </p:sp>
      <p:sp>
        <p:nvSpPr>
          <p:cNvPr id="3" name="Content Placeholder 2">
            <a:extLst>
              <a:ext uri="{FF2B5EF4-FFF2-40B4-BE49-F238E27FC236}">
                <a16:creationId xmlns:a16="http://schemas.microsoft.com/office/drawing/2014/main" id="{48CAE8F4-622A-9C2A-22E6-8539A0E920F9}"/>
              </a:ext>
            </a:extLst>
          </p:cNvPr>
          <p:cNvSpPr>
            <a:spLocks noGrp="1"/>
          </p:cNvSpPr>
          <p:nvPr>
            <p:ph idx="1"/>
          </p:nvPr>
        </p:nvSpPr>
        <p:spPr>
          <a:xfrm>
            <a:off x="0" y="2015732"/>
            <a:ext cx="12191999" cy="4114480"/>
          </a:xfrm>
        </p:spPr>
        <p:txBody>
          <a:bodyPr/>
          <a:lstStyle/>
          <a:p>
            <a:pPr marL="0" indent="0">
              <a:buNone/>
            </a:pPr>
            <a:r>
              <a:rPr lang="en-US" b="0" i="0" dirty="0">
                <a:solidFill>
                  <a:srgbClr val="292929"/>
                </a:solidFill>
                <a:effectLst/>
                <a:latin typeface="source-serif-pro"/>
              </a:rPr>
              <a:t>discussed the layers and operations in a Convolutional Neural Network (CNN) in detail. If you have read that one, now you understand how CNNs work behind the scenes.</a:t>
            </a:r>
          </a:p>
          <a:p>
            <a:pPr marL="0" indent="0">
              <a:buNone/>
            </a:pPr>
            <a:r>
              <a:rPr lang="en-US" dirty="0"/>
              <a:t>Today, we’ll discuss how to build a CNN using </a:t>
            </a:r>
            <a:r>
              <a:rPr lang="en-US" dirty="0" err="1"/>
              <a:t>Keras</a:t>
            </a:r>
            <a:r>
              <a:rPr lang="en-US" dirty="0"/>
              <a:t> Sequential API. We’ll discuss, in detail, how to instantiate a sequential model using the Sequential()class, how to add convolutional, pooling and dense layers using the add()method, how to use Conv2D(), MaxPooling2D()and Dense()classes to build convolutional, pooling and dense layers.</a:t>
            </a:r>
          </a:p>
          <a:p>
            <a:pPr marL="0" indent="0">
              <a:buNone/>
            </a:pPr>
            <a:r>
              <a:rPr lang="en-US" dirty="0"/>
              <a:t>Finally, we’ll get the summary of the entire CNN architecture using the summary()method and count the number of total parameters in the network. This information can be used to compare a CNN with an equivalent MLP in terms of “parameter efficiency”.</a:t>
            </a:r>
            <a:endParaRPr lang="en-IN" dirty="0"/>
          </a:p>
        </p:txBody>
      </p:sp>
    </p:spTree>
    <p:extLst>
      <p:ext uri="{BB962C8B-B14F-4D97-AF65-F5344CB8AC3E}">
        <p14:creationId xmlns:p14="http://schemas.microsoft.com/office/powerpoint/2010/main" val="413294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22C4-2037-6E2C-1CFC-258EB1F5D782}"/>
              </a:ext>
            </a:extLst>
          </p:cNvPr>
          <p:cNvSpPr>
            <a:spLocks noGrp="1"/>
          </p:cNvSpPr>
          <p:nvPr>
            <p:ph type="title"/>
          </p:nvPr>
        </p:nvSpPr>
        <p:spPr>
          <a:xfrm>
            <a:off x="1451579" y="1268962"/>
            <a:ext cx="9603275" cy="475861"/>
          </a:xfrm>
        </p:spPr>
        <p:txBody>
          <a:bodyPr>
            <a:normAutofit fontScale="90000"/>
          </a:bodyPr>
          <a:lstStyle/>
          <a:p>
            <a:r>
              <a:rPr lang="en-IN" b="1" i="0" dirty="0" err="1">
                <a:solidFill>
                  <a:srgbClr val="292929"/>
                </a:solidFill>
                <a:effectLst/>
                <a:latin typeface="sohne"/>
              </a:rPr>
              <a:t>Keras</a:t>
            </a:r>
            <a:r>
              <a:rPr lang="en-IN" b="1" i="0" dirty="0">
                <a:solidFill>
                  <a:srgbClr val="292929"/>
                </a:solidFill>
                <a:effectLst/>
                <a:latin typeface="sohne"/>
              </a:rPr>
              <a:t> Sequential API</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5A66473F-E5AC-74AE-1852-B9CE5975C260}"/>
              </a:ext>
            </a:extLst>
          </p:cNvPr>
          <p:cNvSpPr>
            <a:spLocks noGrp="1"/>
          </p:cNvSpPr>
          <p:nvPr>
            <p:ph idx="1"/>
          </p:nvPr>
        </p:nvSpPr>
        <p:spPr/>
        <p:txBody>
          <a:bodyPr/>
          <a:lstStyle/>
          <a:p>
            <a:pPr marL="0" indent="0">
              <a:buNone/>
            </a:pPr>
            <a:r>
              <a:rPr lang="en-US" sz="2400" b="0" i="0" dirty="0">
                <a:solidFill>
                  <a:srgbClr val="292929"/>
                </a:solidFill>
                <a:effectLst/>
                <a:latin typeface="source-serif-pro"/>
              </a:rPr>
              <a:t>There are two types of APIs in </a:t>
            </a:r>
            <a:r>
              <a:rPr lang="en-US" sz="2400" b="0" i="0" dirty="0" err="1">
                <a:solidFill>
                  <a:srgbClr val="292929"/>
                </a:solidFill>
                <a:effectLst/>
                <a:latin typeface="source-serif-pro"/>
              </a:rPr>
              <a:t>Keras</a:t>
            </a:r>
            <a:r>
              <a:rPr lang="en-US" sz="2400" b="0" i="0" dirty="0">
                <a:solidFill>
                  <a:srgbClr val="292929"/>
                </a:solidFill>
                <a:effectLst/>
                <a:latin typeface="source-serif-pro"/>
              </a:rPr>
              <a:t>: </a:t>
            </a:r>
            <a:r>
              <a:rPr lang="en-US" sz="2400" b="1" i="0" dirty="0">
                <a:solidFill>
                  <a:srgbClr val="292929"/>
                </a:solidFill>
                <a:effectLst/>
                <a:latin typeface="source-serif-pro"/>
              </a:rPr>
              <a:t>Sequential</a:t>
            </a:r>
            <a:r>
              <a:rPr lang="en-US" sz="2400" b="0" i="0" dirty="0">
                <a:solidFill>
                  <a:srgbClr val="292929"/>
                </a:solidFill>
                <a:effectLst/>
                <a:latin typeface="source-serif-pro"/>
              </a:rPr>
              <a:t> and </a:t>
            </a:r>
            <a:r>
              <a:rPr lang="en-US" sz="2400" b="1" i="0" dirty="0">
                <a:solidFill>
                  <a:srgbClr val="292929"/>
                </a:solidFill>
                <a:effectLst/>
                <a:latin typeface="source-serif-pro"/>
              </a:rPr>
              <a:t>Functional</a:t>
            </a:r>
            <a:r>
              <a:rPr lang="en-US" sz="2400" b="0" i="0" dirty="0">
                <a:solidFill>
                  <a:srgbClr val="292929"/>
                </a:solidFill>
                <a:effectLst/>
                <a:latin typeface="source-serif-pro"/>
              </a:rPr>
              <a:t>. Today, we’ll use the Sequential API to build a CNN. In the Sequential API, we add layers to the model one by one (hence the name </a:t>
            </a:r>
            <a:r>
              <a:rPr lang="en-US" sz="2400" b="1" i="1" dirty="0">
                <a:solidFill>
                  <a:srgbClr val="292929"/>
                </a:solidFill>
                <a:effectLst/>
                <a:latin typeface="source-serif-pro"/>
              </a:rPr>
              <a:t>Sequential</a:t>
            </a:r>
            <a:r>
              <a:rPr lang="en-US" sz="2400" b="0" i="0" dirty="0">
                <a:solidFill>
                  <a:srgbClr val="292929"/>
                </a:solidFill>
                <a:effectLst/>
                <a:latin typeface="source-serif-pro"/>
              </a:rPr>
              <a:t>). It is easy to work with the sequential API. However, the Sequential API is not much flexible for branching layers and it does not allow multiple inputs and outputs in the network</a:t>
            </a:r>
            <a:r>
              <a:rPr lang="en-US" b="0" i="0" dirty="0">
                <a:solidFill>
                  <a:srgbClr val="292929"/>
                </a:solidFill>
                <a:effectLst/>
                <a:latin typeface="source-serif-pro"/>
              </a:rPr>
              <a:t>.</a:t>
            </a:r>
            <a:endParaRPr lang="en-IN" dirty="0"/>
          </a:p>
        </p:txBody>
      </p:sp>
    </p:spTree>
    <p:extLst>
      <p:ext uri="{BB962C8B-B14F-4D97-AF65-F5344CB8AC3E}">
        <p14:creationId xmlns:p14="http://schemas.microsoft.com/office/powerpoint/2010/main" val="332642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3D50-4BD7-7E38-1161-9BD22DF16E50}"/>
              </a:ext>
            </a:extLst>
          </p:cNvPr>
          <p:cNvSpPr>
            <a:spLocks noGrp="1"/>
          </p:cNvSpPr>
          <p:nvPr>
            <p:ph type="title"/>
          </p:nvPr>
        </p:nvSpPr>
        <p:spPr>
          <a:xfrm>
            <a:off x="307911" y="1063689"/>
            <a:ext cx="10690960" cy="752742"/>
          </a:xfrm>
        </p:spPr>
        <p:txBody>
          <a:bodyPr>
            <a:normAutofit fontScale="90000"/>
          </a:bodyPr>
          <a:lstStyle/>
          <a:p>
            <a:r>
              <a:rPr lang="en-IN" b="1" i="0" dirty="0">
                <a:solidFill>
                  <a:srgbClr val="292929"/>
                </a:solidFill>
                <a:effectLst/>
                <a:latin typeface="sohne"/>
              </a:rPr>
              <a:t>The Sequential model</a:t>
            </a:r>
            <a:br>
              <a:rPr lang="en-IN" b="1" i="0" dirty="0">
                <a:solidFill>
                  <a:srgbClr val="292929"/>
                </a:solidFill>
                <a:effectLst/>
                <a:latin typeface="sohne"/>
              </a:rPr>
            </a:br>
            <a:endParaRPr lang="en-IN" dirty="0"/>
          </a:p>
        </p:txBody>
      </p:sp>
      <p:sp>
        <p:nvSpPr>
          <p:cNvPr id="6" name="Content Placeholder 5">
            <a:extLst>
              <a:ext uri="{FF2B5EF4-FFF2-40B4-BE49-F238E27FC236}">
                <a16:creationId xmlns:a16="http://schemas.microsoft.com/office/drawing/2014/main" id="{94C5A21B-8F4B-1AD1-C27A-9CD09233B446}"/>
              </a:ext>
            </a:extLst>
          </p:cNvPr>
          <p:cNvSpPr>
            <a:spLocks noGrp="1"/>
          </p:cNvSpPr>
          <p:nvPr>
            <p:ph idx="1"/>
          </p:nvPr>
        </p:nvSpPr>
        <p:spPr>
          <a:xfrm>
            <a:off x="139959" y="2015732"/>
            <a:ext cx="11980506" cy="4067827"/>
          </a:xfrm>
        </p:spPr>
        <p:txBody>
          <a:bodyPr/>
          <a:lstStyle/>
          <a:p>
            <a:pPr marL="0" indent="0">
              <a:buNone/>
            </a:pPr>
            <a:r>
              <a:rPr lang="en-IN" dirty="0"/>
              <a:t>Inn </a:t>
            </a:r>
            <a:r>
              <a:rPr lang="en-IN" dirty="0" err="1"/>
              <a:t>keras</a:t>
            </a:r>
            <a:r>
              <a:rPr lang="en-IN" dirty="0"/>
              <a:t>, a sequential modal can be  </a:t>
            </a:r>
            <a:r>
              <a:rPr lang="en-IN" dirty="0" err="1"/>
              <a:t>bulit</a:t>
            </a:r>
            <a:r>
              <a:rPr lang="en-IN" dirty="0"/>
              <a:t> by using the sequent() class. Here, we sequentially add layers to the model using the add() method.  According to the </a:t>
            </a:r>
            <a:r>
              <a:rPr lang="en-IN" dirty="0" err="1"/>
              <a:t>keras</a:t>
            </a:r>
            <a:r>
              <a:rPr lang="en-IN" dirty="0"/>
              <a:t> documentation,</a:t>
            </a:r>
          </a:p>
          <a:p>
            <a:pPr marL="0" indent="0">
              <a:buNone/>
            </a:pPr>
            <a:r>
              <a:rPr lang="en-IN" dirty="0"/>
              <a:t>A sequential model is appropriate for  a plain stack of layers where each layer has exactly one input tensor and one output </a:t>
            </a:r>
            <a:r>
              <a:rPr lang="en-IN" dirty="0" err="1"/>
              <a:t>tenser-source:</a:t>
            </a:r>
            <a:r>
              <a:rPr lang="en-IN" b="0" i="1" u="sng" dirty="0" err="1">
                <a:effectLst/>
                <a:latin typeface="source-serif-pro"/>
                <a:hlinkClick r:id="rId2"/>
              </a:rPr>
              <a:t>https</a:t>
            </a:r>
            <a:r>
              <a:rPr lang="en-IN" b="0" i="1" u="sng" dirty="0">
                <a:effectLst/>
                <a:latin typeface="source-serif-pro"/>
                <a:hlinkClick r:id="rId2"/>
              </a:rPr>
              <a:t>://keras.io/guides/</a:t>
            </a:r>
            <a:r>
              <a:rPr lang="en-IN" b="0" i="1" u="sng" dirty="0" err="1">
                <a:effectLst/>
                <a:latin typeface="source-serif-pro"/>
                <a:hlinkClick r:id="rId2"/>
              </a:rPr>
              <a:t>sequential_model</a:t>
            </a:r>
            <a:r>
              <a:rPr lang="en-IN" b="0" i="1" u="sng" dirty="0">
                <a:effectLst/>
                <a:latin typeface="source-serif-pro"/>
                <a:hlinkClick r:id="rId2"/>
              </a:rPr>
              <a:t>/</a:t>
            </a:r>
            <a:endParaRPr lang="en-IN" b="0" i="1" u="sng" dirty="0">
              <a:effectLst/>
              <a:latin typeface="source-serif-pro"/>
            </a:endParaRPr>
          </a:p>
          <a:p>
            <a:pPr marL="0" indent="0">
              <a:buNone/>
            </a:pPr>
            <a:r>
              <a:rPr lang="en-US" b="0" i="0" dirty="0">
                <a:solidFill>
                  <a:srgbClr val="292929"/>
                </a:solidFill>
                <a:effectLst/>
                <a:latin typeface="source-serif-pro"/>
              </a:rPr>
              <a:t>A CNN can be instantiated as a Sequential model because each layer has exactly one input and output and is stacked together to form the entire network.</a:t>
            </a:r>
          </a:p>
          <a:p>
            <a:pPr marL="0" indent="0">
              <a:buNone/>
            </a:pPr>
            <a:r>
              <a:rPr lang="en-IN" dirty="0"/>
              <a:t>From tensor flow. </a:t>
            </a:r>
            <a:r>
              <a:rPr lang="en-IN" dirty="0" err="1"/>
              <a:t>keras</a:t>
            </a:r>
            <a:r>
              <a:rPr lang="en-IN" dirty="0"/>
              <a:t>. Models import sequential</a:t>
            </a:r>
          </a:p>
          <a:p>
            <a:pPr marL="0" indent="0">
              <a:buNone/>
            </a:pPr>
            <a:r>
              <a:rPr lang="en-IN" dirty="0"/>
              <a:t>CNN=sequential()</a:t>
            </a:r>
          </a:p>
          <a:p>
            <a:pPr marL="0" indent="0">
              <a:buNone/>
            </a:pPr>
            <a:endParaRPr lang="en-IN" dirty="0"/>
          </a:p>
        </p:txBody>
      </p:sp>
    </p:spTree>
    <p:extLst>
      <p:ext uri="{BB962C8B-B14F-4D97-AF65-F5344CB8AC3E}">
        <p14:creationId xmlns:p14="http://schemas.microsoft.com/office/powerpoint/2010/main" val="37042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00E4-ADD9-273C-C605-3058184113A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BD3D0B0-3E57-BF60-2567-1921CCB18E0E}"/>
              </a:ext>
            </a:extLst>
          </p:cNvPr>
          <p:cNvSpPr>
            <a:spLocks noGrp="1"/>
          </p:cNvSpPr>
          <p:nvPr>
            <p:ph idx="1"/>
          </p:nvPr>
        </p:nvSpPr>
        <p:spPr>
          <a:xfrm>
            <a:off x="559837" y="1853754"/>
            <a:ext cx="10495017" cy="3612592"/>
          </a:xfrm>
        </p:spPr>
        <p:txBody>
          <a:bodyPr/>
          <a:lstStyle/>
          <a:p>
            <a:pPr marL="0" indent="0">
              <a:buNone/>
            </a:pPr>
            <a:r>
              <a:rPr lang="en-IN" dirty="0"/>
              <a:t>We created a multilayer perceptron( MLP) using the same sequential() class. Each layers in an MLP has exactly one input and output and is stacked together to from the entire network. Therefore, an MLP can be instantiated as a sequential model.</a:t>
            </a:r>
          </a:p>
        </p:txBody>
      </p:sp>
    </p:spTree>
    <p:extLst>
      <p:ext uri="{BB962C8B-B14F-4D97-AF65-F5344CB8AC3E}">
        <p14:creationId xmlns:p14="http://schemas.microsoft.com/office/powerpoint/2010/main" val="9824668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247</TotalTime>
  <Words>2329</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Gill Sans MT</vt:lpstr>
      <vt:lpstr>medium-content-sans-serif-font</vt:lpstr>
      <vt:lpstr>sohne</vt:lpstr>
      <vt:lpstr>source-serif-pro</vt:lpstr>
      <vt:lpstr>Gallery</vt:lpstr>
      <vt:lpstr> </vt:lpstr>
      <vt:lpstr>Agenda</vt:lpstr>
      <vt:lpstr>PowerPoint Presentation</vt:lpstr>
      <vt:lpstr>ABSTARCT</vt:lpstr>
      <vt:lpstr>Prerequisite: Convolutional Neural Network (CNN) Architecture Explained in Plain English Using Simple Diagrams (Highly recommended) </vt:lpstr>
      <vt:lpstr>INTRODUCTION</vt:lpstr>
      <vt:lpstr>Keras Sequential API </vt:lpstr>
      <vt:lpstr>The Sequential model </vt:lpstr>
      <vt:lpstr>PowerPoint Presentation</vt:lpstr>
      <vt:lpstr>Layer arrangement in a CNN </vt:lpstr>
      <vt:lpstr>PowerPoint Presentation</vt:lpstr>
      <vt:lpstr>Keras Conv2D class </vt:lpstr>
      <vt:lpstr>Important parameters in Conv2D </vt:lpstr>
      <vt:lpstr>PowerPoint Presentation</vt:lpstr>
      <vt:lpstr>Keras MaxPooling2D class </vt:lpstr>
      <vt:lpstr>Important parameters in MaxPooling2D </vt:lpstr>
      <vt:lpstr>Keras Dense class </vt:lpstr>
      <vt:lpstr>Important parameters in Dense </vt:lpstr>
      <vt:lpstr>Keras Flatten class </vt:lpstr>
      <vt:lpstr>Designing a CNN architecture </vt:lpstr>
      <vt:lpstr>Reading the output </vt:lpstr>
      <vt:lpstr>PowerPoint Presentation</vt:lpstr>
      <vt:lpstr>Comparing the models </vt:lpstr>
      <vt:lpstr>Which model do you prefer?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 SAI RAMESH</dc:creator>
  <cp:lastModifiedBy>D SAI RAMESH</cp:lastModifiedBy>
  <cp:revision>1</cp:revision>
  <dcterms:created xsi:type="dcterms:W3CDTF">2022-12-24T08:54:46Z</dcterms:created>
  <dcterms:modified xsi:type="dcterms:W3CDTF">2022-12-25T07:54:15Z</dcterms:modified>
</cp:coreProperties>
</file>