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3" r:id="rId6"/>
    <p:sldId id="266" r:id="rId7"/>
    <p:sldId id="268" r:id="rId8"/>
    <p:sldId id="259" r:id="rId9"/>
    <p:sldId id="269" r:id="rId10"/>
    <p:sldId id="270" r:id="rId11"/>
    <p:sldId id="271" r:id="rId12"/>
    <p:sldId id="260" r:id="rId13"/>
    <p:sldId id="273" r:id="rId14"/>
    <p:sldId id="274" r:id="rId15"/>
    <p:sldId id="261" r:id="rId16"/>
    <p:sldId id="276" r:id="rId17"/>
    <p:sldId id="272" r:id="rId18"/>
    <p:sldId id="26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66A"/>
    <a:srgbClr val="5E7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4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510" y="90"/>
      </p:cViewPr>
      <p:guideLst>
        <p:guide orient="horz" pos="2161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E54-2F64-49F8-9793-1BBC361A06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DA4F-5F40-46C8-9410-A58FE31708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0AE54-2F64-49F8-9793-1BBC361A06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7DA4F-5F40-46C8-9410-A58FE31708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35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1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60.xml"/><Relationship Id="rId22" Type="http://schemas.openxmlformats.org/officeDocument/2006/relationships/tags" Target="../tags/tag59.xml"/><Relationship Id="rId21" Type="http://schemas.openxmlformats.org/officeDocument/2006/relationships/tags" Target="../tags/tag58.xml"/><Relationship Id="rId20" Type="http://schemas.openxmlformats.org/officeDocument/2006/relationships/tags" Target="../tags/tag57.xml"/><Relationship Id="rId2" Type="http://schemas.openxmlformats.org/officeDocument/2006/relationships/tags" Target="../tags/tag39.xml"/><Relationship Id="rId19" Type="http://schemas.openxmlformats.org/officeDocument/2006/relationships/tags" Target="../tags/tag56.xml"/><Relationship Id="rId18" Type="http://schemas.openxmlformats.org/officeDocument/2006/relationships/tags" Target="../tags/tag55.xml"/><Relationship Id="rId17" Type="http://schemas.openxmlformats.org/officeDocument/2006/relationships/tags" Target="../tags/tag54.xml"/><Relationship Id="rId16" Type="http://schemas.openxmlformats.org/officeDocument/2006/relationships/tags" Target="../tags/tag53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tags" Target="../tags/tag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 15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>
            <a:fillRect/>
          </a:stretch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157" name="图文框 156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8" name="组合 157"/>
          <p:cNvGrpSpPr/>
          <p:nvPr/>
        </p:nvGrpSpPr>
        <p:grpSpPr>
          <a:xfrm rot="5400000">
            <a:off x="3443476" y="-736138"/>
            <a:ext cx="5335047" cy="8394616"/>
            <a:chOff x="4000499" y="131762"/>
            <a:chExt cx="4191000" cy="6594475"/>
          </a:xfrm>
        </p:grpSpPr>
        <p:sp>
          <p:nvSpPr>
            <p:cNvPr id="7" name="Freeform 5"/>
            <p:cNvSpPr/>
            <p:nvPr/>
          </p:nvSpPr>
          <p:spPr bwMode="auto">
            <a:xfrm>
              <a:off x="4068762" y="198437"/>
              <a:ext cx="4054475" cy="6461125"/>
            </a:xfrm>
            <a:custGeom>
              <a:avLst/>
              <a:gdLst>
                <a:gd name="T0" fmla="*/ 177 w 955"/>
                <a:gd name="T1" fmla="*/ 1326 h 1523"/>
                <a:gd name="T2" fmla="*/ 112 w 955"/>
                <a:gd name="T3" fmla="*/ 1324 h 1523"/>
                <a:gd name="T4" fmla="*/ 112 w 955"/>
                <a:gd name="T5" fmla="*/ 1324 h 1523"/>
                <a:gd name="T6" fmla="*/ 112 w 955"/>
                <a:gd name="T7" fmla="*/ 1324 h 1523"/>
                <a:gd name="T8" fmla="*/ 112 w 955"/>
                <a:gd name="T9" fmla="*/ 1322 h 1523"/>
                <a:gd name="T10" fmla="*/ 90 w 955"/>
                <a:gd name="T11" fmla="*/ 1179 h 1523"/>
                <a:gd name="T12" fmla="*/ 4 w 955"/>
                <a:gd name="T13" fmla="*/ 1131 h 1523"/>
                <a:gd name="T14" fmla="*/ 4 w 955"/>
                <a:gd name="T15" fmla="*/ 393 h 1523"/>
                <a:gd name="T16" fmla="*/ 61 w 955"/>
                <a:gd name="T17" fmla="*/ 393 h 1523"/>
                <a:gd name="T18" fmla="*/ 112 w 955"/>
                <a:gd name="T19" fmla="*/ 284 h 1523"/>
                <a:gd name="T20" fmla="*/ 112 w 955"/>
                <a:gd name="T21" fmla="*/ 200 h 1523"/>
                <a:gd name="T22" fmla="*/ 112 w 955"/>
                <a:gd name="T23" fmla="*/ 199 h 1523"/>
                <a:gd name="T24" fmla="*/ 112 w 955"/>
                <a:gd name="T25" fmla="*/ 199 h 1523"/>
                <a:gd name="T26" fmla="*/ 112 w 955"/>
                <a:gd name="T27" fmla="*/ 199 h 1523"/>
                <a:gd name="T28" fmla="*/ 177 w 955"/>
                <a:gd name="T29" fmla="*/ 199 h 1523"/>
                <a:gd name="T30" fmla="*/ 779 w 955"/>
                <a:gd name="T31" fmla="*/ 193 h 1523"/>
                <a:gd name="T32" fmla="*/ 843 w 955"/>
                <a:gd name="T33" fmla="*/ 199 h 1523"/>
                <a:gd name="T34" fmla="*/ 843 w 955"/>
                <a:gd name="T35" fmla="*/ 199 h 1523"/>
                <a:gd name="T36" fmla="*/ 844 w 955"/>
                <a:gd name="T37" fmla="*/ 198 h 1523"/>
                <a:gd name="T38" fmla="*/ 844 w 955"/>
                <a:gd name="T39" fmla="*/ 198 h 1523"/>
                <a:gd name="T40" fmla="*/ 844 w 955"/>
                <a:gd name="T41" fmla="*/ 198 h 1523"/>
                <a:gd name="T42" fmla="*/ 842 w 955"/>
                <a:gd name="T43" fmla="*/ 198 h 1523"/>
                <a:gd name="T44" fmla="*/ 842 w 955"/>
                <a:gd name="T45" fmla="*/ 198 h 1523"/>
                <a:gd name="T46" fmla="*/ 843 w 955"/>
                <a:gd name="T47" fmla="*/ 202 h 1523"/>
                <a:gd name="T48" fmla="*/ 865 w 955"/>
                <a:gd name="T49" fmla="*/ 345 h 1523"/>
                <a:gd name="T50" fmla="*/ 951 w 955"/>
                <a:gd name="T51" fmla="*/ 393 h 1523"/>
                <a:gd name="T52" fmla="*/ 951 w 955"/>
                <a:gd name="T53" fmla="*/ 391 h 1523"/>
                <a:gd name="T54" fmla="*/ 953 w 955"/>
                <a:gd name="T55" fmla="*/ 1132 h 1523"/>
                <a:gd name="T56" fmla="*/ 896 w 955"/>
                <a:gd name="T57" fmla="*/ 1160 h 1523"/>
                <a:gd name="T58" fmla="*/ 844 w 955"/>
                <a:gd name="T59" fmla="*/ 1322 h 1523"/>
                <a:gd name="T60" fmla="*/ 842 w 955"/>
                <a:gd name="T61" fmla="*/ 1325 h 1523"/>
                <a:gd name="T62" fmla="*/ 842 w 955"/>
                <a:gd name="T63" fmla="*/ 1325 h 1523"/>
                <a:gd name="T64" fmla="*/ 844 w 955"/>
                <a:gd name="T65" fmla="*/ 1324 h 1523"/>
                <a:gd name="T66" fmla="*/ 779 w 955"/>
                <a:gd name="T67" fmla="*/ 1330 h 1523"/>
                <a:gd name="T68" fmla="*/ 684 w 955"/>
                <a:gd name="T69" fmla="*/ 1467 h 1523"/>
                <a:gd name="T70" fmla="*/ 842 w 955"/>
                <a:gd name="T71" fmla="*/ 1328 h 1523"/>
                <a:gd name="T72" fmla="*/ 844 w 955"/>
                <a:gd name="T73" fmla="*/ 1328 h 1523"/>
                <a:gd name="T74" fmla="*/ 843 w 955"/>
                <a:gd name="T75" fmla="*/ 1328 h 1523"/>
                <a:gd name="T76" fmla="*/ 846 w 955"/>
                <a:gd name="T77" fmla="*/ 1322 h 1523"/>
                <a:gd name="T78" fmla="*/ 868 w 955"/>
                <a:gd name="T79" fmla="*/ 1181 h 1523"/>
                <a:gd name="T80" fmla="*/ 953 w 955"/>
                <a:gd name="T81" fmla="*/ 1134 h 1523"/>
                <a:gd name="T82" fmla="*/ 955 w 955"/>
                <a:gd name="T83" fmla="*/ 393 h 1523"/>
                <a:gd name="T84" fmla="*/ 953 w 955"/>
                <a:gd name="T85" fmla="*/ 389 h 1523"/>
                <a:gd name="T86" fmla="*/ 868 w 955"/>
                <a:gd name="T87" fmla="*/ 342 h 1523"/>
                <a:gd name="T88" fmla="*/ 846 w 955"/>
                <a:gd name="T89" fmla="*/ 201 h 1523"/>
                <a:gd name="T90" fmla="*/ 845 w 955"/>
                <a:gd name="T91" fmla="*/ 196 h 1523"/>
                <a:gd name="T92" fmla="*/ 842 w 955"/>
                <a:gd name="T93" fmla="*/ 195 h 1523"/>
                <a:gd name="T94" fmla="*/ 271 w 955"/>
                <a:gd name="T95" fmla="*/ 56 h 1523"/>
                <a:gd name="T96" fmla="*/ 113 w 955"/>
                <a:gd name="T97" fmla="*/ 195 h 1523"/>
                <a:gd name="T98" fmla="*/ 108 w 955"/>
                <a:gd name="T99" fmla="*/ 201 h 1523"/>
                <a:gd name="T100" fmla="*/ 59 w 955"/>
                <a:gd name="T101" fmla="*/ 361 h 1523"/>
                <a:gd name="T102" fmla="*/ 0 w 955"/>
                <a:gd name="T103" fmla="*/ 389 h 1523"/>
                <a:gd name="T104" fmla="*/ 0 w 955"/>
                <a:gd name="T105" fmla="*/ 1134 h 1523"/>
                <a:gd name="T106" fmla="*/ 59 w 955"/>
                <a:gd name="T107" fmla="*/ 1162 h 1523"/>
                <a:gd name="T108" fmla="*/ 108 w 955"/>
                <a:gd name="T109" fmla="*/ 1322 h 1523"/>
                <a:gd name="T110" fmla="*/ 113 w 955"/>
                <a:gd name="T111" fmla="*/ 1328 h 1523"/>
                <a:gd name="T112" fmla="*/ 478 w 955"/>
                <a:gd name="T113" fmla="*/ 1521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5" h="1523">
                  <a:moveTo>
                    <a:pt x="478" y="1521"/>
                  </a:moveTo>
                  <a:cubicBezTo>
                    <a:pt x="478" y="1519"/>
                    <a:pt x="478" y="1519"/>
                    <a:pt x="478" y="1519"/>
                  </a:cubicBezTo>
                  <a:cubicBezTo>
                    <a:pt x="400" y="1519"/>
                    <a:pt x="328" y="1498"/>
                    <a:pt x="274" y="1464"/>
                  </a:cubicBezTo>
                  <a:cubicBezTo>
                    <a:pt x="219" y="1430"/>
                    <a:pt x="183" y="1382"/>
                    <a:pt x="177" y="1329"/>
                  </a:cubicBezTo>
                  <a:cubicBezTo>
                    <a:pt x="177" y="1326"/>
                    <a:pt x="177" y="1326"/>
                    <a:pt x="177" y="1326"/>
                  </a:cubicBezTo>
                  <a:cubicBezTo>
                    <a:pt x="177" y="1324"/>
                    <a:pt x="177" y="1324"/>
                    <a:pt x="177" y="1324"/>
                  </a:cubicBezTo>
                  <a:cubicBezTo>
                    <a:pt x="113" y="1324"/>
                    <a:pt x="113" y="1324"/>
                    <a:pt x="113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4"/>
                    <a:pt x="112" y="1324"/>
                  </a:cubicBezTo>
                  <a:cubicBezTo>
                    <a:pt x="112" y="1324"/>
                    <a:pt x="112" y="1323"/>
                    <a:pt x="112" y="1322"/>
                  </a:cubicBezTo>
                  <a:cubicBezTo>
                    <a:pt x="110" y="1322"/>
                    <a:pt x="110" y="1322"/>
                    <a:pt x="110" y="1322"/>
                  </a:cubicBezTo>
                  <a:cubicBezTo>
                    <a:pt x="112" y="1322"/>
                    <a:pt x="112" y="1322"/>
                    <a:pt x="112" y="1322"/>
                  </a:cubicBezTo>
                  <a:cubicBezTo>
                    <a:pt x="112" y="1239"/>
                    <a:pt x="112" y="1239"/>
                    <a:pt x="112" y="1239"/>
                  </a:cubicBezTo>
                  <a:cubicBezTo>
                    <a:pt x="112" y="1239"/>
                    <a:pt x="112" y="1239"/>
                    <a:pt x="112" y="1239"/>
                  </a:cubicBezTo>
                  <a:cubicBezTo>
                    <a:pt x="112" y="1211"/>
                    <a:pt x="102" y="1191"/>
                    <a:pt x="90" y="1179"/>
                  </a:cubicBezTo>
                  <a:cubicBezTo>
                    <a:pt x="79" y="1166"/>
                    <a:pt x="66" y="1160"/>
                    <a:pt x="60" y="1158"/>
                  </a:cubicBezTo>
                  <a:cubicBezTo>
                    <a:pt x="59" y="1160"/>
                    <a:pt x="59" y="1160"/>
                    <a:pt x="59" y="1160"/>
                  </a:cubicBezTo>
                  <a:cubicBezTo>
                    <a:pt x="61" y="1160"/>
                    <a:pt x="61" y="1160"/>
                    <a:pt x="61" y="1160"/>
                  </a:cubicBezTo>
                  <a:cubicBezTo>
                    <a:pt x="61" y="1131"/>
                    <a:pt x="61" y="1131"/>
                    <a:pt x="61" y="1131"/>
                  </a:cubicBezTo>
                  <a:cubicBezTo>
                    <a:pt x="4" y="1131"/>
                    <a:pt x="4" y="1131"/>
                    <a:pt x="4" y="1131"/>
                  </a:cubicBezTo>
                  <a:cubicBezTo>
                    <a:pt x="3" y="1131"/>
                    <a:pt x="2" y="1131"/>
                    <a:pt x="2" y="1131"/>
                  </a:cubicBezTo>
                  <a:cubicBezTo>
                    <a:pt x="2" y="1133"/>
                    <a:pt x="2" y="1133"/>
                    <a:pt x="2" y="1133"/>
                  </a:cubicBezTo>
                  <a:cubicBezTo>
                    <a:pt x="4" y="1133"/>
                    <a:pt x="4" y="1133"/>
                    <a:pt x="4" y="1133"/>
                  </a:cubicBezTo>
                  <a:cubicBezTo>
                    <a:pt x="4" y="1132"/>
                    <a:pt x="4" y="1131"/>
                    <a:pt x="4" y="1130"/>
                  </a:cubicBezTo>
                  <a:cubicBezTo>
                    <a:pt x="4" y="393"/>
                    <a:pt x="4" y="393"/>
                    <a:pt x="4" y="393"/>
                  </a:cubicBezTo>
                  <a:cubicBezTo>
                    <a:pt x="4" y="392"/>
                    <a:pt x="4" y="391"/>
                    <a:pt x="4" y="390"/>
                  </a:cubicBezTo>
                  <a:cubicBezTo>
                    <a:pt x="2" y="391"/>
                    <a:pt x="2" y="391"/>
                    <a:pt x="2" y="391"/>
                  </a:cubicBezTo>
                  <a:cubicBezTo>
                    <a:pt x="2" y="393"/>
                    <a:pt x="2" y="393"/>
                    <a:pt x="2" y="393"/>
                  </a:cubicBezTo>
                  <a:cubicBezTo>
                    <a:pt x="2" y="393"/>
                    <a:pt x="3" y="393"/>
                    <a:pt x="4" y="393"/>
                  </a:cubicBezTo>
                  <a:cubicBezTo>
                    <a:pt x="61" y="393"/>
                    <a:pt x="61" y="393"/>
                    <a:pt x="61" y="393"/>
                  </a:cubicBezTo>
                  <a:cubicBezTo>
                    <a:pt x="61" y="363"/>
                    <a:pt x="61" y="363"/>
                    <a:pt x="61" y="363"/>
                  </a:cubicBezTo>
                  <a:cubicBezTo>
                    <a:pt x="59" y="363"/>
                    <a:pt x="59" y="363"/>
                    <a:pt x="59" y="363"/>
                  </a:cubicBezTo>
                  <a:cubicBezTo>
                    <a:pt x="60" y="365"/>
                    <a:pt x="60" y="365"/>
                    <a:pt x="60" y="365"/>
                  </a:cubicBezTo>
                  <a:cubicBezTo>
                    <a:pt x="66" y="363"/>
                    <a:pt x="79" y="357"/>
                    <a:pt x="90" y="345"/>
                  </a:cubicBezTo>
                  <a:cubicBezTo>
                    <a:pt x="102" y="332"/>
                    <a:pt x="112" y="313"/>
                    <a:pt x="112" y="284"/>
                  </a:cubicBezTo>
                  <a:cubicBezTo>
                    <a:pt x="112" y="284"/>
                    <a:pt x="112" y="284"/>
                    <a:pt x="112" y="284"/>
                  </a:cubicBezTo>
                  <a:cubicBezTo>
                    <a:pt x="112" y="201"/>
                    <a:pt x="112" y="201"/>
                    <a:pt x="112" y="201"/>
                  </a:cubicBezTo>
                  <a:cubicBezTo>
                    <a:pt x="110" y="201"/>
                    <a:pt x="110" y="201"/>
                    <a:pt x="110" y="201"/>
                  </a:cubicBezTo>
                  <a:cubicBezTo>
                    <a:pt x="112" y="202"/>
                    <a:pt x="112" y="202"/>
                    <a:pt x="112" y="202"/>
                  </a:cubicBezTo>
                  <a:cubicBezTo>
                    <a:pt x="112" y="201"/>
                    <a:pt x="112" y="200"/>
                    <a:pt x="112" y="200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2" y="199"/>
                    <a:pt x="112" y="199"/>
                  </a:cubicBezTo>
                  <a:cubicBezTo>
                    <a:pt x="112" y="199"/>
                    <a:pt x="113" y="199"/>
                    <a:pt x="113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77" y="199"/>
                    <a:pt x="177" y="199"/>
                    <a:pt x="177" y="199"/>
                  </a:cubicBezTo>
                  <a:cubicBezTo>
                    <a:pt x="177" y="193"/>
                    <a:pt x="177" y="193"/>
                    <a:pt x="177" y="193"/>
                  </a:cubicBezTo>
                  <a:cubicBezTo>
                    <a:pt x="183" y="141"/>
                    <a:pt x="219" y="93"/>
                    <a:pt x="273" y="59"/>
                  </a:cubicBezTo>
                  <a:cubicBezTo>
                    <a:pt x="328" y="25"/>
                    <a:pt x="400" y="4"/>
                    <a:pt x="478" y="4"/>
                  </a:cubicBezTo>
                  <a:cubicBezTo>
                    <a:pt x="556" y="4"/>
                    <a:pt x="628" y="25"/>
                    <a:pt x="682" y="59"/>
                  </a:cubicBezTo>
                  <a:cubicBezTo>
                    <a:pt x="736" y="93"/>
                    <a:pt x="773" y="141"/>
                    <a:pt x="779" y="193"/>
                  </a:cubicBezTo>
                  <a:cubicBezTo>
                    <a:pt x="780" y="197"/>
                    <a:pt x="780" y="197"/>
                    <a:pt x="780" y="197"/>
                  </a:cubicBezTo>
                  <a:cubicBezTo>
                    <a:pt x="780" y="199"/>
                    <a:pt x="780" y="199"/>
                    <a:pt x="780" y="199"/>
                  </a:cubicBezTo>
                  <a:cubicBezTo>
                    <a:pt x="842" y="199"/>
                    <a:pt x="842" y="199"/>
                    <a:pt x="842" y="199"/>
                  </a:cubicBezTo>
                  <a:cubicBezTo>
                    <a:pt x="842" y="199"/>
                    <a:pt x="842" y="199"/>
                    <a:pt x="842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4" y="198"/>
                    <a:pt x="844" y="198"/>
                    <a:pt x="844" y="198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4" y="198"/>
                    <a:pt x="844" y="198"/>
                    <a:pt x="844" y="198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4" y="198"/>
                    <a:pt x="844" y="198"/>
                    <a:pt x="844" y="198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4" y="198"/>
                    <a:pt x="844" y="198"/>
                    <a:pt x="844" y="198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4" y="198"/>
                    <a:pt x="844" y="198"/>
                    <a:pt x="844" y="198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4" y="198"/>
                    <a:pt x="844" y="198"/>
                    <a:pt x="844" y="198"/>
                  </a:cubicBezTo>
                  <a:cubicBezTo>
                    <a:pt x="843" y="199"/>
                    <a:pt x="843" y="199"/>
                    <a:pt x="843" y="199"/>
                  </a:cubicBezTo>
                  <a:cubicBezTo>
                    <a:pt x="844" y="198"/>
                    <a:pt x="844" y="198"/>
                    <a:pt x="844" y="198"/>
                  </a:cubicBezTo>
                  <a:cubicBezTo>
                    <a:pt x="842" y="199"/>
                    <a:pt x="842" y="199"/>
                    <a:pt x="842" y="199"/>
                  </a:cubicBezTo>
                  <a:cubicBezTo>
                    <a:pt x="843" y="198"/>
                    <a:pt x="843" y="198"/>
                    <a:pt x="843" y="198"/>
                  </a:cubicBezTo>
                  <a:cubicBezTo>
                    <a:pt x="842" y="198"/>
                    <a:pt x="842" y="198"/>
                    <a:pt x="842" y="198"/>
                  </a:cubicBezTo>
                  <a:cubicBezTo>
                    <a:pt x="842" y="199"/>
                    <a:pt x="842" y="199"/>
                    <a:pt x="842" y="199"/>
                  </a:cubicBezTo>
                  <a:cubicBezTo>
                    <a:pt x="843" y="198"/>
                    <a:pt x="843" y="198"/>
                    <a:pt x="843" y="198"/>
                  </a:cubicBezTo>
                  <a:cubicBezTo>
                    <a:pt x="842" y="198"/>
                    <a:pt x="842" y="198"/>
                    <a:pt x="842" y="198"/>
                  </a:cubicBezTo>
                  <a:cubicBezTo>
                    <a:pt x="842" y="198"/>
                    <a:pt x="842" y="198"/>
                    <a:pt x="842" y="198"/>
                  </a:cubicBezTo>
                  <a:cubicBezTo>
                    <a:pt x="842" y="198"/>
                    <a:pt x="842" y="198"/>
                    <a:pt x="842" y="198"/>
                  </a:cubicBezTo>
                  <a:cubicBezTo>
                    <a:pt x="842" y="198"/>
                    <a:pt x="842" y="198"/>
                    <a:pt x="842" y="198"/>
                  </a:cubicBezTo>
                  <a:cubicBezTo>
                    <a:pt x="842" y="198"/>
                    <a:pt x="842" y="198"/>
                    <a:pt x="842" y="198"/>
                  </a:cubicBezTo>
                  <a:cubicBezTo>
                    <a:pt x="842" y="198"/>
                    <a:pt x="842" y="198"/>
                    <a:pt x="842" y="198"/>
                  </a:cubicBezTo>
                  <a:cubicBezTo>
                    <a:pt x="842" y="199"/>
                    <a:pt x="842" y="199"/>
                    <a:pt x="842" y="200"/>
                  </a:cubicBezTo>
                  <a:cubicBezTo>
                    <a:pt x="842" y="200"/>
                    <a:pt x="842" y="201"/>
                    <a:pt x="843" y="202"/>
                  </a:cubicBezTo>
                  <a:cubicBezTo>
                    <a:pt x="844" y="201"/>
                    <a:pt x="844" y="201"/>
                    <a:pt x="844" y="201"/>
                  </a:cubicBezTo>
                  <a:cubicBezTo>
                    <a:pt x="842" y="201"/>
                    <a:pt x="842" y="201"/>
                    <a:pt x="842" y="201"/>
                  </a:cubicBezTo>
                  <a:cubicBezTo>
                    <a:pt x="842" y="284"/>
                    <a:pt x="842" y="284"/>
                    <a:pt x="842" y="284"/>
                  </a:cubicBezTo>
                  <a:cubicBezTo>
                    <a:pt x="842" y="284"/>
                    <a:pt x="842" y="284"/>
                    <a:pt x="842" y="284"/>
                  </a:cubicBezTo>
                  <a:cubicBezTo>
                    <a:pt x="843" y="313"/>
                    <a:pt x="853" y="332"/>
                    <a:pt x="865" y="345"/>
                  </a:cubicBezTo>
                  <a:cubicBezTo>
                    <a:pt x="876" y="357"/>
                    <a:pt x="889" y="363"/>
                    <a:pt x="895" y="365"/>
                  </a:cubicBezTo>
                  <a:cubicBezTo>
                    <a:pt x="896" y="363"/>
                    <a:pt x="896" y="363"/>
                    <a:pt x="896" y="363"/>
                  </a:cubicBezTo>
                  <a:cubicBezTo>
                    <a:pt x="894" y="363"/>
                    <a:pt x="894" y="363"/>
                    <a:pt x="894" y="363"/>
                  </a:cubicBezTo>
                  <a:cubicBezTo>
                    <a:pt x="894" y="393"/>
                    <a:pt x="894" y="393"/>
                    <a:pt x="894" y="393"/>
                  </a:cubicBezTo>
                  <a:cubicBezTo>
                    <a:pt x="951" y="393"/>
                    <a:pt x="951" y="393"/>
                    <a:pt x="951" y="393"/>
                  </a:cubicBezTo>
                  <a:cubicBezTo>
                    <a:pt x="952" y="393"/>
                    <a:pt x="952" y="393"/>
                    <a:pt x="952" y="393"/>
                  </a:cubicBezTo>
                  <a:cubicBezTo>
                    <a:pt x="953" y="391"/>
                    <a:pt x="953" y="391"/>
                    <a:pt x="953" y="391"/>
                  </a:cubicBezTo>
                  <a:cubicBezTo>
                    <a:pt x="951" y="390"/>
                    <a:pt x="951" y="390"/>
                    <a:pt x="951" y="390"/>
                  </a:cubicBezTo>
                  <a:cubicBezTo>
                    <a:pt x="951" y="391"/>
                    <a:pt x="951" y="391"/>
                    <a:pt x="951" y="391"/>
                  </a:cubicBezTo>
                  <a:cubicBezTo>
                    <a:pt x="951" y="391"/>
                    <a:pt x="951" y="391"/>
                    <a:pt x="951" y="391"/>
                  </a:cubicBezTo>
                  <a:cubicBezTo>
                    <a:pt x="951" y="392"/>
                    <a:pt x="951" y="392"/>
                    <a:pt x="951" y="393"/>
                  </a:cubicBezTo>
                  <a:cubicBezTo>
                    <a:pt x="951" y="1130"/>
                    <a:pt x="951" y="1130"/>
                    <a:pt x="951" y="1130"/>
                  </a:cubicBezTo>
                  <a:cubicBezTo>
                    <a:pt x="951" y="1130"/>
                    <a:pt x="951" y="1131"/>
                    <a:pt x="951" y="1132"/>
                  </a:cubicBezTo>
                  <a:cubicBezTo>
                    <a:pt x="951" y="1133"/>
                    <a:pt x="951" y="1133"/>
                    <a:pt x="951" y="1133"/>
                  </a:cubicBezTo>
                  <a:cubicBezTo>
                    <a:pt x="953" y="1132"/>
                    <a:pt x="953" y="1132"/>
                    <a:pt x="953" y="1132"/>
                  </a:cubicBezTo>
                  <a:cubicBezTo>
                    <a:pt x="952" y="1131"/>
                    <a:pt x="952" y="1131"/>
                    <a:pt x="952" y="1131"/>
                  </a:cubicBezTo>
                  <a:cubicBezTo>
                    <a:pt x="952" y="1131"/>
                    <a:pt x="952" y="1131"/>
                    <a:pt x="951" y="1131"/>
                  </a:cubicBezTo>
                  <a:cubicBezTo>
                    <a:pt x="894" y="1131"/>
                    <a:pt x="894" y="1131"/>
                    <a:pt x="894" y="1131"/>
                  </a:cubicBezTo>
                  <a:cubicBezTo>
                    <a:pt x="894" y="1160"/>
                    <a:pt x="894" y="1160"/>
                    <a:pt x="894" y="1160"/>
                  </a:cubicBezTo>
                  <a:cubicBezTo>
                    <a:pt x="896" y="1160"/>
                    <a:pt x="896" y="1160"/>
                    <a:pt x="896" y="1160"/>
                  </a:cubicBezTo>
                  <a:cubicBezTo>
                    <a:pt x="895" y="1158"/>
                    <a:pt x="895" y="1158"/>
                    <a:pt x="895" y="1158"/>
                  </a:cubicBezTo>
                  <a:cubicBezTo>
                    <a:pt x="889" y="1160"/>
                    <a:pt x="876" y="1166"/>
                    <a:pt x="865" y="1179"/>
                  </a:cubicBezTo>
                  <a:cubicBezTo>
                    <a:pt x="853" y="1191"/>
                    <a:pt x="843" y="1211"/>
                    <a:pt x="842" y="1239"/>
                  </a:cubicBezTo>
                  <a:cubicBezTo>
                    <a:pt x="842" y="1322"/>
                    <a:pt x="842" y="1322"/>
                    <a:pt x="842" y="1322"/>
                  </a:cubicBezTo>
                  <a:cubicBezTo>
                    <a:pt x="844" y="1322"/>
                    <a:pt x="844" y="1322"/>
                    <a:pt x="844" y="1322"/>
                  </a:cubicBezTo>
                  <a:cubicBezTo>
                    <a:pt x="843" y="1322"/>
                    <a:pt x="843" y="1322"/>
                    <a:pt x="843" y="1322"/>
                  </a:cubicBezTo>
                  <a:cubicBezTo>
                    <a:pt x="842" y="1322"/>
                    <a:pt x="842" y="1323"/>
                    <a:pt x="842" y="1324"/>
                  </a:cubicBezTo>
                  <a:cubicBezTo>
                    <a:pt x="842" y="1324"/>
                    <a:pt x="842" y="1324"/>
                    <a:pt x="842" y="1324"/>
                  </a:cubicBezTo>
                  <a:cubicBezTo>
                    <a:pt x="842" y="1325"/>
                    <a:pt x="842" y="1325"/>
                    <a:pt x="842" y="1325"/>
                  </a:cubicBezTo>
                  <a:cubicBezTo>
                    <a:pt x="842" y="1325"/>
                    <a:pt x="842" y="1325"/>
                    <a:pt x="842" y="1325"/>
                  </a:cubicBezTo>
                  <a:cubicBezTo>
                    <a:pt x="843" y="1325"/>
                    <a:pt x="843" y="1325"/>
                    <a:pt x="843" y="1325"/>
                  </a:cubicBezTo>
                  <a:cubicBezTo>
                    <a:pt x="842" y="1325"/>
                    <a:pt x="842" y="1325"/>
                    <a:pt x="842" y="1325"/>
                  </a:cubicBezTo>
                  <a:cubicBezTo>
                    <a:pt x="842" y="1325"/>
                    <a:pt x="842" y="1325"/>
                    <a:pt x="842" y="1325"/>
                  </a:cubicBezTo>
                  <a:cubicBezTo>
                    <a:pt x="843" y="1325"/>
                    <a:pt x="843" y="1325"/>
                    <a:pt x="843" y="1325"/>
                  </a:cubicBezTo>
                  <a:cubicBezTo>
                    <a:pt x="842" y="1325"/>
                    <a:pt x="842" y="1325"/>
                    <a:pt x="842" y="1325"/>
                  </a:cubicBezTo>
                  <a:cubicBezTo>
                    <a:pt x="844" y="1326"/>
                    <a:pt x="844" y="1326"/>
                    <a:pt x="844" y="1326"/>
                  </a:cubicBezTo>
                  <a:cubicBezTo>
                    <a:pt x="844" y="1324"/>
                    <a:pt x="844" y="1324"/>
                    <a:pt x="844" y="1324"/>
                  </a:cubicBezTo>
                  <a:cubicBezTo>
                    <a:pt x="844" y="1324"/>
                    <a:pt x="844" y="1324"/>
                    <a:pt x="844" y="1324"/>
                  </a:cubicBezTo>
                  <a:cubicBezTo>
                    <a:pt x="844" y="1324"/>
                    <a:pt x="844" y="1324"/>
                    <a:pt x="844" y="1324"/>
                  </a:cubicBezTo>
                  <a:cubicBezTo>
                    <a:pt x="844" y="1324"/>
                    <a:pt x="844" y="1324"/>
                    <a:pt x="844" y="1324"/>
                  </a:cubicBezTo>
                  <a:cubicBezTo>
                    <a:pt x="843" y="1324"/>
                    <a:pt x="843" y="1324"/>
                    <a:pt x="843" y="1324"/>
                  </a:cubicBezTo>
                  <a:cubicBezTo>
                    <a:pt x="843" y="1324"/>
                    <a:pt x="843" y="1324"/>
                    <a:pt x="842" y="1324"/>
                  </a:cubicBezTo>
                  <a:cubicBezTo>
                    <a:pt x="842" y="1324"/>
                    <a:pt x="842" y="1324"/>
                    <a:pt x="842" y="1324"/>
                  </a:cubicBezTo>
                  <a:cubicBezTo>
                    <a:pt x="780" y="1325"/>
                    <a:pt x="780" y="1325"/>
                    <a:pt x="780" y="1325"/>
                  </a:cubicBezTo>
                  <a:cubicBezTo>
                    <a:pt x="779" y="1330"/>
                    <a:pt x="779" y="1330"/>
                    <a:pt x="779" y="1330"/>
                  </a:cubicBezTo>
                  <a:cubicBezTo>
                    <a:pt x="773" y="1383"/>
                    <a:pt x="736" y="1430"/>
                    <a:pt x="682" y="1464"/>
                  </a:cubicBezTo>
                  <a:cubicBezTo>
                    <a:pt x="628" y="1498"/>
                    <a:pt x="556" y="1519"/>
                    <a:pt x="478" y="1519"/>
                  </a:cubicBezTo>
                  <a:cubicBezTo>
                    <a:pt x="478" y="1521"/>
                    <a:pt x="478" y="1521"/>
                    <a:pt x="478" y="1521"/>
                  </a:cubicBezTo>
                  <a:cubicBezTo>
                    <a:pt x="478" y="1523"/>
                    <a:pt x="478" y="1523"/>
                    <a:pt x="478" y="1523"/>
                  </a:cubicBezTo>
                  <a:cubicBezTo>
                    <a:pt x="557" y="1523"/>
                    <a:pt x="629" y="1502"/>
                    <a:pt x="684" y="1467"/>
                  </a:cubicBezTo>
                  <a:cubicBezTo>
                    <a:pt x="739" y="1433"/>
                    <a:pt x="776" y="1385"/>
                    <a:pt x="783" y="1330"/>
                  </a:cubicBezTo>
                  <a:cubicBezTo>
                    <a:pt x="784" y="1329"/>
                    <a:pt x="784" y="1329"/>
                    <a:pt x="784" y="1329"/>
                  </a:cubicBezTo>
                  <a:cubicBezTo>
                    <a:pt x="842" y="1328"/>
                    <a:pt x="842" y="1328"/>
                    <a:pt x="842" y="1328"/>
                  </a:cubicBezTo>
                  <a:cubicBezTo>
                    <a:pt x="842" y="1326"/>
                    <a:pt x="842" y="1326"/>
                    <a:pt x="842" y="1326"/>
                  </a:cubicBezTo>
                  <a:cubicBezTo>
                    <a:pt x="842" y="1328"/>
                    <a:pt x="842" y="1328"/>
                    <a:pt x="842" y="1328"/>
                  </a:cubicBezTo>
                  <a:cubicBezTo>
                    <a:pt x="843" y="1328"/>
                    <a:pt x="843" y="1328"/>
                    <a:pt x="843" y="1328"/>
                  </a:cubicBezTo>
                  <a:cubicBezTo>
                    <a:pt x="844" y="1328"/>
                    <a:pt x="844" y="1328"/>
                    <a:pt x="844" y="1328"/>
                  </a:cubicBezTo>
                  <a:cubicBezTo>
                    <a:pt x="844" y="1328"/>
                    <a:pt x="844" y="1328"/>
                    <a:pt x="844" y="1328"/>
                  </a:cubicBezTo>
                  <a:cubicBezTo>
                    <a:pt x="844" y="1326"/>
                    <a:pt x="844" y="1326"/>
                    <a:pt x="844" y="1326"/>
                  </a:cubicBezTo>
                  <a:cubicBezTo>
                    <a:pt x="844" y="1328"/>
                    <a:pt x="844" y="1328"/>
                    <a:pt x="844" y="1328"/>
                  </a:cubicBezTo>
                  <a:cubicBezTo>
                    <a:pt x="844" y="1328"/>
                    <a:pt x="844" y="1328"/>
                    <a:pt x="844" y="1328"/>
                  </a:cubicBezTo>
                  <a:cubicBezTo>
                    <a:pt x="844" y="1326"/>
                    <a:pt x="844" y="1326"/>
                    <a:pt x="844" y="1326"/>
                  </a:cubicBezTo>
                  <a:cubicBezTo>
                    <a:pt x="844" y="1328"/>
                    <a:pt x="844" y="1328"/>
                    <a:pt x="844" y="1328"/>
                  </a:cubicBezTo>
                  <a:cubicBezTo>
                    <a:pt x="844" y="1326"/>
                    <a:pt x="844" y="1326"/>
                    <a:pt x="844" y="1326"/>
                  </a:cubicBezTo>
                  <a:cubicBezTo>
                    <a:pt x="843" y="1328"/>
                    <a:pt x="843" y="1328"/>
                    <a:pt x="843" y="1328"/>
                  </a:cubicBezTo>
                  <a:cubicBezTo>
                    <a:pt x="843" y="1328"/>
                    <a:pt x="843" y="1328"/>
                    <a:pt x="843" y="1328"/>
                  </a:cubicBezTo>
                  <a:cubicBezTo>
                    <a:pt x="845" y="1328"/>
                    <a:pt x="845" y="1328"/>
                    <a:pt x="845" y="1328"/>
                  </a:cubicBezTo>
                  <a:cubicBezTo>
                    <a:pt x="845" y="1327"/>
                    <a:pt x="845" y="1327"/>
                    <a:pt x="845" y="1327"/>
                  </a:cubicBezTo>
                  <a:cubicBezTo>
                    <a:pt x="846" y="1326"/>
                    <a:pt x="846" y="1326"/>
                    <a:pt x="846" y="1326"/>
                  </a:cubicBezTo>
                  <a:cubicBezTo>
                    <a:pt x="846" y="1324"/>
                    <a:pt x="846" y="1323"/>
                    <a:pt x="846" y="1322"/>
                  </a:cubicBezTo>
                  <a:cubicBezTo>
                    <a:pt x="846" y="1322"/>
                    <a:pt x="846" y="1322"/>
                    <a:pt x="846" y="1322"/>
                  </a:cubicBezTo>
                  <a:cubicBezTo>
                    <a:pt x="846" y="1239"/>
                    <a:pt x="846" y="1239"/>
                    <a:pt x="846" y="1239"/>
                  </a:cubicBezTo>
                  <a:cubicBezTo>
                    <a:pt x="844" y="1239"/>
                    <a:pt x="844" y="1239"/>
                    <a:pt x="844" y="1239"/>
                  </a:cubicBezTo>
                  <a:cubicBezTo>
                    <a:pt x="846" y="1239"/>
                    <a:pt x="846" y="1239"/>
                    <a:pt x="846" y="1239"/>
                  </a:cubicBezTo>
                  <a:cubicBezTo>
                    <a:pt x="847" y="1211"/>
                    <a:pt x="857" y="1193"/>
                    <a:pt x="868" y="1181"/>
                  </a:cubicBezTo>
                  <a:cubicBezTo>
                    <a:pt x="879" y="1169"/>
                    <a:pt x="891" y="1164"/>
                    <a:pt x="896" y="1162"/>
                  </a:cubicBezTo>
                  <a:cubicBezTo>
                    <a:pt x="898" y="1161"/>
                    <a:pt x="898" y="1161"/>
                    <a:pt x="898" y="1161"/>
                  </a:cubicBezTo>
                  <a:cubicBezTo>
                    <a:pt x="898" y="1135"/>
                    <a:pt x="898" y="1135"/>
                    <a:pt x="898" y="1135"/>
                  </a:cubicBezTo>
                  <a:cubicBezTo>
                    <a:pt x="951" y="1135"/>
                    <a:pt x="951" y="1135"/>
                    <a:pt x="951" y="1135"/>
                  </a:cubicBezTo>
                  <a:cubicBezTo>
                    <a:pt x="952" y="1135"/>
                    <a:pt x="953" y="1135"/>
                    <a:pt x="953" y="1134"/>
                  </a:cubicBezTo>
                  <a:cubicBezTo>
                    <a:pt x="955" y="1134"/>
                    <a:pt x="955" y="1134"/>
                    <a:pt x="955" y="1134"/>
                  </a:cubicBezTo>
                  <a:cubicBezTo>
                    <a:pt x="955" y="1131"/>
                    <a:pt x="955" y="1131"/>
                    <a:pt x="955" y="1131"/>
                  </a:cubicBezTo>
                  <a:cubicBezTo>
                    <a:pt x="955" y="1131"/>
                    <a:pt x="955" y="1131"/>
                    <a:pt x="955" y="1131"/>
                  </a:cubicBezTo>
                  <a:cubicBezTo>
                    <a:pt x="955" y="1131"/>
                    <a:pt x="955" y="1130"/>
                    <a:pt x="955" y="1130"/>
                  </a:cubicBezTo>
                  <a:cubicBezTo>
                    <a:pt x="955" y="393"/>
                    <a:pt x="955" y="393"/>
                    <a:pt x="955" y="393"/>
                  </a:cubicBezTo>
                  <a:cubicBezTo>
                    <a:pt x="955" y="393"/>
                    <a:pt x="955" y="392"/>
                    <a:pt x="955" y="391"/>
                  </a:cubicBezTo>
                  <a:cubicBezTo>
                    <a:pt x="955" y="391"/>
                    <a:pt x="955" y="391"/>
                    <a:pt x="955" y="391"/>
                  </a:cubicBezTo>
                  <a:cubicBezTo>
                    <a:pt x="955" y="391"/>
                    <a:pt x="955" y="391"/>
                    <a:pt x="955" y="391"/>
                  </a:cubicBezTo>
                  <a:cubicBezTo>
                    <a:pt x="955" y="389"/>
                    <a:pt x="955" y="389"/>
                    <a:pt x="955" y="389"/>
                  </a:cubicBezTo>
                  <a:cubicBezTo>
                    <a:pt x="953" y="389"/>
                    <a:pt x="953" y="389"/>
                    <a:pt x="953" y="389"/>
                  </a:cubicBezTo>
                  <a:cubicBezTo>
                    <a:pt x="953" y="389"/>
                    <a:pt x="952" y="389"/>
                    <a:pt x="951" y="389"/>
                  </a:cubicBezTo>
                  <a:cubicBezTo>
                    <a:pt x="898" y="389"/>
                    <a:pt x="898" y="389"/>
                    <a:pt x="898" y="389"/>
                  </a:cubicBezTo>
                  <a:cubicBezTo>
                    <a:pt x="898" y="362"/>
                    <a:pt x="898" y="362"/>
                    <a:pt x="898" y="362"/>
                  </a:cubicBezTo>
                  <a:cubicBezTo>
                    <a:pt x="896" y="362"/>
                    <a:pt x="896" y="362"/>
                    <a:pt x="896" y="362"/>
                  </a:cubicBezTo>
                  <a:cubicBezTo>
                    <a:pt x="891" y="359"/>
                    <a:pt x="879" y="354"/>
                    <a:pt x="868" y="342"/>
                  </a:cubicBezTo>
                  <a:cubicBezTo>
                    <a:pt x="857" y="330"/>
                    <a:pt x="847" y="312"/>
                    <a:pt x="846" y="284"/>
                  </a:cubicBezTo>
                  <a:cubicBezTo>
                    <a:pt x="844" y="284"/>
                    <a:pt x="844" y="284"/>
                    <a:pt x="844" y="284"/>
                  </a:cubicBezTo>
                  <a:cubicBezTo>
                    <a:pt x="846" y="284"/>
                    <a:pt x="846" y="284"/>
                    <a:pt x="846" y="284"/>
                  </a:cubicBezTo>
                  <a:cubicBezTo>
                    <a:pt x="846" y="201"/>
                    <a:pt x="846" y="201"/>
                    <a:pt x="846" y="201"/>
                  </a:cubicBezTo>
                  <a:cubicBezTo>
                    <a:pt x="846" y="201"/>
                    <a:pt x="846" y="201"/>
                    <a:pt x="846" y="201"/>
                  </a:cubicBezTo>
                  <a:cubicBezTo>
                    <a:pt x="846" y="201"/>
                    <a:pt x="846" y="200"/>
                    <a:pt x="846" y="199"/>
                  </a:cubicBezTo>
                  <a:cubicBezTo>
                    <a:pt x="846" y="198"/>
                    <a:pt x="846" y="198"/>
                    <a:pt x="846" y="198"/>
                  </a:cubicBezTo>
                  <a:cubicBezTo>
                    <a:pt x="846" y="197"/>
                    <a:pt x="846" y="197"/>
                    <a:pt x="846" y="197"/>
                  </a:cubicBezTo>
                  <a:cubicBezTo>
                    <a:pt x="845" y="196"/>
                    <a:pt x="845" y="196"/>
                    <a:pt x="845" y="196"/>
                  </a:cubicBezTo>
                  <a:cubicBezTo>
                    <a:pt x="845" y="196"/>
                    <a:pt x="845" y="196"/>
                    <a:pt x="845" y="196"/>
                  </a:cubicBezTo>
                  <a:cubicBezTo>
                    <a:pt x="845" y="196"/>
                    <a:pt x="845" y="196"/>
                    <a:pt x="845" y="196"/>
                  </a:cubicBezTo>
                  <a:cubicBezTo>
                    <a:pt x="845" y="196"/>
                    <a:pt x="845" y="196"/>
                    <a:pt x="845" y="196"/>
                  </a:cubicBezTo>
                  <a:cubicBezTo>
                    <a:pt x="844" y="196"/>
                    <a:pt x="843" y="195"/>
                    <a:pt x="842" y="195"/>
                  </a:cubicBezTo>
                  <a:cubicBezTo>
                    <a:pt x="842" y="197"/>
                    <a:pt x="842" y="197"/>
                    <a:pt x="842" y="197"/>
                  </a:cubicBezTo>
                  <a:cubicBezTo>
                    <a:pt x="842" y="195"/>
                    <a:pt x="842" y="195"/>
                    <a:pt x="842" y="195"/>
                  </a:cubicBezTo>
                  <a:cubicBezTo>
                    <a:pt x="784" y="195"/>
                    <a:pt x="784" y="195"/>
                    <a:pt x="784" y="195"/>
                  </a:cubicBezTo>
                  <a:cubicBezTo>
                    <a:pt x="783" y="193"/>
                    <a:pt x="783" y="193"/>
                    <a:pt x="783" y="193"/>
                  </a:cubicBezTo>
                  <a:cubicBezTo>
                    <a:pt x="776" y="139"/>
                    <a:pt x="739" y="90"/>
                    <a:pt x="684" y="56"/>
                  </a:cubicBezTo>
                  <a:cubicBezTo>
                    <a:pt x="629" y="21"/>
                    <a:pt x="557" y="0"/>
                    <a:pt x="478" y="0"/>
                  </a:cubicBezTo>
                  <a:cubicBezTo>
                    <a:pt x="399" y="0"/>
                    <a:pt x="326" y="21"/>
                    <a:pt x="271" y="56"/>
                  </a:cubicBezTo>
                  <a:cubicBezTo>
                    <a:pt x="217" y="90"/>
                    <a:pt x="180" y="139"/>
                    <a:pt x="173" y="193"/>
                  </a:cubicBezTo>
                  <a:cubicBezTo>
                    <a:pt x="173" y="195"/>
                    <a:pt x="173" y="195"/>
                    <a:pt x="173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5"/>
                    <a:pt x="111" y="195"/>
                  </a:cubicBezTo>
                  <a:cubicBezTo>
                    <a:pt x="111" y="196"/>
                    <a:pt x="110" y="196"/>
                    <a:pt x="110" y="196"/>
                  </a:cubicBezTo>
                  <a:cubicBezTo>
                    <a:pt x="109" y="197"/>
                    <a:pt x="109" y="198"/>
                    <a:pt x="109" y="198"/>
                  </a:cubicBezTo>
                  <a:cubicBezTo>
                    <a:pt x="108" y="199"/>
                    <a:pt x="108" y="200"/>
                    <a:pt x="108" y="201"/>
                  </a:cubicBezTo>
                  <a:cubicBezTo>
                    <a:pt x="108" y="201"/>
                    <a:pt x="108" y="201"/>
                    <a:pt x="108" y="201"/>
                  </a:cubicBezTo>
                  <a:cubicBezTo>
                    <a:pt x="108" y="284"/>
                    <a:pt x="108" y="284"/>
                    <a:pt x="108" y="284"/>
                  </a:cubicBezTo>
                  <a:cubicBezTo>
                    <a:pt x="110" y="284"/>
                    <a:pt x="110" y="284"/>
                    <a:pt x="110" y="284"/>
                  </a:cubicBezTo>
                  <a:cubicBezTo>
                    <a:pt x="108" y="284"/>
                    <a:pt x="108" y="284"/>
                    <a:pt x="108" y="284"/>
                  </a:cubicBezTo>
                  <a:cubicBezTo>
                    <a:pt x="108" y="312"/>
                    <a:pt x="98" y="330"/>
                    <a:pt x="87" y="342"/>
                  </a:cubicBezTo>
                  <a:cubicBezTo>
                    <a:pt x="76" y="354"/>
                    <a:pt x="64" y="359"/>
                    <a:pt x="59" y="361"/>
                  </a:cubicBezTo>
                  <a:cubicBezTo>
                    <a:pt x="57" y="362"/>
                    <a:pt x="57" y="362"/>
                    <a:pt x="57" y="362"/>
                  </a:cubicBezTo>
                  <a:cubicBezTo>
                    <a:pt x="57" y="389"/>
                    <a:pt x="57" y="389"/>
                    <a:pt x="57" y="389"/>
                  </a:cubicBezTo>
                  <a:cubicBezTo>
                    <a:pt x="4" y="389"/>
                    <a:pt x="4" y="389"/>
                    <a:pt x="4" y="389"/>
                  </a:cubicBezTo>
                  <a:cubicBezTo>
                    <a:pt x="3" y="389"/>
                    <a:pt x="2" y="389"/>
                    <a:pt x="2" y="389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0" y="391"/>
                    <a:pt x="0" y="392"/>
                    <a:pt x="0" y="393"/>
                  </a:cubicBezTo>
                  <a:cubicBezTo>
                    <a:pt x="0" y="1130"/>
                    <a:pt x="0" y="1130"/>
                    <a:pt x="0" y="1130"/>
                  </a:cubicBezTo>
                  <a:cubicBezTo>
                    <a:pt x="0" y="1131"/>
                    <a:pt x="0" y="1132"/>
                    <a:pt x="0" y="1132"/>
                  </a:cubicBezTo>
                  <a:cubicBezTo>
                    <a:pt x="0" y="1134"/>
                    <a:pt x="0" y="1134"/>
                    <a:pt x="0" y="1134"/>
                  </a:cubicBezTo>
                  <a:cubicBezTo>
                    <a:pt x="2" y="1135"/>
                    <a:pt x="2" y="1135"/>
                    <a:pt x="2" y="1135"/>
                  </a:cubicBezTo>
                  <a:cubicBezTo>
                    <a:pt x="2" y="1135"/>
                    <a:pt x="3" y="1135"/>
                    <a:pt x="4" y="1135"/>
                  </a:cubicBezTo>
                  <a:cubicBezTo>
                    <a:pt x="57" y="1135"/>
                    <a:pt x="57" y="1135"/>
                    <a:pt x="57" y="1135"/>
                  </a:cubicBezTo>
                  <a:cubicBezTo>
                    <a:pt x="57" y="1161"/>
                    <a:pt x="57" y="1161"/>
                    <a:pt x="57" y="1161"/>
                  </a:cubicBezTo>
                  <a:cubicBezTo>
                    <a:pt x="59" y="1162"/>
                    <a:pt x="59" y="1162"/>
                    <a:pt x="59" y="1162"/>
                  </a:cubicBezTo>
                  <a:cubicBezTo>
                    <a:pt x="64" y="1164"/>
                    <a:pt x="76" y="1169"/>
                    <a:pt x="87" y="1181"/>
                  </a:cubicBezTo>
                  <a:cubicBezTo>
                    <a:pt x="98" y="1193"/>
                    <a:pt x="108" y="1212"/>
                    <a:pt x="108" y="1239"/>
                  </a:cubicBezTo>
                  <a:cubicBezTo>
                    <a:pt x="110" y="1239"/>
                    <a:pt x="110" y="1239"/>
                    <a:pt x="110" y="1239"/>
                  </a:cubicBezTo>
                  <a:cubicBezTo>
                    <a:pt x="108" y="1239"/>
                    <a:pt x="108" y="1239"/>
                    <a:pt x="108" y="1239"/>
                  </a:cubicBezTo>
                  <a:cubicBezTo>
                    <a:pt x="108" y="1322"/>
                    <a:pt x="108" y="1322"/>
                    <a:pt x="108" y="1322"/>
                  </a:cubicBezTo>
                  <a:cubicBezTo>
                    <a:pt x="108" y="1322"/>
                    <a:pt x="108" y="1322"/>
                    <a:pt x="108" y="1322"/>
                  </a:cubicBezTo>
                  <a:cubicBezTo>
                    <a:pt x="108" y="1323"/>
                    <a:pt x="108" y="1324"/>
                    <a:pt x="108" y="1325"/>
                  </a:cubicBezTo>
                  <a:cubicBezTo>
                    <a:pt x="109" y="1325"/>
                    <a:pt x="109" y="1326"/>
                    <a:pt x="109" y="1326"/>
                  </a:cubicBezTo>
                  <a:cubicBezTo>
                    <a:pt x="109" y="1327"/>
                    <a:pt x="110" y="1327"/>
                    <a:pt x="111" y="1328"/>
                  </a:cubicBezTo>
                  <a:cubicBezTo>
                    <a:pt x="112" y="1328"/>
                    <a:pt x="112" y="1328"/>
                    <a:pt x="113" y="1328"/>
                  </a:cubicBezTo>
                  <a:cubicBezTo>
                    <a:pt x="173" y="1328"/>
                    <a:pt x="173" y="1328"/>
                    <a:pt x="173" y="1328"/>
                  </a:cubicBezTo>
                  <a:cubicBezTo>
                    <a:pt x="173" y="1330"/>
                    <a:pt x="173" y="1330"/>
                    <a:pt x="173" y="1330"/>
                  </a:cubicBezTo>
                  <a:cubicBezTo>
                    <a:pt x="180" y="1384"/>
                    <a:pt x="217" y="1432"/>
                    <a:pt x="271" y="1467"/>
                  </a:cubicBezTo>
                  <a:cubicBezTo>
                    <a:pt x="326" y="1502"/>
                    <a:pt x="399" y="1523"/>
                    <a:pt x="478" y="1523"/>
                  </a:cubicBezTo>
                  <a:cubicBezTo>
                    <a:pt x="478" y="1521"/>
                    <a:pt x="478" y="1521"/>
                    <a:pt x="478" y="1521"/>
                  </a:cubicBezTo>
                </a:path>
              </a:pathLst>
            </a:custGeom>
            <a:solidFill>
              <a:srgbClr val="584D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4000499" y="131762"/>
              <a:ext cx="4191000" cy="6594475"/>
            </a:xfrm>
            <a:custGeom>
              <a:avLst/>
              <a:gdLst>
                <a:gd name="T0" fmla="*/ 179 w 987"/>
                <a:gd name="T1" fmla="*/ 1357 h 1555"/>
                <a:gd name="T2" fmla="*/ 112 w 987"/>
                <a:gd name="T3" fmla="*/ 1339 h 1555"/>
                <a:gd name="T4" fmla="*/ 91 w 987"/>
                <a:gd name="T5" fmla="*/ 1201 h 1555"/>
                <a:gd name="T6" fmla="*/ 61 w 987"/>
                <a:gd name="T7" fmla="*/ 1163 h 1555"/>
                <a:gd name="T8" fmla="*/ 4 w 987"/>
                <a:gd name="T9" fmla="*/ 1150 h 1555"/>
                <a:gd name="T10" fmla="*/ 4 w 987"/>
                <a:gd name="T11" fmla="*/ 407 h 1555"/>
                <a:gd name="T12" fmla="*/ 13 w 987"/>
                <a:gd name="T13" fmla="*/ 393 h 1555"/>
                <a:gd name="T14" fmla="*/ 69 w 987"/>
                <a:gd name="T15" fmla="*/ 367 h 1555"/>
                <a:gd name="T16" fmla="*/ 112 w 987"/>
                <a:gd name="T17" fmla="*/ 300 h 1555"/>
                <a:gd name="T18" fmla="*/ 129 w 987"/>
                <a:gd name="T19" fmla="*/ 199 h 1555"/>
                <a:gd name="T20" fmla="*/ 284 w 987"/>
                <a:gd name="T21" fmla="*/ 60 h 1555"/>
                <a:gd name="T22" fmla="*/ 810 w 987"/>
                <a:gd name="T23" fmla="*/ 199 h 1555"/>
                <a:gd name="T24" fmla="*/ 873 w 987"/>
                <a:gd name="T25" fmla="*/ 209 h 1555"/>
                <a:gd name="T26" fmla="*/ 874 w 987"/>
                <a:gd name="T27" fmla="*/ 300 h 1555"/>
                <a:gd name="T28" fmla="*/ 926 w 987"/>
                <a:gd name="T29" fmla="*/ 377 h 1555"/>
                <a:gd name="T30" fmla="*/ 980 w 987"/>
                <a:gd name="T31" fmla="*/ 397 h 1555"/>
                <a:gd name="T32" fmla="*/ 983 w 987"/>
                <a:gd name="T33" fmla="*/ 1146 h 1555"/>
                <a:gd name="T34" fmla="*/ 983 w 987"/>
                <a:gd name="T35" fmla="*/ 1149 h 1555"/>
                <a:gd name="T36" fmla="*/ 926 w 987"/>
                <a:gd name="T37" fmla="*/ 1186 h 1555"/>
                <a:gd name="T38" fmla="*/ 874 w 987"/>
                <a:gd name="T39" fmla="*/ 1255 h 1555"/>
                <a:gd name="T40" fmla="*/ 867 w 987"/>
                <a:gd name="T41" fmla="*/ 1354 h 1555"/>
                <a:gd name="T42" fmla="*/ 810 w 987"/>
                <a:gd name="T43" fmla="*/ 1358 h 1555"/>
                <a:gd name="T44" fmla="*/ 494 w 987"/>
                <a:gd name="T45" fmla="*/ 1555 h 1555"/>
                <a:gd name="T46" fmla="*/ 812 w 987"/>
                <a:gd name="T47" fmla="*/ 1360 h 1555"/>
                <a:gd name="T48" fmla="*/ 869 w 987"/>
                <a:gd name="T49" fmla="*/ 1357 h 1555"/>
                <a:gd name="T50" fmla="*/ 878 w 987"/>
                <a:gd name="T51" fmla="*/ 1339 h 1555"/>
                <a:gd name="T52" fmla="*/ 899 w 987"/>
                <a:gd name="T53" fmla="*/ 1205 h 1555"/>
                <a:gd name="T54" fmla="*/ 930 w 987"/>
                <a:gd name="T55" fmla="*/ 1189 h 1555"/>
                <a:gd name="T56" fmla="*/ 987 w 987"/>
                <a:gd name="T57" fmla="*/ 1149 h 1555"/>
                <a:gd name="T58" fmla="*/ 987 w 987"/>
                <a:gd name="T59" fmla="*/ 409 h 1555"/>
                <a:gd name="T60" fmla="*/ 983 w 987"/>
                <a:gd name="T61" fmla="*/ 395 h 1555"/>
                <a:gd name="T62" fmla="*/ 930 w 987"/>
                <a:gd name="T63" fmla="*/ 366 h 1555"/>
                <a:gd name="T64" fmla="*/ 876 w 987"/>
                <a:gd name="T65" fmla="*/ 300 h 1555"/>
                <a:gd name="T66" fmla="*/ 875 w 987"/>
                <a:gd name="T67" fmla="*/ 204 h 1555"/>
                <a:gd name="T68" fmla="*/ 858 w 987"/>
                <a:gd name="T69" fmla="*/ 195 h 1555"/>
                <a:gd name="T70" fmla="*/ 710 w 987"/>
                <a:gd name="T71" fmla="*/ 59 h 1555"/>
                <a:gd name="T72" fmla="*/ 177 w 987"/>
                <a:gd name="T73" fmla="*/ 197 h 1555"/>
                <a:gd name="T74" fmla="*/ 129 w 987"/>
                <a:gd name="T75" fmla="*/ 195 h 1555"/>
                <a:gd name="T76" fmla="*/ 108 w 987"/>
                <a:gd name="T77" fmla="*/ 216 h 1555"/>
                <a:gd name="T78" fmla="*/ 88 w 987"/>
                <a:gd name="T79" fmla="*/ 351 h 1555"/>
                <a:gd name="T80" fmla="*/ 57 w 987"/>
                <a:gd name="T81" fmla="*/ 366 h 1555"/>
                <a:gd name="T82" fmla="*/ 4 w 987"/>
                <a:gd name="T83" fmla="*/ 394 h 1555"/>
                <a:gd name="T84" fmla="*/ 0 w 987"/>
                <a:gd name="T85" fmla="*/ 407 h 1555"/>
                <a:gd name="T86" fmla="*/ 0 w 987"/>
                <a:gd name="T87" fmla="*/ 1150 h 1555"/>
                <a:gd name="T88" fmla="*/ 57 w 987"/>
                <a:gd name="T89" fmla="*/ 1167 h 1555"/>
                <a:gd name="T90" fmla="*/ 68 w 987"/>
                <a:gd name="T91" fmla="*/ 1192 h 1555"/>
                <a:gd name="T92" fmla="*/ 68 w 987"/>
                <a:gd name="T93" fmla="*/ 1192 h 1555"/>
                <a:gd name="T94" fmla="*/ 108 w 987"/>
                <a:gd name="T95" fmla="*/ 1255 h 1555"/>
                <a:gd name="T96" fmla="*/ 129 w 987"/>
                <a:gd name="T97" fmla="*/ 1360 h 1555"/>
                <a:gd name="T98" fmla="*/ 282 w 987"/>
                <a:gd name="T99" fmla="*/ 1498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87" h="1555">
                  <a:moveTo>
                    <a:pt x="494" y="1553"/>
                  </a:moveTo>
                  <a:cubicBezTo>
                    <a:pt x="494" y="1551"/>
                    <a:pt x="494" y="1551"/>
                    <a:pt x="494" y="1551"/>
                  </a:cubicBezTo>
                  <a:cubicBezTo>
                    <a:pt x="414" y="1551"/>
                    <a:pt x="341" y="1530"/>
                    <a:pt x="284" y="1495"/>
                  </a:cubicBezTo>
                  <a:cubicBezTo>
                    <a:pt x="228" y="1460"/>
                    <a:pt x="189" y="1412"/>
                    <a:pt x="179" y="1357"/>
                  </a:cubicBezTo>
                  <a:cubicBezTo>
                    <a:pt x="179" y="1356"/>
                    <a:pt x="179" y="1356"/>
                    <a:pt x="179" y="1356"/>
                  </a:cubicBezTo>
                  <a:cubicBezTo>
                    <a:pt x="129" y="1356"/>
                    <a:pt x="129" y="1356"/>
                    <a:pt x="129" y="1356"/>
                  </a:cubicBezTo>
                  <a:cubicBezTo>
                    <a:pt x="125" y="1356"/>
                    <a:pt x="122" y="1355"/>
                    <a:pt x="119" y="1353"/>
                  </a:cubicBezTo>
                  <a:cubicBezTo>
                    <a:pt x="116" y="1350"/>
                    <a:pt x="113" y="1346"/>
                    <a:pt x="112" y="1339"/>
                  </a:cubicBezTo>
                  <a:cubicBezTo>
                    <a:pt x="112" y="1339"/>
                    <a:pt x="112" y="1339"/>
                    <a:pt x="112" y="1339"/>
                  </a:cubicBezTo>
                  <a:cubicBezTo>
                    <a:pt x="112" y="1255"/>
                    <a:pt x="112" y="1255"/>
                    <a:pt x="112" y="1255"/>
                  </a:cubicBezTo>
                  <a:cubicBezTo>
                    <a:pt x="112" y="1255"/>
                    <a:pt x="112" y="1255"/>
                    <a:pt x="112" y="1255"/>
                  </a:cubicBezTo>
                  <a:cubicBezTo>
                    <a:pt x="112" y="1228"/>
                    <a:pt x="101" y="1211"/>
                    <a:pt x="91" y="1201"/>
                  </a:cubicBezTo>
                  <a:cubicBezTo>
                    <a:pt x="80" y="1191"/>
                    <a:pt x="69" y="1188"/>
                    <a:pt x="69" y="1188"/>
                  </a:cubicBezTo>
                  <a:cubicBezTo>
                    <a:pt x="69" y="1188"/>
                    <a:pt x="69" y="1188"/>
                    <a:pt x="69" y="1188"/>
                  </a:cubicBezTo>
                  <a:cubicBezTo>
                    <a:pt x="61" y="1186"/>
                    <a:pt x="61" y="1186"/>
                    <a:pt x="61" y="1186"/>
                  </a:cubicBezTo>
                  <a:cubicBezTo>
                    <a:pt x="61" y="1163"/>
                    <a:pt x="61" y="1163"/>
                    <a:pt x="61" y="1163"/>
                  </a:cubicBezTo>
                  <a:cubicBezTo>
                    <a:pt x="20" y="1163"/>
                    <a:pt x="20" y="1163"/>
                    <a:pt x="20" y="1163"/>
                  </a:cubicBezTo>
                  <a:cubicBezTo>
                    <a:pt x="18" y="1163"/>
                    <a:pt x="15" y="1163"/>
                    <a:pt x="13" y="1162"/>
                  </a:cubicBezTo>
                  <a:cubicBezTo>
                    <a:pt x="11" y="1162"/>
                    <a:pt x="9" y="1160"/>
                    <a:pt x="7" y="1158"/>
                  </a:cubicBezTo>
                  <a:cubicBezTo>
                    <a:pt x="4" y="1156"/>
                    <a:pt x="4" y="1152"/>
                    <a:pt x="4" y="1150"/>
                  </a:cubicBezTo>
                  <a:cubicBezTo>
                    <a:pt x="4" y="1149"/>
                    <a:pt x="4" y="1148"/>
                    <a:pt x="4" y="1148"/>
                  </a:cubicBezTo>
                  <a:cubicBezTo>
                    <a:pt x="4" y="1147"/>
                    <a:pt x="4" y="1146"/>
                    <a:pt x="4" y="1146"/>
                  </a:cubicBezTo>
                  <a:cubicBezTo>
                    <a:pt x="4" y="409"/>
                    <a:pt x="4" y="409"/>
                    <a:pt x="4" y="409"/>
                  </a:cubicBezTo>
                  <a:cubicBezTo>
                    <a:pt x="4" y="408"/>
                    <a:pt x="4" y="407"/>
                    <a:pt x="4" y="407"/>
                  </a:cubicBezTo>
                  <a:cubicBezTo>
                    <a:pt x="4" y="407"/>
                    <a:pt x="4" y="407"/>
                    <a:pt x="4" y="407"/>
                  </a:cubicBezTo>
                  <a:cubicBezTo>
                    <a:pt x="4" y="406"/>
                    <a:pt x="4" y="406"/>
                    <a:pt x="4" y="405"/>
                  </a:cubicBezTo>
                  <a:cubicBezTo>
                    <a:pt x="4" y="402"/>
                    <a:pt x="4" y="399"/>
                    <a:pt x="7" y="397"/>
                  </a:cubicBezTo>
                  <a:cubicBezTo>
                    <a:pt x="8" y="395"/>
                    <a:pt x="11" y="394"/>
                    <a:pt x="13" y="393"/>
                  </a:cubicBezTo>
                  <a:cubicBezTo>
                    <a:pt x="15" y="393"/>
                    <a:pt x="17" y="393"/>
                    <a:pt x="20" y="393"/>
                  </a:cubicBezTo>
                  <a:cubicBezTo>
                    <a:pt x="61" y="393"/>
                    <a:pt x="61" y="393"/>
                    <a:pt x="61" y="393"/>
                  </a:cubicBezTo>
                  <a:cubicBezTo>
                    <a:pt x="61" y="369"/>
                    <a:pt x="61" y="369"/>
                    <a:pt x="61" y="369"/>
                  </a:cubicBezTo>
                  <a:cubicBezTo>
                    <a:pt x="69" y="367"/>
                    <a:pt x="69" y="367"/>
                    <a:pt x="69" y="367"/>
                  </a:cubicBezTo>
                  <a:cubicBezTo>
                    <a:pt x="69" y="367"/>
                    <a:pt x="69" y="367"/>
                    <a:pt x="69" y="367"/>
                  </a:cubicBezTo>
                  <a:cubicBezTo>
                    <a:pt x="70" y="367"/>
                    <a:pt x="80" y="363"/>
                    <a:pt x="91" y="353"/>
                  </a:cubicBezTo>
                  <a:cubicBezTo>
                    <a:pt x="101" y="344"/>
                    <a:pt x="112" y="327"/>
                    <a:pt x="112" y="300"/>
                  </a:cubicBezTo>
                  <a:cubicBezTo>
                    <a:pt x="112" y="300"/>
                    <a:pt x="112" y="300"/>
                    <a:pt x="112" y="300"/>
                  </a:cubicBezTo>
                  <a:cubicBezTo>
                    <a:pt x="112" y="217"/>
                    <a:pt x="112" y="217"/>
                    <a:pt x="112" y="217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3" y="209"/>
                    <a:pt x="116" y="205"/>
                    <a:pt x="119" y="202"/>
                  </a:cubicBezTo>
                  <a:cubicBezTo>
                    <a:pt x="122" y="200"/>
                    <a:pt x="125" y="199"/>
                    <a:pt x="129" y="199"/>
                  </a:cubicBezTo>
                  <a:cubicBezTo>
                    <a:pt x="129" y="199"/>
                    <a:pt x="129" y="199"/>
                    <a:pt x="129" y="199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89" y="143"/>
                    <a:pt x="228" y="95"/>
                    <a:pt x="284" y="60"/>
                  </a:cubicBezTo>
                  <a:cubicBezTo>
                    <a:pt x="341" y="25"/>
                    <a:pt x="414" y="4"/>
                    <a:pt x="494" y="4"/>
                  </a:cubicBezTo>
                  <a:cubicBezTo>
                    <a:pt x="573" y="4"/>
                    <a:pt x="649" y="25"/>
                    <a:pt x="708" y="62"/>
                  </a:cubicBezTo>
                  <a:cubicBezTo>
                    <a:pt x="764" y="98"/>
                    <a:pt x="799" y="145"/>
                    <a:pt x="810" y="197"/>
                  </a:cubicBezTo>
                  <a:cubicBezTo>
                    <a:pt x="810" y="199"/>
                    <a:pt x="810" y="199"/>
                    <a:pt x="810" y="199"/>
                  </a:cubicBezTo>
                  <a:cubicBezTo>
                    <a:pt x="858" y="199"/>
                    <a:pt x="858" y="199"/>
                    <a:pt x="858" y="199"/>
                  </a:cubicBezTo>
                  <a:cubicBezTo>
                    <a:pt x="858" y="199"/>
                    <a:pt x="858" y="199"/>
                    <a:pt x="858" y="199"/>
                  </a:cubicBezTo>
                  <a:cubicBezTo>
                    <a:pt x="862" y="199"/>
                    <a:pt x="865" y="200"/>
                    <a:pt x="867" y="201"/>
                  </a:cubicBezTo>
                  <a:cubicBezTo>
                    <a:pt x="870" y="203"/>
                    <a:pt x="871" y="206"/>
                    <a:pt x="873" y="209"/>
                  </a:cubicBezTo>
                  <a:cubicBezTo>
                    <a:pt x="874" y="211"/>
                    <a:pt x="874" y="214"/>
                    <a:pt x="874" y="216"/>
                  </a:cubicBezTo>
                  <a:cubicBezTo>
                    <a:pt x="874" y="216"/>
                    <a:pt x="874" y="216"/>
                    <a:pt x="874" y="216"/>
                  </a:cubicBezTo>
                  <a:cubicBezTo>
                    <a:pt x="874" y="300"/>
                    <a:pt x="874" y="300"/>
                    <a:pt x="874" y="300"/>
                  </a:cubicBezTo>
                  <a:cubicBezTo>
                    <a:pt x="874" y="300"/>
                    <a:pt x="874" y="300"/>
                    <a:pt x="874" y="300"/>
                  </a:cubicBezTo>
                  <a:cubicBezTo>
                    <a:pt x="875" y="327"/>
                    <a:pt x="885" y="344"/>
                    <a:pt x="896" y="354"/>
                  </a:cubicBezTo>
                  <a:cubicBezTo>
                    <a:pt x="907" y="363"/>
                    <a:pt x="917" y="367"/>
                    <a:pt x="918" y="367"/>
                  </a:cubicBezTo>
                  <a:cubicBezTo>
                    <a:pt x="926" y="369"/>
                    <a:pt x="926" y="369"/>
                    <a:pt x="926" y="369"/>
                  </a:cubicBezTo>
                  <a:cubicBezTo>
                    <a:pt x="926" y="377"/>
                    <a:pt x="926" y="377"/>
                    <a:pt x="926" y="377"/>
                  </a:cubicBezTo>
                  <a:cubicBezTo>
                    <a:pt x="926" y="377"/>
                    <a:pt x="926" y="377"/>
                    <a:pt x="926" y="377"/>
                  </a:cubicBezTo>
                  <a:cubicBezTo>
                    <a:pt x="926" y="393"/>
                    <a:pt x="926" y="393"/>
                    <a:pt x="926" y="393"/>
                  </a:cubicBezTo>
                  <a:cubicBezTo>
                    <a:pt x="967" y="393"/>
                    <a:pt x="967" y="393"/>
                    <a:pt x="967" y="393"/>
                  </a:cubicBezTo>
                  <a:cubicBezTo>
                    <a:pt x="973" y="393"/>
                    <a:pt x="977" y="394"/>
                    <a:pt x="980" y="397"/>
                  </a:cubicBezTo>
                  <a:cubicBezTo>
                    <a:pt x="982" y="400"/>
                    <a:pt x="983" y="404"/>
                    <a:pt x="983" y="406"/>
                  </a:cubicBezTo>
                  <a:cubicBezTo>
                    <a:pt x="983" y="407"/>
                    <a:pt x="983" y="408"/>
                    <a:pt x="983" y="409"/>
                  </a:cubicBezTo>
                  <a:cubicBezTo>
                    <a:pt x="983" y="409"/>
                    <a:pt x="983" y="409"/>
                    <a:pt x="983" y="409"/>
                  </a:cubicBezTo>
                  <a:cubicBezTo>
                    <a:pt x="983" y="1146"/>
                    <a:pt x="983" y="1146"/>
                    <a:pt x="983" y="1146"/>
                  </a:cubicBezTo>
                  <a:cubicBezTo>
                    <a:pt x="983" y="1146"/>
                    <a:pt x="983" y="1146"/>
                    <a:pt x="983" y="1146"/>
                  </a:cubicBezTo>
                  <a:cubicBezTo>
                    <a:pt x="985" y="1146"/>
                    <a:pt x="985" y="1146"/>
                    <a:pt x="985" y="1146"/>
                  </a:cubicBezTo>
                  <a:cubicBezTo>
                    <a:pt x="983" y="1146"/>
                    <a:pt x="983" y="1146"/>
                    <a:pt x="983" y="1146"/>
                  </a:cubicBezTo>
                  <a:cubicBezTo>
                    <a:pt x="983" y="1147"/>
                    <a:pt x="983" y="1148"/>
                    <a:pt x="983" y="1149"/>
                  </a:cubicBezTo>
                  <a:cubicBezTo>
                    <a:pt x="983" y="1151"/>
                    <a:pt x="982" y="1155"/>
                    <a:pt x="980" y="1158"/>
                  </a:cubicBezTo>
                  <a:cubicBezTo>
                    <a:pt x="977" y="1161"/>
                    <a:pt x="973" y="1163"/>
                    <a:pt x="967" y="1163"/>
                  </a:cubicBezTo>
                  <a:cubicBezTo>
                    <a:pt x="926" y="1163"/>
                    <a:pt x="926" y="1163"/>
                    <a:pt x="926" y="1163"/>
                  </a:cubicBezTo>
                  <a:cubicBezTo>
                    <a:pt x="926" y="1186"/>
                    <a:pt x="926" y="1186"/>
                    <a:pt x="926" y="1186"/>
                  </a:cubicBezTo>
                  <a:cubicBezTo>
                    <a:pt x="918" y="1188"/>
                    <a:pt x="918" y="1188"/>
                    <a:pt x="918" y="1188"/>
                  </a:cubicBezTo>
                  <a:cubicBezTo>
                    <a:pt x="918" y="1188"/>
                    <a:pt x="918" y="1188"/>
                    <a:pt x="918" y="1188"/>
                  </a:cubicBezTo>
                  <a:cubicBezTo>
                    <a:pt x="917" y="1189"/>
                    <a:pt x="907" y="1192"/>
                    <a:pt x="896" y="1202"/>
                  </a:cubicBezTo>
                  <a:cubicBezTo>
                    <a:pt x="885" y="1212"/>
                    <a:pt x="875" y="1228"/>
                    <a:pt x="874" y="1255"/>
                  </a:cubicBezTo>
                  <a:cubicBezTo>
                    <a:pt x="874" y="1339"/>
                    <a:pt x="874" y="1339"/>
                    <a:pt x="874" y="1339"/>
                  </a:cubicBezTo>
                  <a:cubicBezTo>
                    <a:pt x="874" y="1339"/>
                    <a:pt x="874" y="1339"/>
                    <a:pt x="874" y="1339"/>
                  </a:cubicBezTo>
                  <a:cubicBezTo>
                    <a:pt x="874" y="1342"/>
                    <a:pt x="873" y="1346"/>
                    <a:pt x="871" y="1349"/>
                  </a:cubicBezTo>
                  <a:cubicBezTo>
                    <a:pt x="870" y="1351"/>
                    <a:pt x="869" y="1353"/>
                    <a:pt x="867" y="1354"/>
                  </a:cubicBezTo>
                  <a:cubicBezTo>
                    <a:pt x="864" y="1355"/>
                    <a:pt x="862" y="1356"/>
                    <a:pt x="858" y="1356"/>
                  </a:cubicBezTo>
                  <a:cubicBezTo>
                    <a:pt x="858" y="1356"/>
                    <a:pt x="858" y="1356"/>
                    <a:pt x="858" y="1356"/>
                  </a:cubicBezTo>
                  <a:cubicBezTo>
                    <a:pt x="810" y="1356"/>
                    <a:pt x="810" y="1356"/>
                    <a:pt x="810" y="1356"/>
                  </a:cubicBezTo>
                  <a:cubicBezTo>
                    <a:pt x="810" y="1358"/>
                    <a:pt x="810" y="1358"/>
                    <a:pt x="810" y="1358"/>
                  </a:cubicBezTo>
                  <a:cubicBezTo>
                    <a:pt x="799" y="1410"/>
                    <a:pt x="764" y="1457"/>
                    <a:pt x="708" y="1493"/>
                  </a:cubicBezTo>
                  <a:cubicBezTo>
                    <a:pt x="649" y="1530"/>
                    <a:pt x="573" y="1551"/>
                    <a:pt x="494" y="1551"/>
                  </a:cubicBezTo>
                  <a:cubicBezTo>
                    <a:pt x="494" y="1553"/>
                    <a:pt x="494" y="1553"/>
                    <a:pt x="494" y="1553"/>
                  </a:cubicBezTo>
                  <a:cubicBezTo>
                    <a:pt x="494" y="1555"/>
                    <a:pt x="494" y="1555"/>
                    <a:pt x="494" y="1555"/>
                  </a:cubicBezTo>
                  <a:cubicBezTo>
                    <a:pt x="574" y="1555"/>
                    <a:pt x="651" y="1534"/>
                    <a:pt x="710" y="1496"/>
                  </a:cubicBezTo>
                  <a:cubicBezTo>
                    <a:pt x="767" y="1460"/>
                    <a:pt x="803" y="1412"/>
                    <a:pt x="813" y="1359"/>
                  </a:cubicBezTo>
                  <a:cubicBezTo>
                    <a:pt x="812" y="1358"/>
                    <a:pt x="812" y="1358"/>
                    <a:pt x="812" y="1358"/>
                  </a:cubicBezTo>
                  <a:cubicBezTo>
                    <a:pt x="812" y="1360"/>
                    <a:pt x="812" y="1360"/>
                    <a:pt x="812" y="1360"/>
                  </a:cubicBezTo>
                  <a:cubicBezTo>
                    <a:pt x="858" y="1360"/>
                    <a:pt x="858" y="1360"/>
                    <a:pt x="858" y="1360"/>
                  </a:cubicBezTo>
                  <a:cubicBezTo>
                    <a:pt x="858" y="1358"/>
                    <a:pt x="858" y="1358"/>
                    <a:pt x="858" y="1358"/>
                  </a:cubicBezTo>
                  <a:cubicBezTo>
                    <a:pt x="858" y="1360"/>
                    <a:pt x="858" y="1360"/>
                    <a:pt x="858" y="1360"/>
                  </a:cubicBezTo>
                  <a:cubicBezTo>
                    <a:pt x="862" y="1360"/>
                    <a:pt x="866" y="1359"/>
                    <a:pt x="869" y="1357"/>
                  </a:cubicBezTo>
                  <a:cubicBezTo>
                    <a:pt x="873" y="1355"/>
                    <a:pt x="875" y="1351"/>
                    <a:pt x="876" y="1348"/>
                  </a:cubicBezTo>
                  <a:cubicBezTo>
                    <a:pt x="878" y="1345"/>
                    <a:pt x="878" y="1342"/>
                    <a:pt x="878" y="1340"/>
                  </a:cubicBezTo>
                  <a:cubicBezTo>
                    <a:pt x="878" y="1339"/>
                    <a:pt x="878" y="1339"/>
                    <a:pt x="878" y="1339"/>
                  </a:cubicBezTo>
                  <a:cubicBezTo>
                    <a:pt x="878" y="1339"/>
                    <a:pt x="878" y="1339"/>
                    <a:pt x="878" y="1339"/>
                  </a:cubicBezTo>
                  <a:cubicBezTo>
                    <a:pt x="878" y="1255"/>
                    <a:pt x="878" y="1255"/>
                    <a:pt x="878" y="1255"/>
                  </a:cubicBezTo>
                  <a:cubicBezTo>
                    <a:pt x="876" y="1255"/>
                    <a:pt x="876" y="1255"/>
                    <a:pt x="876" y="1255"/>
                  </a:cubicBezTo>
                  <a:cubicBezTo>
                    <a:pt x="878" y="1255"/>
                    <a:pt x="878" y="1255"/>
                    <a:pt x="878" y="1255"/>
                  </a:cubicBezTo>
                  <a:cubicBezTo>
                    <a:pt x="879" y="1229"/>
                    <a:pt x="889" y="1214"/>
                    <a:pt x="899" y="1205"/>
                  </a:cubicBezTo>
                  <a:cubicBezTo>
                    <a:pt x="909" y="1195"/>
                    <a:pt x="919" y="1192"/>
                    <a:pt x="919" y="1192"/>
                  </a:cubicBezTo>
                  <a:cubicBezTo>
                    <a:pt x="919" y="1190"/>
                    <a:pt x="919" y="1190"/>
                    <a:pt x="919" y="1190"/>
                  </a:cubicBezTo>
                  <a:cubicBezTo>
                    <a:pt x="919" y="1192"/>
                    <a:pt x="919" y="1192"/>
                    <a:pt x="919" y="1192"/>
                  </a:cubicBezTo>
                  <a:cubicBezTo>
                    <a:pt x="930" y="1189"/>
                    <a:pt x="930" y="1189"/>
                    <a:pt x="930" y="1189"/>
                  </a:cubicBezTo>
                  <a:cubicBezTo>
                    <a:pt x="930" y="1167"/>
                    <a:pt x="930" y="1167"/>
                    <a:pt x="930" y="1167"/>
                  </a:cubicBezTo>
                  <a:cubicBezTo>
                    <a:pt x="967" y="1167"/>
                    <a:pt x="967" y="1167"/>
                    <a:pt x="967" y="1167"/>
                  </a:cubicBezTo>
                  <a:cubicBezTo>
                    <a:pt x="974" y="1167"/>
                    <a:pt x="979" y="1165"/>
                    <a:pt x="983" y="1160"/>
                  </a:cubicBezTo>
                  <a:cubicBezTo>
                    <a:pt x="986" y="1156"/>
                    <a:pt x="987" y="1152"/>
                    <a:pt x="987" y="1149"/>
                  </a:cubicBezTo>
                  <a:cubicBezTo>
                    <a:pt x="987" y="1147"/>
                    <a:pt x="987" y="1146"/>
                    <a:pt x="987" y="1145"/>
                  </a:cubicBezTo>
                  <a:cubicBezTo>
                    <a:pt x="987" y="1145"/>
                    <a:pt x="987" y="1145"/>
                    <a:pt x="987" y="1145"/>
                  </a:cubicBezTo>
                  <a:cubicBezTo>
                    <a:pt x="987" y="1145"/>
                    <a:pt x="987" y="1145"/>
                    <a:pt x="987" y="1145"/>
                  </a:cubicBezTo>
                  <a:cubicBezTo>
                    <a:pt x="987" y="409"/>
                    <a:pt x="987" y="409"/>
                    <a:pt x="987" y="409"/>
                  </a:cubicBezTo>
                  <a:cubicBezTo>
                    <a:pt x="985" y="409"/>
                    <a:pt x="985" y="409"/>
                    <a:pt x="985" y="409"/>
                  </a:cubicBezTo>
                  <a:cubicBezTo>
                    <a:pt x="987" y="410"/>
                    <a:pt x="987" y="410"/>
                    <a:pt x="987" y="410"/>
                  </a:cubicBezTo>
                  <a:cubicBezTo>
                    <a:pt x="987" y="409"/>
                    <a:pt x="987" y="408"/>
                    <a:pt x="987" y="406"/>
                  </a:cubicBezTo>
                  <a:cubicBezTo>
                    <a:pt x="987" y="403"/>
                    <a:pt x="986" y="399"/>
                    <a:pt x="983" y="395"/>
                  </a:cubicBezTo>
                  <a:cubicBezTo>
                    <a:pt x="979" y="391"/>
                    <a:pt x="974" y="389"/>
                    <a:pt x="967" y="389"/>
                  </a:cubicBezTo>
                  <a:cubicBezTo>
                    <a:pt x="930" y="389"/>
                    <a:pt x="930" y="389"/>
                    <a:pt x="930" y="389"/>
                  </a:cubicBezTo>
                  <a:cubicBezTo>
                    <a:pt x="930" y="376"/>
                    <a:pt x="930" y="376"/>
                    <a:pt x="930" y="376"/>
                  </a:cubicBezTo>
                  <a:cubicBezTo>
                    <a:pt x="930" y="366"/>
                    <a:pt x="930" y="366"/>
                    <a:pt x="930" y="366"/>
                  </a:cubicBezTo>
                  <a:cubicBezTo>
                    <a:pt x="919" y="363"/>
                    <a:pt x="919" y="363"/>
                    <a:pt x="919" y="363"/>
                  </a:cubicBezTo>
                  <a:cubicBezTo>
                    <a:pt x="919" y="363"/>
                    <a:pt x="909" y="360"/>
                    <a:pt x="899" y="351"/>
                  </a:cubicBezTo>
                  <a:cubicBezTo>
                    <a:pt x="889" y="341"/>
                    <a:pt x="879" y="326"/>
                    <a:pt x="878" y="300"/>
                  </a:cubicBezTo>
                  <a:cubicBezTo>
                    <a:pt x="876" y="300"/>
                    <a:pt x="876" y="300"/>
                    <a:pt x="876" y="300"/>
                  </a:cubicBezTo>
                  <a:cubicBezTo>
                    <a:pt x="878" y="300"/>
                    <a:pt x="878" y="300"/>
                    <a:pt x="878" y="300"/>
                  </a:cubicBezTo>
                  <a:cubicBezTo>
                    <a:pt x="878" y="216"/>
                    <a:pt x="878" y="216"/>
                    <a:pt x="878" y="216"/>
                  </a:cubicBezTo>
                  <a:cubicBezTo>
                    <a:pt x="878" y="215"/>
                    <a:pt x="878" y="215"/>
                    <a:pt x="878" y="215"/>
                  </a:cubicBezTo>
                  <a:cubicBezTo>
                    <a:pt x="878" y="213"/>
                    <a:pt x="877" y="208"/>
                    <a:pt x="875" y="204"/>
                  </a:cubicBezTo>
                  <a:cubicBezTo>
                    <a:pt x="873" y="201"/>
                    <a:pt x="871" y="199"/>
                    <a:pt x="869" y="198"/>
                  </a:cubicBezTo>
                  <a:cubicBezTo>
                    <a:pt x="866" y="196"/>
                    <a:pt x="862" y="195"/>
                    <a:pt x="858" y="195"/>
                  </a:cubicBezTo>
                  <a:cubicBezTo>
                    <a:pt x="858" y="197"/>
                    <a:pt x="858" y="197"/>
                    <a:pt x="858" y="197"/>
                  </a:cubicBezTo>
                  <a:cubicBezTo>
                    <a:pt x="858" y="195"/>
                    <a:pt x="858" y="195"/>
                    <a:pt x="858" y="195"/>
                  </a:cubicBezTo>
                  <a:cubicBezTo>
                    <a:pt x="812" y="195"/>
                    <a:pt x="812" y="195"/>
                    <a:pt x="812" y="195"/>
                  </a:cubicBezTo>
                  <a:cubicBezTo>
                    <a:pt x="811" y="197"/>
                    <a:pt x="811" y="197"/>
                    <a:pt x="811" y="197"/>
                  </a:cubicBezTo>
                  <a:cubicBezTo>
                    <a:pt x="813" y="196"/>
                    <a:pt x="813" y="196"/>
                    <a:pt x="813" y="196"/>
                  </a:cubicBezTo>
                  <a:cubicBezTo>
                    <a:pt x="803" y="143"/>
                    <a:pt x="767" y="95"/>
                    <a:pt x="710" y="59"/>
                  </a:cubicBezTo>
                  <a:cubicBezTo>
                    <a:pt x="651" y="21"/>
                    <a:pt x="574" y="0"/>
                    <a:pt x="494" y="0"/>
                  </a:cubicBezTo>
                  <a:cubicBezTo>
                    <a:pt x="414" y="0"/>
                    <a:pt x="339" y="21"/>
                    <a:pt x="282" y="57"/>
                  </a:cubicBezTo>
                  <a:cubicBezTo>
                    <a:pt x="225" y="92"/>
                    <a:pt x="185" y="141"/>
                    <a:pt x="175" y="196"/>
                  </a:cubicBezTo>
                  <a:cubicBezTo>
                    <a:pt x="177" y="197"/>
                    <a:pt x="177" y="197"/>
                    <a:pt x="177" y="197"/>
                  </a:cubicBezTo>
                  <a:cubicBezTo>
                    <a:pt x="177" y="195"/>
                    <a:pt x="177" y="195"/>
                    <a:pt x="177" y="195"/>
                  </a:cubicBezTo>
                  <a:cubicBezTo>
                    <a:pt x="129" y="195"/>
                    <a:pt x="129" y="195"/>
                    <a:pt x="129" y="195"/>
                  </a:cubicBezTo>
                  <a:cubicBezTo>
                    <a:pt x="129" y="197"/>
                    <a:pt x="129" y="197"/>
                    <a:pt x="129" y="197"/>
                  </a:cubicBezTo>
                  <a:cubicBezTo>
                    <a:pt x="129" y="195"/>
                    <a:pt x="129" y="195"/>
                    <a:pt x="129" y="195"/>
                  </a:cubicBezTo>
                  <a:cubicBezTo>
                    <a:pt x="125" y="195"/>
                    <a:pt x="120" y="196"/>
                    <a:pt x="116" y="199"/>
                  </a:cubicBezTo>
                  <a:cubicBezTo>
                    <a:pt x="112" y="202"/>
                    <a:pt x="109" y="208"/>
                    <a:pt x="108" y="215"/>
                  </a:cubicBezTo>
                  <a:cubicBezTo>
                    <a:pt x="108" y="216"/>
                    <a:pt x="108" y="216"/>
                    <a:pt x="108" y="216"/>
                  </a:cubicBezTo>
                  <a:cubicBezTo>
                    <a:pt x="108" y="216"/>
                    <a:pt x="108" y="216"/>
                    <a:pt x="108" y="216"/>
                  </a:cubicBezTo>
                  <a:cubicBezTo>
                    <a:pt x="108" y="300"/>
                    <a:pt x="108" y="300"/>
                    <a:pt x="108" y="300"/>
                  </a:cubicBezTo>
                  <a:cubicBezTo>
                    <a:pt x="110" y="300"/>
                    <a:pt x="110" y="300"/>
                    <a:pt x="110" y="300"/>
                  </a:cubicBezTo>
                  <a:cubicBezTo>
                    <a:pt x="108" y="300"/>
                    <a:pt x="108" y="300"/>
                    <a:pt x="108" y="300"/>
                  </a:cubicBezTo>
                  <a:cubicBezTo>
                    <a:pt x="108" y="326"/>
                    <a:pt x="98" y="341"/>
                    <a:pt x="88" y="351"/>
                  </a:cubicBezTo>
                  <a:cubicBezTo>
                    <a:pt x="78" y="360"/>
                    <a:pt x="68" y="363"/>
                    <a:pt x="68" y="363"/>
                  </a:cubicBezTo>
                  <a:cubicBezTo>
                    <a:pt x="68" y="365"/>
                    <a:pt x="68" y="365"/>
                    <a:pt x="68" y="365"/>
                  </a:cubicBezTo>
                  <a:cubicBezTo>
                    <a:pt x="68" y="363"/>
                    <a:pt x="68" y="363"/>
                    <a:pt x="68" y="363"/>
                  </a:cubicBezTo>
                  <a:cubicBezTo>
                    <a:pt x="57" y="366"/>
                    <a:pt x="57" y="366"/>
                    <a:pt x="57" y="366"/>
                  </a:cubicBezTo>
                  <a:cubicBezTo>
                    <a:pt x="57" y="389"/>
                    <a:pt x="57" y="389"/>
                    <a:pt x="57" y="389"/>
                  </a:cubicBezTo>
                  <a:cubicBezTo>
                    <a:pt x="20" y="389"/>
                    <a:pt x="20" y="389"/>
                    <a:pt x="20" y="389"/>
                  </a:cubicBezTo>
                  <a:cubicBezTo>
                    <a:pt x="17" y="389"/>
                    <a:pt x="15" y="389"/>
                    <a:pt x="12" y="389"/>
                  </a:cubicBezTo>
                  <a:cubicBezTo>
                    <a:pt x="9" y="390"/>
                    <a:pt x="6" y="391"/>
                    <a:pt x="4" y="394"/>
                  </a:cubicBezTo>
                  <a:cubicBezTo>
                    <a:pt x="0" y="398"/>
                    <a:pt x="0" y="402"/>
                    <a:pt x="0" y="405"/>
                  </a:cubicBezTo>
                  <a:cubicBezTo>
                    <a:pt x="0" y="406"/>
                    <a:pt x="0" y="407"/>
                    <a:pt x="0" y="40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08"/>
                    <a:pt x="0" y="408"/>
                    <a:pt x="0" y="409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0" y="1146"/>
                    <a:pt x="0" y="1147"/>
                    <a:pt x="0" y="1147"/>
                  </a:cubicBezTo>
                  <a:cubicBezTo>
                    <a:pt x="0" y="1148"/>
                    <a:pt x="0" y="1149"/>
                    <a:pt x="0" y="1150"/>
                  </a:cubicBezTo>
                  <a:cubicBezTo>
                    <a:pt x="0" y="1153"/>
                    <a:pt x="0" y="1157"/>
                    <a:pt x="4" y="1161"/>
                  </a:cubicBezTo>
                  <a:cubicBezTo>
                    <a:pt x="6" y="1164"/>
                    <a:pt x="9" y="1165"/>
                    <a:pt x="12" y="1166"/>
                  </a:cubicBezTo>
                  <a:cubicBezTo>
                    <a:pt x="15" y="1167"/>
                    <a:pt x="18" y="1167"/>
                    <a:pt x="20" y="1167"/>
                  </a:cubicBezTo>
                  <a:cubicBezTo>
                    <a:pt x="57" y="1167"/>
                    <a:pt x="57" y="1167"/>
                    <a:pt x="57" y="1167"/>
                  </a:cubicBezTo>
                  <a:cubicBezTo>
                    <a:pt x="57" y="1189"/>
                    <a:pt x="57" y="1189"/>
                    <a:pt x="57" y="1189"/>
                  </a:cubicBezTo>
                  <a:cubicBezTo>
                    <a:pt x="68" y="1192"/>
                    <a:pt x="68" y="1192"/>
                    <a:pt x="68" y="1192"/>
                  </a:cubicBezTo>
                  <a:cubicBezTo>
                    <a:pt x="68" y="1192"/>
                    <a:pt x="68" y="1192"/>
                    <a:pt x="68" y="1192"/>
                  </a:cubicBezTo>
                  <a:cubicBezTo>
                    <a:pt x="68" y="1192"/>
                    <a:pt x="68" y="1192"/>
                    <a:pt x="68" y="1192"/>
                  </a:cubicBezTo>
                  <a:cubicBezTo>
                    <a:pt x="68" y="1192"/>
                    <a:pt x="68" y="1192"/>
                    <a:pt x="68" y="1192"/>
                  </a:cubicBezTo>
                  <a:cubicBezTo>
                    <a:pt x="68" y="1192"/>
                    <a:pt x="68" y="1192"/>
                    <a:pt x="68" y="1192"/>
                  </a:cubicBezTo>
                  <a:cubicBezTo>
                    <a:pt x="68" y="1192"/>
                    <a:pt x="68" y="1192"/>
                    <a:pt x="68" y="1192"/>
                  </a:cubicBezTo>
                  <a:cubicBezTo>
                    <a:pt x="68" y="1192"/>
                    <a:pt x="68" y="1192"/>
                    <a:pt x="68" y="1192"/>
                  </a:cubicBezTo>
                  <a:cubicBezTo>
                    <a:pt x="68" y="1192"/>
                    <a:pt x="78" y="1195"/>
                    <a:pt x="88" y="1204"/>
                  </a:cubicBezTo>
                  <a:cubicBezTo>
                    <a:pt x="98" y="1214"/>
                    <a:pt x="108" y="1229"/>
                    <a:pt x="108" y="1255"/>
                  </a:cubicBezTo>
                  <a:cubicBezTo>
                    <a:pt x="110" y="1255"/>
                    <a:pt x="110" y="1255"/>
                    <a:pt x="110" y="1255"/>
                  </a:cubicBezTo>
                  <a:cubicBezTo>
                    <a:pt x="108" y="1255"/>
                    <a:pt x="108" y="1255"/>
                    <a:pt x="108" y="1255"/>
                  </a:cubicBezTo>
                  <a:cubicBezTo>
                    <a:pt x="108" y="1339"/>
                    <a:pt x="108" y="1339"/>
                    <a:pt x="108" y="1339"/>
                  </a:cubicBezTo>
                  <a:cubicBezTo>
                    <a:pt x="108" y="1340"/>
                    <a:pt x="108" y="1340"/>
                    <a:pt x="108" y="1340"/>
                  </a:cubicBezTo>
                  <a:cubicBezTo>
                    <a:pt x="109" y="1348"/>
                    <a:pt x="112" y="1353"/>
                    <a:pt x="116" y="1356"/>
                  </a:cubicBezTo>
                  <a:cubicBezTo>
                    <a:pt x="120" y="1359"/>
                    <a:pt x="125" y="1360"/>
                    <a:pt x="129" y="1360"/>
                  </a:cubicBezTo>
                  <a:cubicBezTo>
                    <a:pt x="177" y="1360"/>
                    <a:pt x="177" y="1360"/>
                    <a:pt x="177" y="1360"/>
                  </a:cubicBezTo>
                  <a:cubicBezTo>
                    <a:pt x="177" y="1358"/>
                    <a:pt x="177" y="1358"/>
                    <a:pt x="177" y="1358"/>
                  </a:cubicBezTo>
                  <a:cubicBezTo>
                    <a:pt x="175" y="1358"/>
                    <a:pt x="175" y="1358"/>
                    <a:pt x="175" y="1358"/>
                  </a:cubicBezTo>
                  <a:cubicBezTo>
                    <a:pt x="185" y="1414"/>
                    <a:pt x="225" y="1463"/>
                    <a:pt x="282" y="1498"/>
                  </a:cubicBezTo>
                  <a:cubicBezTo>
                    <a:pt x="339" y="1534"/>
                    <a:pt x="414" y="1555"/>
                    <a:pt x="494" y="1555"/>
                  </a:cubicBezTo>
                  <a:cubicBezTo>
                    <a:pt x="494" y="1553"/>
                    <a:pt x="494" y="1553"/>
                    <a:pt x="494" y="1553"/>
                  </a:cubicBezTo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4195762" y="360362"/>
              <a:ext cx="3800475" cy="6137275"/>
            </a:xfrm>
            <a:custGeom>
              <a:avLst/>
              <a:gdLst>
                <a:gd name="T0" fmla="*/ 238 w 895"/>
                <a:gd name="T1" fmla="*/ 94 h 1447"/>
                <a:gd name="T2" fmla="*/ 129 w 895"/>
                <a:gd name="T3" fmla="*/ 225 h 1447"/>
                <a:gd name="T4" fmla="*/ 108 w 895"/>
                <a:gd name="T5" fmla="*/ 319 h 1447"/>
                <a:gd name="T6" fmla="*/ 20 w 895"/>
                <a:gd name="T7" fmla="*/ 1046 h 1447"/>
                <a:gd name="T8" fmla="*/ 109 w 895"/>
                <a:gd name="T9" fmla="*/ 1128 h 1447"/>
                <a:gd name="T10" fmla="*/ 129 w 895"/>
                <a:gd name="T11" fmla="*/ 1240 h 1447"/>
                <a:gd name="T12" fmla="*/ 302 w 895"/>
                <a:gd name="T13" fmla="*/ 1396 h 1447"/>
                <a:gd name="T14" fmla="*/ 613 w 895"/>
                <a:gd name="T15" fmla="*/ 1387 h 1447"/>
                <a:gd name="T16" fmla="*/ 766 w 895"/>
                <a:gd name="T17" fmla="*/ 1240 h 1447"/>
                <a:gd name="T18" fmla="*/ 794 w 895"/>
                <a:gd name="T19" fmla="*/ 1117 h 1447"/>
                <a:gd name="T20" fmla="*/ 818 w 895"/>
                <a:gd name="T21" fmla="*/ 1093 h 1447"/>
                <a:gd name="T22" fmla="*/ 818 w 895"/>
                <a:gd name="T23" fmla="*/ 401 h 1447"/>
                <a:gd name="T24" fmla="*/ 794 w 895"/>
                <a:gd name="T25" fmla="*/ 331 h 1447"/>
                <a:gd name="T26" fmla="*/ 766 w 895"/>
                <a:gd name="T27" fmla="*/ 207 h 1447"/>
                <a:gd name="T28" fmla="*/ 613 w 895"/>
                <a:gd name="T29" fmla="*/ 60 h 1447"/>
                <a:gd name="T30" fmla="*/ 16 w 895"/>
                <a:gd name="T31" fmla="*/ 397 h 1447"/>
                <a:gd name="T32" fmla="*/ 105 w 895"/>
                <a:gd name="T33" fmla="*/ 317 h 1447"/>
                <a:gd name="T34" fmla="*/ 125 w 895"/>
                <a:gd name="T35" fmla="*/ 205 h 1447"/>
                <a:gd name="T36" fmla="*/ 198 w 895"/>
                <a:gd name="T37" fmla="*/ 165 h 1447"/>
                <a:gd name="T38" fmla="*/ 301 w 895"/>
                <a:gd name="T39" fmla="*/ 47 h 1447"/>
                <a:gd name="T40" fmla="*/ 445 w 895"/>
                <a:gd name="T41" fmla="*/ 16 h 1447"/>
                <a:gd name="T42" fmla="*/ 615 w 895"/>
                <a:gd name="T43" fmla="*/ 56 h 1447"/>
                <a:gd name="T44" fmla="*/ 699 w 895"/>
                <a:gd name="T45" fmla="*/ 185 h 1447"/>
                <a:gd name="T46" fmla="*/ 771 w 895"/>
                <a:gd name="T47" fmla="*/ 253 h 1447"/>
                <a:gd name="T48" fmla="*/ 798 w 895"/>
                <a:gd name="T49" fmla="*/ 329 h 1447"/>
                <a:gd name="T50" fmla="*/ 822 w 895"/>
                <a:gd name="T51" fmla="*/ 397 h 1447"/>
                <a:gd name="T52" fmla="*/ 822 w 895"/>
                <a:gd name="T53" fmla="*/ 1095 h 1447"/>
                <a:gd name="T54" fmla="*/ 797 w 895"/>
                <a:gd name="T55" fmla="*/ 1119 h 1447"/>
                <a:gd name="T56" fmla="*/ 771 w 895"/>
                <a:gd name="T57" fmla="*/ 1194 h 1447"/>
                <a:gd name="T58" fmla="*/ 700 w 895"/>
                <a:gd name="T59" fmla="*/ 1244 h 1447"/>
                <a:gd name="T60" fmla="*/ 695 w 895"/>
                <a:gd name="T61" fmla="*/ 1302 h 1447"/>
                <a:gd name="T62" fmla="*/ 435 w 895"/>
                <a:gd name="T63" fmla="*/ 1431 h 1447"/>
                <a:gd name="T64" fmla="*/ 301 w 895"/>
                <a:gd name="T65" fmla="*/ 1400 h 1447"/>
                <a:gd name="T66" fmla="*/ 198 w 895"/>
                <a:gd name="T67" fmla="*/ 1282 h 1447"/>
                <a:gd name="T68" fmla="*/ 125 w 895"/>
                <a:gd name="T69" fmla="*/ 1222 h 1447"/>
                <a:gd name="T70" fmla="*/ 74 w 895"/>
                <a:gd name="T71" fmla="*/ 1096 h 1447"/>
                <a:gd name="T72" fmla="*/ 445 w 895"/>
                <a:gd name="T73" fmla="*/ 0 h 1447"/>
                <a:gd name="T74" fmla="*/ 182 w 895"/>
                <a:gd name="T75" fmla="*/ 165 h 1447"/>
                <a:gd name="T76" fmla="*/ 109 w 895"/>
                <a:gd name="T77" fmla="*/ 225 h 1447"/>
                <a:gd name="T78" fmla="*/ 62 w 895"/>
                <a:gd name="T79" fmla="*/ 339 h 1447"/>
                <a:gd name="T80" fmla="*/ 0 w 895"/>
                <a:gd name="T81" fmla="*/ 381 h 1447"/>
                <a:gd name="T82" fmla="*/ 62 w 895"/>
                <a:gd name="T83" fmla="*/ 1107 h 1447"/>
                <a:gd name="T84" fmla="*/ 92 w 895"/>
                <a:gd name="T85" fmla="*/ 1139 h 1447"/>
                <a:gd name="T86" fmla="*/ 182 w 895"/>
                <a:gd name="T87" fmla="*/ 1262 h 1447"/>
                <a:gd name="T88" fmla="*/ 294 w 895"/>
                <a:gd name="T89" fmla="*/ 1414 h 1447"/>
                <a:gd name="T90" fmla="*/ 710 w 895"/>
                <a:gd name="T91" fmla="*/ 1306 h 1447"/>
                <a:gd name="T92" fmla="*/ 786 w 895"/>
                <a:gd name="T93" fmla="*/ 1200 h 1447"/>
                <a:gd name="T94" fmla="*/ 824 w 895"/>
                <a:gd name="T95" fmla="*/ 1113 h 1447"/>
                <a:gd name="T96" fmla="*/ 895 w 895"/>
                <a:gd name="T97" fmla="*/ 1066 h 1447"/>
                <a:gd name="T98" fmla="*/ 824 w 895"/>
                <a:gd name="T99" fmla="*/ 334 h 1447"/>
                <a:gd name="T100" fmla="*/ 786 w 895"/>
                <a:gd name="T101" fmla="*/ 247 h 1447"/>
                <a:gd name="T102" fmla="*/ 710 w 895"/>
                <a:gd name="T103" fmla="*/ 141 h 1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95" h="1447">
                  <a:moveTo>
                    <a:pt x="445" y="20"/>
                  </a:moveTo>
                  <a:cubicBezTo>
                    <a:pt x="442" y="20"/>
                    <a:pt x="438" y="20"/>
                    <a:pt x="435" y="20"/>
                  </a:cubicBezTo>
                  <a:cubicBezTo>
                    <a:pt x="386" y="22"/>
                    <a:pt x="343" y="32"/>
                    <a:pt x="302" y="50"/>
                  </a:cubicBezTo>
                  <a:cubicBezTo>
                    <a:pt x="281" y="61"/>
                    <a:pt x="257" y="75"/>
                    <a:pt x="238" y="94"/>
                  </a:cubicBezTo>
                  <a:cubicBezTo>
                    <a:pt x="220" y="113"/>
                    <a:pt x="205" y="137"/>
                    <a:pt x="202" y="166"/>
                  </a:cubicBezTo>
                  <a:cubicBezTo>
                    <a:pt x="202" y="207"/>
                    <a:pt x="202" y="207"/>
                    <a:pt x="202" y="207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29" y="213"/>
                    <a:pt x="129" y="219"/>
                    <a:pt x="129" y="225"/>
                  </a:cubicBezTo>
                  <a:cubicBezTo>
                    <a:pt x="129" y="256"/>
                    <a:pt x="126" y="289"/>
                    <a:pt x="109" y="318"/>
                  </a:cubicBezTo>
                  <a:cubicBezTo>
                    <a:pt x="109" y="319"/>
                    <a:pt x="109" y="319"/>
                    <a:pt x="109" y="319"/>
                  </a:cubicBezTo>
                  <a:cubicBezTo>
                    <a:pt x="109" y="319"/>
                    <a:pt x="109" y="319"/>
                    <a:pt x="109" y="319"/>
                  </a:cubicBezTo>
                  <a:cubicBezTo>
                    <a:pt x="108" y="319"/>
                    <a:pt x="108" y="319"/>
                    <a:pt x="108" y="319"/>
                  </a:cubicBezTo>
                  <a:cubicBezTo>
                    <a:pt x="98" y="335"/>
                    <a:pt x="88" y="346"/>
                    <a:pt x="77" y="353"/>
                  </a:cubicBezTo>
                  <a:cubicBezTo>
                    <a:pt x="77" y="401"/>
                    <a:pt x="77" y="401"/>
                    <a:pt x="77" y="401"/>
                  </a:cubicBezTo>
                  <a:cubicBezTo>
                    <a:pt x="20" y="401"/>
                    <a:pt x="20" y="401"/>
                    <a:pt x="20" y="401"/>
                  </a:cubicBezTo>
                  <a:cubicBezTo>
                    <a:pt x="20" y="1046"/>
                    <a:pt x="20" y="1046"/>
                    <a:pt x="20" y="1046"/>
                  </a:cubicBezTo>
                  <a:cubicBezTo>
                    <a:pt x="77" y="1046"/>
                    <a:pt x="77" y="1046"/>
                    <a:pt x="77" y="1046"/>
                  </a:cubicBezTo>
                  <a:cubicBezTo>
                    <a:pt x="77" y="1093"/>
                    <a:pt x="77" y="1093"/>
                    <a:pt x="77" y="1093"/>
                  </a:cubicBezTo>
                  <a:cubicBezTo>
                    <a:pt x="90" y="1103"/>
                    <a:pt x="101" y="1117"/>
                    <a:pt x="108" y="1128"/>
                  </a:cubicBezTo>
                  <a:cubicBezTo>
                    <a:pt x="109" y="1128"/>
                    <a:pt x="109" y="1128"/>
                    <a:pt x="109" y="1128"/>
                  </a:cubicBezTo>
                  <a:cubicBezTo>
                    <a:pt x="109" y="1128"/>
                    <a:pt x="109" y="1128"/>
                    <a:pt x="109" y="1128"/>
                  </a:cubicBezTo>
                  <a:cubicBezTo>
                    <a:pt x="109" y="1129"/>
                    <a:pt x="109" y="1129"/>
                    <a:pt x="109" y="1129"/>
                  </a:cubicBezTo>
                  <a:cubicBezTo>
                    <a:pt x="126" y="1158"/>
                    <a:pt x="129" y="1190"/>
                    <a:pt x="129" y="1222"/>
                  </a:cubicBezTo>
                  <a:cubicBezTo>
                    <a:pt x="129" y="1228"/>
                    <a:pt x="129" y="1234"/>
                    <a:pt x="129" y="1240"/>
                  </a:cubicBezTo>
                  <a:cubicBezTo>
                    <a:pt x="202" y="1241"/>
                    <a:pt x="202" y="1241"/>
                    <a:pt x="202" y="1241"/>
                  </a:cubicBezTo>
                  <a:cubicBezTo>
                    <a:pt x="202" y="1282"/>
                    <a:pt x="202" y="1282"/>
                    <a:pt x="202" y="1282"/>
                  </a:cubicBezTo>
                  <a:cubicBezTo>
                    <a:pt x="205" y="1311"/>
                    <a:pt x="220" y="1334"/>
                    <a:pt x="239" y="1353"/>
                  </a:cubicBezTo>
                  <a:cubicBezTo>
                    <a:pt x="258" y="1372"/>
                    <a:pt x="281" y="1386"/>
                    <a:pt x="302" y="1396"/>
                  </a:cubicBezTo>
                  <a:cubicBezTo>
                    <a:pt x="302" y="1396"/>
                    <a:pt x="302" y="1396"/>
                    <a:pt x="302" y="1396"/>
                  </a:cubicBezTo>
                  <a:cubicBezTo>
                    <a:pt x="341" y="1414"/>
                    <a:pt x="383" y="1424"/>
                    <a:pt x="435" y="1427"/>
                  </a:cubicBezTo>
                  <a:cubicBezTo>
                    <a:pt x="467" y="1427"/>
                    <a:pt x="490" y="1425"/>
                    <a:pt x="514" y="1421"/>
                  </a:cubicBezTo>
                  <a:cubicBezTo>
                    <a:pt x="541" y="1416"/>
                    <a:pt x="579" y="1406"/>
                    <a:pt x="613" y="1387"/>
                  </a:cubicBezTo>
                  <a:cubicBezTo>
                    <a:pt x="647" y="1368"/>
                    <a:pt x="677" y="1341"/>
                    <a:pt x="691" y="1301"/>
                  </a:cubicBezTo>
                  <a:cubicBezTo>
                    <a:pt x="693" y="1290"/>
                    <a:pt x="695" y="1282"/>
                    <a:pt x="695" y="1262"/>
                  </a:cubicBezTo>
                  <a:cubicBezTo>
                    <a:pt x="696" y="1241"/>
                    <a:pt x="696" y="1241"/>
                    <a:pt x="696" y="1241"/>
                  </a:cubicBezTo>
                  <a:cubicBezTo>
                    <a:pt x="766" y="1240"/>
                    <a:pt x="766" y="1240"/>
                    <a:pt x="766" y="1240"/>
                  </a:cubicBezTo>
                  <a:cubicBezTo>
                    <a:pt x="766" y="1197"/>
                    <a:pt x="766" y="1197"/>
                    <a:pt x="766" y="1197"/>
                  </a:cubicBezTo>
                  <a:cubicBezTo>
                    <a:pt x="766" y="1197"/>
                    <a:pt x="766" y="1197"/>
                    <a:pt x="766" y="1197"/>
                  </a:cubicBezTo>
                  <a:cubicBezTo>
                    <a:pt x="767" y="1194"/>
                    <a:pt x="767" y="1194"/>
                    <a:pt x="767" y="1194"/>
                  </a:cubicBezTo>
                  <a:cubicBezTo>
                    <a:pt x="769" y="1165"/>
                    <a:pt x="779" y="1138"/>
                    <a:pt x="794" y="1117"/>
                  </a:cubicBezTo>
                  <a:cubicBezTo>
                    <a:pt x="799" y="1108"/>
                    <a:pt x="806" y="1102"/>
                    <a:pt x="811" y="1098"/>
                  </a:cubicBezTo>
                  <a:cubicBezTo>
                    <a:pt x="811" y="1098"/>
                    <a:pt x="811" y="1098"/>
                    <a:pt x="811" y="1098"/>
                  </a:cubicBezTo>
                  <a:cubicBezTo>
                    <a:pt x="811" y="1098"/>
                    <a:pt x="811" y="1098"/>
                    <a:pt x="811" y="1098"/>
                  </a:cubicBezTo>
                  <a:cubicBezTo>
                    <a:pt x="813" y="1096"/>
                    <a:pt x="815" y="1095"/>
                    <a:pt x="818" y="1093"/>
                  </a:cubicBezTo>
                  <a:cubicBezTo>
                    <a:pt x="818" y="1046"/>
                    <a:pt x="818" y="1046"/>
                    <a:pt x="818" y="1046"/>
                  </a:cubicBezTo>
                  <a:cubicBezTo>
                    <a:pt x="875" y="1046"/>
                    <a:pt x="875" y="1046"/>
                    <a:pt x="875" y="1046"/>
                  </a:cubicBezTo>
                  <a:cubicBezTo>
                    <a:pt x="875" y="401"/>
                    <a:pt x="875" y="401"/>
                    <a:pt x="875" y="401"/>
                  </a:cubicBezTo>
                  <a:cubicBezTo>
                    <a:pt x="818" y="401"/>
                    <a:pt x="818" y="401"/>
                    <a:pt x="818" y="401"/>
                  </a:cubicBezTo>
                  <a:cubicBezTo>
                    <a:pt x="818" y="354"/>
                    <a:pt x="818" y="354"/>
                    <a:pt x="818" y="354"/>
                  </a:cubicBezTo>
                  <a:cubicBezTo>
                    <a:pt x="815" y="352"/>
                    <a:pt x="813" y="351"/>
                    <a:pt x="811" y="349"/>
                  </a:cubicBezTo>
                  <a:cubicBezTo>
                    <a:pt x="804" y="343"/>
                    <a:pt x="799" y="337"/>
                    <a:pt x="794" y="331"/>
                  </a:cubicBezTo>
                  <a:cubicBezTo>
                    <a:pt x="794" y="331"/>
                    <a:pt x="794" y="331"/>
                    <a:pt x="794" y="331"/>
                  </a:cubicBezTo>
                  <a:cubicBezTo>
                    <a:pt x="794" y="331"/>
                    <a:pt x="794" y="331"/>
                    <a:pt x="794" y="331"/>
                  </a:cubicBezTo>
                  <a:cubicBezTo>
                    <a:pt x="779" y="310"/>
                    <a:pt x="769" y="281"/>
                    <a:pt x="767" y="253"/>
                  </a:cubicBezTo>
                  <a:cubicBezTo>
                    <a:pt x="766" y="249"/>
                    <a:pt x="766" y="249"/>
                    <a:pt x="766" y="249"/>
                  </a:cubicBezTo>
                  <a:cubicBezTo>
                    <a:pt x="766" y="207"/>
                    <a:pt x="766" y="207"/>
                    <a:pt x="766" y="207"/>
                  </a:cubicBezTo>
                  <a:cubicBezTo>
                    <a:pt x="696" y="207"/>
                    <a:pt x="696" y="207"/>
                    <a:pt x="696" y="207"/>
                  </a:cubicBezTo>
                  <a:cubicBezTo>
                    <a:pt x="695" y="186"/>
                    <a:pt x="695" y="186"/>
                    <a:pt x="695" y="186"/>
                  </a:cubicBezTo>
                  <a:cubicBezTo>
                    <a:pt x="695" y="165"/>
                    <a:pt x="693" y="157"/>
                    <a:pt x="691" y="147"/>
                  </a:cubicBezTo>
                  <a:cubicBezTo>
                    <a:pt x="677" y="106"/>
                    <a:pt x="647" y="79"/>
                    <a:pt x="613" y="60"/>
                  </a:cubicBezTo>
                  <a:cubicBezTo>
                    <a:pt x="579" y="41"/>
                    <a:pt x="541" y="31"/>
                    <a:pt x="514" y="25"/>
                  </a:cubicBezTo>
                  <a:cubicBezTo>
                    <a:pt x="490" y="22"/>
                    <a:pt x="468" y="20"/>
                    <a:pt x="445" y="20"/>
                  </a:cubicBezTo>
                  <a:moveTo>
                    <a:pt x="16" y="1050"/>
                  </a:moveTo>
                  <a:cubicBezTo>
                    <a:pt x="16" y="397"/>
                    <a:pt x="16" y="397"/>
                    <a:pt x="16" y="397"/>
                  </a:cubicBezTo>
                  <a:cubicBezTo>
                    <a:pt x="73" y="397"/>
                    <a:pt x="73" y="397"/>
                    <a:pt x="73" y="397"/>
                  </a:cubicBezTo>
                  <a:cubicBezTo>
                    <a:pt x="73" y="351"/>
                    <a:pt x="73" y="351"/>
                    <a:pt x="73" y="351"/>
                  </a:cubicBezTo>
                  <a:cubicBezTo>
                    <a:pt x="74" y="351"/>
                    <a:pt x="74" y="351"/>
                    <a:pt x="74" y="351"/>
                  </a:cubicBezTo>
                  <a:cubicBezTo>
                    <a:pt x="84" y="344"/>
                    <a:pt x="95" y="333"/>
                    <a:pt x="105" y="317"/>
                  </a:cubicBezTo>
                  <a:cubicBezTo>
                    <a:pt x="105" y="317"/>
                    <a:pt x="105" y="317"/>
                    <a:pt x="105" y="317"/>
                  </a:cubicBezTo>
                  <a:cubicBezTo>
                    <a:pt x="106" y="316"/>
                    <a:pt x="106" y="316"/>
                    <a:pt x="106" y="316"/>
                  </a:cubicBezTo>
                  <a:cubicBezTo>
                    <a:pt x="122" y="288"/>
                    <a:pt x="125" y="256"/>
                    <a:pt x="125" y="225"/>
                  </a:cubicBezTo>
                  <a:cubicBezTo>
                    <a:pt x="125" y="218"/>
                    <a:pt x="125" y="211"/>
                    <a:pt x="125" y="205"/>
                  </a:cubicBezTo>
                  <a:cubicBezTo>
                    <a:pt x="125" y="203"/>
                    <a:pt x="125" y="203"/>
                    <a:pt x="125" y="203"/>
                  </a:cubicBezTo>
                  <a:cubicBezTo>
                    <a:pt x="198" y="203"/>
                    <a:pt x="198" y="203"/>
                    <a:pt x="198" y="203"/>
                  </a:cubicBezTo>
                  <a:cubicBezTo>
                    <a:pt x="198" y="165"/>
                    <a:pt x="198" y="165"/>
                    <a:pt x="198" y="165"/>
                  </a:cubicBezTo>
                  <a:cubicBezTo>
                    <a:pt x="198" y="165"/>
                    <a:pt x="198" y="165"/>
                    <a:pt x="198" y="165"/>
                  </a:cubicBezTo>
                  <a:cubicBezTo>
                    <a:pt x="201" y="135"/>
                    <a:pt x="216" y="111"/>
                    <a:pt x="236" y="91"/>
                  </a:cubicBezTo>
                  <a:cubicBezTo>
                    <a:pt x="255" y="72"/>
                    <a:pt x="279" y="57"/>
                    <a:pt x="301" y="47"/>
                  </a:cubicBezTo>
                  <a:cubicBezTo>
                    <a:pt x="301" y="47"/>
                    <a:pt x="301" y="47"/>
                    <a:pt x="301" y="47"/>
                  </a:cubicBezTo>
                  <a:cubicBezTo>
                    <a:pt x="301" y="47"/>
                    <a:pt x="301" y="47"/>
                    <a:pt x="301" y="47"/>
                  </a:cubicBezTo>
                  <a:cubicBezTo>
                    <a:pt x="342" y="28"/>
                    <a:pt x="385" y="18"/>
                    <a:pt x="435" y="16"/>
                  </a:cubicBezTo>
                  <a:cubicBezTo>
                    <a:pt x="435" y="16"/>
                    <a:pt x="435" y="16"/>
                    <a:pt x="435" y="16"/>
                  </a:cubicBezTo>
                  <a:cubicBezTo>
                    <a:pt x="435" y="16"/>
                    <a:pt x="435" y="16"/>
                    <a:pt x="435" y="16"/>
                  </a:cubicBezTo>
                  <a:cubicBezTo>
                    <a:pt x="438" y="16"/>
                    <a:pt x="442" y="16"/>
                    <a:pt x="445" y="16"/>
                  </a:cubicBezTo>
                  <a:cubicBezTo>
                    <a:pt x="468" y="16"/>
                    <a:pt x="490" y="18"/>
                    <a:pt x="515" y="21"/>
                  </a:cubicBezTo>
                  <a:cubicBezTo>
                    <a:pt x="515" y="21"/>
                    <a:pt x="515" y="21"/>
                    <a:pt x="515" y="21"/>
                  </a:cubicBezTo>
                  <a:cubicBezTo>
                    <a:pt x="515" y="21"/>
                    <a:pt x="515" y="21"/>
                    <a:pt x="515" y="21"/>
                  </a:cubicBezTo>
                  <a:cubicBezTo>
                    <a:pt x="542" y="27"/>
                    <a:pt x="580" y="37"/>
                    <a:pt x="615" y="56"/>
                  </a:cubicBezTo>
                  <a:cubicBezTo>
                    <a:pt x="649" y="76"/>
                    <a:pt x="681" y="104"/>
                    <a:pt x="695" y="146"/>
                  </a:cubicBezTo>
                  <a:cubicBezTo>
                    <a:pt x="695" y="146"/>
                    <a:pt x="695" y="146"/>
                    <a:pt x="695" y="146"/>
                  </a:cubicBezTo>
                  <a:cubicBezTo>
                    <a:pt x="695" y="146"/>
                    <a:pt x="695" y="146"/>
                    <a:pt x="695" y="146"/>
                  </a:cubicBezTo>
                  <a:cubicBezTo>
                    <a:pt x="697" y="156"/>
                    <a:pt x="699" y="165"/>
                    <a:pt x="699" y="185"/>
                  </a:cubicBezTo>
                  <a:cubicBezTo>
                    <a:pt x="700" y="203"/>
                    <a:pt x="700" y="203"/>
                    <a:pt x="700" y="203"/>
                  </a:cubicBezTo>
                  <a:cubicBezTo>
                    <a:pt x="770" y="203"/>
                    <a:pt x="770" y="203"/>
                    <a:pt x="770" y="203"/>
                  </a:cubicBezTo>
                  <a:cubicBezTo>
                    <a:pt x="770" y="248"/>
                    <a:pt x="770" y="248"/>
                    <a:pt x="770" y="248"/>
                  </a:cubicBezTo>
                  <a:cubicBezTo>
                    <a:pt x="771" y="253"/>
                    <a:pt x="771" y="253"/>
                    <a:pt x="771" y="253"/>
                  </a:cubicBezTo>
                  <a:cubicBezTo>
                    <a:pt x="771" y="253"/>
                    <a:pt x="771" y="253"/>
                    <a:pt x="771" y="253"/>
                  </a:cubicBezTo>
                  <a:cubicBezTo>
                    <a:pt x="773" y="280"/>
                    <a:pt x="783" y="308"/>
                    <a:pt x="798" y="329"/>
                  </a:cubicBezTo>
                  <a:cubicBezTo>
                    <a:pt x="798" y="329"/>
                    <a:pt x="798" y="329"/>
                    <a:pt x="798" y="329"/>
                  </a:cubicBezTo>
                  <a:cubicBezTo>
                    <a:pt x="798" y="329"/>
                    <a:pt x="798" y="329"/>
                    <a:pt x="798" y="329"/>
                  </a:cubicBezTo>
                  <a:cubicBezTo>
                    <a:pt x="802" y="335"/>
                    <a:pt x="807" y="340"/>
                    <a:pt x="814" y="346"/>
                  </a:cubicBezTo>
                  <a:cubicBezTo>
                    <a:pt x="816" y="348"/>
                    <a:pt x="818" y="350"/>
                    <a:pt x="821" y="351"/>
                  </a:cubicBezTo>
                  <a:cubicBezTo>
                    <a:pt x="822" y="352"/>
                    <a:pt x="822" y="352"/>
                    <a:pt x="822" y="352"/>
                  </a:cubicBezTo>
                  <a:cubicBezTo>
                    <a:pt x="822" y="397"/>
                    <a:pt x="822" y="397"/>
                    <a:pt x="822" y="397"/>
                  </a:cubicBezTo>
                  <a:cubicBezTo>
                    <a:pt x="879" y="397"/>
                    <a:pt x="879" y="397"/>
                    <a:pt x="879" y="397"/>
                  </a:cubicBezTo>
                  <a:cubicBezTo>
                    <a:pt x="879" y="1050"/>
                    <a:pt x="879" y="1050"/>
                    <a:pt x="879" y="1050"/>
                  </a:cubicBezTo>
                  <a:cubicBezTo>
                    <a:pt x="822" y="1050"/>
                    <a:pt x="822" y="1050"/>
                    <a:pt x="822" y="1050"/>
                  </a:cubicBezTo>
                  <a:cubicBezTo>
                    <a:pt x="822" y="1095"/>
                    <a:pt x="822" y="1095"/>
                    <a:pt x="822" y="1095"/>
                  </a:cubicBezTo>
                  <a:cubicBezTo>
                    <a:pt x="821" y="1096"/>
                    <a:pt x="821" y="1096"/>
                    <a:pt x="821" y="1096"/>
                  </a:cubicBezTo>
                  <a:cubicBezTo>
                    <a:pt x="818" y="1098"/>
                    <a:pt x="816" y="1099"/>
                    <a:pt x="814" y="1101"/>
                  </a:cubicBezTo>
                  <a:cubicBezTo>
                    <a:pt x="814" y="1101"/>
                    <a:pt x="814" y="1101"/>
                    <a:pt x="814" y="1101"/>
                  </a:cubicBezTo>
                  <a:cubicBezTo>
                    <a:pt x="809" y="1105"/>
                    <a:pt x="802" y="1111"/>
                    <a:pt x="797" y="1119"/>
                  </a:cubicBezTo>
                  <a:cubicBezTo>
                    <a:pt x="797" y="1119"/>
                    <a:pt x="797" y="1119"/>
                    <a:pt x="797" y="1119"/>
                  </a:cubicBezTo>
                  <a:cubicBezTo>
                    <a:pt x="797" y="1119"/>
                    <a:pt x="797" y="1119"/>
                    <a:pt x="797" y="1119"/>
                  </a:cubicBezTo>
                  <a:cubicBezTo>
                    <a:pt x="782" y="1140"/>
                    <a:pt x="773" y="1166"/>
                    <a:pt x="771" y="1194"/>
                  </a:cubicBezTo>
                  <a:cubicBezTo>
                    <a:pt x="771" y="1194"/>
                    <a:pt x="771" y="1194"/>
                    <a:pt x="771" y="1194"/>
                  </a:cubicBezTo>
                  <a:cubicBezTo>
                    <a:pt x="771" y="1194"/>
                    <a:pt x="771" y="1194"/>
                    <a:pt x="771" y="1194"/>
                  </a:cubicBezTo>
                  <a:cubicBezTo>
                    <a:pt x="770" y="1198"/>
                    <a:pt x="770" y="1198"/>
                    <a:pt x="770" y="1198"/>
                  </a:cubicBezTo>
                  <a:cubicBezTo>
                    <a:pt x="770" y="1244"/>
                    <a:pt x="770" y="1244"/>
                    <a:pt x="770" y="1244"/>
                  </a:cubicBezTo>
                  <a:cubicBezTo>
                    <a:pt x="700" y="1244"/>
                    <a:pt x="700" y="1244"/>
                    <a:pt x="700" y="1244"/>
                  </a:cubicBezTo>
                  <a:cubicBezTo>
                    <a:pt x="699" y="1262"/>
                    <a:pt x="699" y="1262"/>
                    <a:pt x="699" y="1262"/>
                  </a:cubicBezTo>
                  <a:cubicBezTo>
                    <a:pt x="699" y="1282"/>
                    <a:pt x="697" y="1291"/>
                    <a:pt x="695" y="1302"/>
                  </a:cubicBezTo>
                  <a:cubicBezTo>
                    <a:pt x="695" y="1302"/>
                    <a:pt x="695" y="1302"/>
                    <a:pt x="695" y="1302"/>
                  </a:cubicBezTo>
                  <a:cubicBezTo>
                    <a:pt x="695" y="1302"/>
                    <a:pt x="695" y="1302"/>
                    <a:pt x="695" y="1302"/>
                  </a:cubicBezTo>
                  <a:cubicBezTo>
                    <a:pt x="681" y="1343"/>
                    <a:pt x="649" y="1371"/>
                    <a:pt x="615" y="1390"/>
                  </a:cubicBezTo>
                  <a:cubicBezTo>
                    <a:pt x="580" y="1410"/>
                    <a:pt x="542" y="1420"/>
                    <a:pt x="514" y="1425"/>
                  </a:cubicBezTo>
                  <a:cubicBezTo>
                    <a:pt x="514" y="1425"/>
                    <a:pt x="514" y="1425"/>
                    <a:pt x="514" y="1425"/>
                  </a:cubicBezTo>
                  <a:cubicBezTo>
                    <a:pt x="491" y="1429"/>
                    <a:pt x="467" y="1431"/>
                    <a:pt x="435" y="1431"/>
                  </a:cubicBezTo>
                  <a:cubicBezTo>
                    <a:pt x="435" y="1431"/>
                    <a:pt x="435" y="1431"/>
                    <a:pt x="435" y="1431"/>
                  </a:cubicBezTo>
                  <a:cubicBezTo>
                    <a:pt x="435" y="1431"/>
                    <a:pt x="435" y="1431"/>
                    <a:pt x="435" y="1431"/>
                  </a:cubicBezTo>
                  <a:cubicBezTo>
                    <a:pt x="435" y="1431"/>
                    <a:pt x="435" y="1431"/>
                    <a:pt x="435" y="1431"/>
                  </a:cubicBezTo>
                  <a:cubicBezTo>
                    <a:pt x="382" y="1428"/>
                    <a:pt x="340" y="1418"/>
                    <a:pt x="301" y="1400"/>
                  </a:cubicBezTo>
                  <a:cubicBezTo>
                    <a:pt x="301" y="1400"/>
                    <a:pt x="301" y="1400"/>
                    <a:pt x="301" y="1400"/>
                  </a:cubicBezTo>
                  <a:cubicBezTo>
                    <a:pt x="279" y="1390"/>
                    <a:pt x="255" y="1375"/>
                    <a:pt x="236" y="1356"/>
                  </a:cubicBezTo>
                  <a:cubicBezTo>
                    <a:pt x="216" y="1337"/>
                    <a:pt x="201" y="1312"/>
                    <a:pt x="198" y="1282"/>
                  </a:cubicBezTo>
                  <a:cubicBezTo>
                    <a:pt x="198" y="1282"/>
                    <a:pt x="198" y="1282"/>
                    <a:pt x="198" y="1282"/>
                  </a:cubicBezTo>
                  <a:cubicBezTo>
                    <a:pt x="198" y="1244"/>
                    <a:pt x="198" y="1244"/>
                    <a:pt x="198" y="1244"/>
                  </a:cubicBezTo>
                  <a:cubicBezTo>
                    <a:pt x="125" y="1244"/>
                    <a:pt x="125" y="1244"/>
                    <a:pt x="125" y="1244"/>
                  </a:cubicBezTo>
                  <a:cubicBezTo>
                    <a:pt x="125" y="1242"/>
                    <a:pt x="125" y="1242"/>
                    <a:pt x="125" y="1242"/>
                  </a:cubicBezTo>
                  <a:cubicBezTo>
                    <a:pt x="125" y="1235"/>
                    <a:pt x="125" y="1228"/>
                    <a:pt x="125" y="1222"/>
                  </a:cubicBezTo>
                  <a:cubicBezTo>
                    <a:pt x="125" y="1191"/>
                    <a:pt x="122" y="1159"/>
                    <a:pt x="106" y="1131"/>
                  </a:cubicBezTo>
                  <a:cubicBezTo>
                    <a:pt x="105" y="1131"/>
                    <a:pt x="105" y="1131"/>
                    <a:pt x="105" y="1131"/>
                  </a:cubicBezTo>
                  <a:cubicBezTo>
                    <a:pt x="105" y="1130"/>
                    <a:pt x="105" y="1130"/>
                    <a:pt x="105" y="1130"/>
                  </a:cubicBezTo>
                  <a:cubicBezTo>
                    <a:pt x="98" y="1119"/>
                    <a:pt x="87" y="1105"/>
                    <a:pt x="74" y="1096"/>
                  </a:cubicBezTo>
                  <a:cubicBezTo>
                    <a:pt x="73" y="1095"/>
                    <a:pt x="73" y="1095"/>
                    <a:pt x="73" y="1095"/>
                  </a:cubicBezTo>
                  <a:cubicBezTo>
                    <a:pt x="73" y="1050"/>
                    <a:pt x="73" y="1050"/>
                    <a:pt x="73" y="1050"/>
                  </a:cubicBezTo>
                  <a:cubicBezTo>
                    <a:pt x="16" y="1050"/>
                    <a:pt x="16" y="1050"/>
                    <a:pt x="16" y="1050"/>
                  </a:cubicBezTo>
                  <a:moveTo>
                    <a:pt x="445" y="0"/>
                  </a:moveTo>
                  <a:cubicBezTo>
                    <a:pt x="442" y="0"/>
                    <a:pt x="438" y="0"/>
                    <a:pt x="434" y="0"/>
                  </a:cubicBezTo>
                  <a:cubicBezTo>
                    <a:pt x="385" y="2"/>
                    <a:pt x="339" y="12"/>
                    <a:pt x="294" y="32"/>
                  </a:cubicBezTo>
                  <a:cubicBezTo>
                    <a:pt x="267" y="45"/>
                    <a:pt x="240" y="63"/>
                    <a:pt x="220" y="85"/>
                  </a:cubicBezTo>
                  <a:cubicBezTo>
                    <a:pt x="199" y="107"/>
                    <a:pt x="185" y="133"/>
                    <a:pt x="182" y="165"/>
                  </a:cubicBezTo>
                  <a:cubicBezTo>
                    <a:pt x="182" y="169"/>
                    <a:pt x="182" y="177"/>
                    <a:pt x="182" y="185"/>
                  </a:cubicBezTo>
                  <a:cubicBezTo>
                    <a:pt x="182" y="187"/>
                    <a:pt x="182" y="187"/>
                    <a:pt x="182" y="187"/>
                  </a:cubicBezTo>
                  <a:cubicBezTo>
                    <a:pt x="108" y="187"/>
                    <a:pt x="108" y="187"/>
                    <a:pt x="108" y="187"/>
                  </a:cubicBezTo>
                  <a:cubicBezTo>
                    <a:pt x="109" y="199"/>
                    <a:pt x="109" y="212"/>
                    <a:pt x="109" y="225"/>
                  </a:cubicBezTo>
                  <a:cubicBezTo>
                    <a:pt x="109" y="254"/>
                    <a:pt x="106" y="283"/>
                    <a:pt x="92" y="308"/>
                  </a:cubicBezTo>
                  <a:cubicBezTo>
                    <a:pt x="92" y="308"/>
                    <a:pt x="92" y="308"/>
                    <a:pt x="92" y="308"/>
                  </a:cubicBezTo>
                  <a:cubicBezTo>
                    <a:pt x="92" y="308"/>
                    <a:pt x="92" y="308"/>
                    <a:pt x="92" y="308"/>
                  </a:cubicBezTo>
                  <a:cubicBezTo>
                    <a:pt x="85" y="319"/>
                    <a:pt x="74" y="332"/>
                    <a:pt x="62" y="339"/>
                  </a:cubicBezTo>
                  <a:cubicBezTo>
                    <a:pt x="62" y="339"/>
                    <a:pt x="62" y="339"/>
                    <a:pt x="62" y="339"/>
                  </a:cubicBezTo>
                  <a:cubicBezTo>
                    <a:pt x="57" y="342"/>
                    <a:pt x="57" y="342"/>
                    <a:pt x="57" y="342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1066"/>
                    <a:pt x="0" y="1066"/>
                    <a:pt x="0" y="1066"/>
                  </a:cubicBezTo>
                  <a:cubicBezTo>
                    <a:pt x="57" y="1066"/>
                    <a:pt x="57" y="1066"/>
                    <a:pt x="57" y="1066"/>
                  </a:cubicBezTo>
                  <a:cubicBezTo>
                    <a:pt x="57" y="1104"/>
                    <a:pt x="57" y="1104"/>
                    <a:pt x="57" y="1104"/>
                  </a:cubicBezTo>
                  <a:cubicBezTo>
                    <a:pt x="62" y="1107"/>
                    <a:pt x="62" y="1107"/>
                    <a:pt x="62" y="1107"/>
                  </a:cubicBezTo>
                  <a:cubicBezTo>
                    <a:pt x="62" y="1107"/>
                    <a:pt x="62" y="1107"/>
                    <a:pt x="62" y="1107"/>
                  </a:cubicBezTo>
                  <a:cubicBezTo>
                    <a:pt x="74" y="1115"/>
                    <a:pt x="85" y="1128"/>
                    <a:pt x="92" y="1139"/>
                  </a:cubicBezTo>
                  <a:cubicBezTo>
                    <a:pt x="92" y="1139"/>
                    <a:pt x="92" y="1139"/>
                    <a:pt x="92" y="1139"/>
                  </a:cubicBezTo>
                  <a:cubicBezTo>
                    <a:pt x="92" y="1139"/>
                    <a:pt x="92" y="1139"/>
                    <a:pt x="92" y="1139"/>
                  </a:cubicBezTo>
                  <a:cubicBezTo>
                    <a:pt x="106" y="1164"/>
                    <a:pt x="109" y="1193"/>
                    <a:pt x="109" y="1222"/>
                  </a:cubicBezTo>
                  <a:cubicBezTo>
                    <a:pt x="109" y="1235"/>
                    <a:pt x="109" y="1247"/>
                    <a:pt x="108" y="1260"/>
                  </a:cubicBezTo>
                  <a:cubicBezTo>
                    <a:pt x="182" y="1260"/>
                    <a:pt x="182" y="1260"/>
                    <a:pt x="182" y="1260"/>
                  </a:cubicBezTo>
                  <a:cubicBezTo>
                    <a:pt x="182" y="1262"/>
                    <a:pt x="182" y="1262"/>
                    <a:pt x="182" y="1262"/>
                  </a:cubicBezTo>
                  <a:cubicBezTo>
                    <a:pt x="182" y="1270"/>
                    <a:pt x="182" y="1278"/>
                    <a:pt x="182" y="1283"/>
                  </a:cubicBezTo>
                  <a:cubicBezTo>
                    <a:pt x="185" y="1314"/>
                    <a:pt x="199" y="1340"/>
                    <a:pt x="220" y="1362"/>
                  </a:cubicBezTo>
                  <a:cubicBezTo>
                    <a:pt x="240" y="1384"/>
                    <a:pt x="267" y="1401"/>
                    <a:pt x="294" y="1414"/>
                  </a:cubicBezTo>
                  <a:cubicBezTo>
                    <a:pt x="294" y="1414"/>
                    <a:pt x="294" y="1414"/>
                    <a:pt x="294" y="1414"/>
                  </a:cubicBezTo>
                  <a:cubicBezTo>
                    <a:pt x="339" y="1435"/>
                    <a:pt x="385" y="1444"/>
                    <a:pt x="434" y="1447"/>
                  </a:cubicBezTo>
                  <a:cubicBezTo>
                    <a:pt x="463" y="1447"/>
                    <a:pt x="490" y="1446"/>
                    <a:pt x="517" y="1441"/>
                  </a:cubicBezTo>
                  <a:cubicBezTo>
                    <a:pt x="557" y="1433"/>
                    <a:pt x="599" y="1420"/>
                    <a:pt x="634" y="1398"/>
                  </a:cubicBezTo>
                  <a:cubicBezTo>
                    <a:pt x="669" y="1376"/>
                    <a:pt x="697" y="1346"/>
                    <a:pt x="710" y="1306"/>
                  </a:cubicBezTo>
                  <a:cubicBezTo>
                    <a:pt x="713" y="1294"/>
                    <a:pt x="715" y="1285"/>
                    <a:pt x="715" y="1262"/>
                  </a:cubicBezTo>
                  <a:cubicBezTo>
                    <a:pt x="715" y="1260"/>
                    <a:pt x="715" y="1260"/>
                    <a:pt x="715" y="1260"/>
                  </a:cubicBezTo>
                  <a:cubicBezTo>
                    <a:pt x="786" y="1260"/>
                    <a:pt x="786" y="1260"/>
                    <a:pt x="786" y="1260"/>
                  </a:cubicBezTo>
                  <a:cubicBezTo>
                    <a:pt x="786" y="1200"/>
                    <a:pt x="786" y="1200"/>
                    <a:pt x="786" y="1200"/>
                  </a:cubicBezTo>
                  <a:cubicBezTo>
                    <a:pt x="786" y="1199"/>
                    <a:pt x="786" y="1199"/>
                    <a:pt x="786" y="1199"/>
                  </a:cubicBezTo>
                  <a:cubicBezTo>
                    <a:pt x="787" y="1197"/>
                    <a:pt x="787" y="1197"/>
                    <a:pt x="787" y="1197"/>
                  </a:cubicBezTo>
                  <a:cubicBezTo>
                    <a:pt x="788" y="1173"/>
                    <a:pt x="796" y="1148"/>
                    <a:pt x="810" y="1128"/>
                  </a:cubicBezTo>
                  <a:cubicBezTo>
                    <a:pt x="814" y="1122"/>
                    <a:pt x="819" y="1117"/>
                    <a:pt x="824" y="1113"/>
                  </a:cubicBezTo>
                  <a:cubicBezTo>
                    <a:pt x="824" y="1113"/>
                    <a:pt x="824" y="1113"/>
                    <a:pt x="824" y="1113"/>
                  </a:cubicBezTo>
                  <a:cubicBezTo>
                    <a:pt x="828" y="1110"/>
                    <a:pt x="833" y="1107"/>
                    <a:pt x="838" y="1104"/>
                  </a:cubicBezTo>
                  <a:cubicBezTo>
                    <a:pt x="838" y="1066"/>
                    <a:pt x="838" y="1066"/>
                    <a:pt x="838" y="1066"/>
                  </a:cubicBezTo>
                  <a:cubicBezTo>
                    <a:pt x="895" y="1066"/>
                    <a:pt x="895" y="1066"/>
                    <a:pt x="895" y="1066"/>
                  </a:cubicBezTo>
                  <a:cubicBezTo>
                    <a:pt x="895" y="381"/>
                    <a:pt x="895" y="381"/>
                    <a:pt x="895" y="381"/>
                  </a:cubicBezTo>
                  <a:cubicBezTo>
                    <a:pt x="838" y="381"/>
                    <a:pt x="838" y="381"/>
                    <a:pt x="838" y="381"/>
                  </a:cubicBezTo>
                  <a:cubicBezTo>
                    <a:pt x="838" y="343"/>
                    <a:pt x="838" y="343"/>
                    <a:pt x="838" y="343"/>
                  </a:cubicBezTo>
                  <a:cubicBezTo>
                    <a:pt x="833" y="340"/>
                    <a:pt x="828" y="337"/>
                    <a:pt x="824" y="334"/>
                  </a:cubicBezTo>
                  <a:cubicBezTo>
                    <a:pt x="819" y="330"/>
                    <a:pt x="814" y="325"/>
                    <a:pt x="811" y="319"/>
                  </a:cubicBezTo>
                  <a:cubicBezTo>
                    <a:pt x="811" y="319"/>
                    <a:pt x="811" y="319"/>
                    <a:pt x="811" y="319"/>
                  </a:cubicBezTo>
                  <a:cubicBezTo>
                    <a:pt x="796" y="300"/>
                    <a:pt x="788" y="274"/>
                    <a:pt x="787" y="250"/>
                  </a:cubicBezTo>
                  <a:cubicBezTo>
                    <a:pt x="786" y="247"/>
                    <a:pt x="786" y="247"/>
                    <a:pt x="786" y="247"/>
                  </a:cubicBezTo>
                  <a:cubicBezTo>
                    <a:pt x="786" y="187"/>
                    <a:pt x="786" y="187"/>
                    <a:pt x="786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15" y="163"/>
                    <a:pt x="713" y="153"/>
                    <a:pt x="710" y="141"/>
                  </a:cubicBezTo>
                  <a:cubicBezTo>
                    <a:pt x="697" y="101"/>
                    <a:pt x="669" y="71"/>
                    <a:pt x="634" y="49"/>
                  </a:cubicBezTo>
                  <a:cubicBezTo>
                    <a:pt x="599" y="27"/>
                    <a:pt x="557" y="13"/>
                    <a:pt x="517" y="6"/>
                  </a:cubicBezTo>
                  <a:cubicBezTo>
                    <a:pt x="493" y="2"/>
                    <a:pt x="470" y="0"/>
                    <a:pt x="4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4179887" y="342899"/>
              <a:ext cx="3833813" cy="6172200"/>
            </a:xfrm>
            <a:custGeom>
              <a:avLst/>
              <a:gdLst>
                <a:gd name="T0" fmla="*/ 521 w 903"/>
                <a:gd name="T1" fmla="*/ 10 h 1455"/>
                <a:gd name="T2" fmla="*/ 719 w 903"/>
                <a:gd name="T3" fmla="*/ 189 h 1455"/>
                <a:gd name="T4" fmla="*/ 790 w 903"/>
                <a:gd name="T5" fmla="*/ 251 h 1455"/>
                <a:gd name="T6" fmla="*/ 815 w 903"/>
                <a:gd name="T7" fmla="*/ 323 h 1455"/>
                <a:gd name="T8" fmla="*/ 842 w 903"/>
                <a:gd name="T9" fmla="*/ 385 h 1455"/>
                <a:gd name="T10" fmla="*/ 842 w 903"/>
                <a:gd name="T11" fmla="*/ 1070 h 1455"/>
                <a:gd name="T12" fmla="*/ 828 w 903"/>
                <a:gd name="T13" fmla="*/ 1117 h 1455"/>
                <a:gd name="T14" fmla="*/ 790 w 903"/>
                <a:gd name="T15" fmla="*/ 1203 h 1455"/>
                <a:gd name="T16" fmla="*/ 719 w 903"/>
                <a:gd name="T17" fmla="*/ 1264 h 1455"/>
                <a:gd name="T18" fmla="*/ 638 w 903"/>
                <a:gd name="T19" fmla="*/ 1402 h 1455"/>
                <a:gd name="T20" fmla="*/ 298 w 903"/>
                <a:gd name="T21" fmla="*/ 1418 h 1455"/>
                <a:gd name="T22" fmla="*/ 186 w 903"/>
                <a:gd name="T23" fmla="*/ 1287 h 1455"/>
                <a:gd name="T24" fmla="*/ 112 w 903"/>
                <a:gd name="T25" fmla="*/ 1264 h 1455"/>
                <a:gd name="T26" fmla="*/ 96 w 903"/>
                <a:gd name="T27" fmla="*/ 1143 h 1455"/>
                <a:gd name="T28" fmla="*/ 66 w 903"/>
                <a:gd name="T29" fmla="*/ 1111 h 1455"/>
                <a:gd name="T30" fmla="*/ 4 w 903"/>
                <a:gd name="T31" fmla="*/ 1070 h 1455"/>
                <a:gd name="T32" fmla="*/ 61 w 903"/>
                <a:gd name="T33" fmla="*/ 346 h 1455"/>
                <a:gd name="T34" fmla="*/ 96 w 903"/>
                <a:gd name="T35" fmla="*/ 312 h 1455"/>
                <a:gd name="T36" fmla="*/ 113 w 903"/>
                <a:gd name="T37" fmla="*/ 229 h 1455"/>
                <a:gd name="T38" fmla="*/ 186 w 903"/>
                <a:gd name="T39" fmla="*/ 189 h 1455"/>
                <a:gd name="T40" fmla="*/ 298 w 903"/>
                <a:gd name="T41" fmla="*/ 36 h 1455"/>
                <a:gd name="T42" fmla="*/ 438 w 903"/>
                <a:gd name="T43" fmla="*/ 0 h 1455"/>
                <a:gd name="T44" fmla="*/ 296 w 903"/>
                <a:gd name="T45" fmla="*/ 33 h 1455"/>
                <a:gd name="T46" fmla="*/ 221 w 903"/>
                <a:gd name="T47" fmla="*/ 86 h 1455"/>
                <a:gd name="T48" fmla="*/ 182 w 903"/>
                <a:gd name="T49" fmla="*/ 168 h 1455"/>
                <a:gd name="T50" fmla="*/ 108 w 903"/>
                <a:gd name="T51" fmla="*/ 189 h 1455"/>
                <a:gd name="T52" fmla="*/ 64 w 903"/>
                <a:gd name="T53" fmla="*/ 340 h 1455"/>
                <a:gd name="T54" fmla="*/ 57 w 903"/>
                <a:gd name="T55" fmla="*/ 381 h 1455"/>
                <a:gd name="T56" fmla="*/ 2 w 903"/>
                <a:gd name="T57" fmla="*/ 383 h 1455"/>
                <a:gd name="T58" fmla="*/ 57 w 903"/>
                <a:gd name="T59" fmla="*/ 1074 h 1455"/>
                <a:gd name="T60" fmla="*/ 92 w 903"/>
                <a:gd name="T61" fmla="*/ 1145 h 1455"/>
                <a:gd name="T62" fmla="*/ 108 w 903"/>
                <a:gd name="T63" fmla="*/ 1268 h 1455"/>
                <a:gd name="T64" fmla="*/ 182 w 903"/>
                <a:gd name="T65" fmla="*/ 1287 h 1455"/>
                <a:gd name="T66" fmla="*/ 296 w 903"/>
                <a:gd name="T67" fmla="*/ 1422 h 1455"/>
                <a:gd name="T68" fmla="*/ 438 w 903"/>
                <a:gd name="T69" fmla="*/ 1455 h 1455"/>
                <a:gd name="T70" fmla="*/ 522 w 903"/>
                <a:gd name="T71" fmla="*/ 1449 h 1455"/>
                <a:gd name="T72" fmla="*/ 718 w 903"/>
                <a:gd name="T73" fmla="*/ 1311 h 1455"/>
                <a:gd name="T74" fmla="*/ 723 w 903"/>
                <a:gd name="T75" fmla="*/ 1268 h 1455"/>
                <a:gd name="T76" fmla="*/ 795 w 903"/>
                <a:gd name="T77" fmla="*/ 1201 h 1455"/>
                <a:gd name="T78" fmla="*/ 818 w 903"/>
                <a:gd name="T79" fmla="*/ 1134 h 1455"/>
                <a:gd name="T80" fmla="*/ 831 w 903"/>
                <a:gd name="T81" fmla="*/ 1120 h 1455"/>
                <a:gd name="T82" fmla="*/ 846 w 903"/>
                <a:gd name="T83" fmla="*/ 1111 h 1455"/>
                <a:gd name="T84" fmla="*/ 903 w 903"/>
                <a:gd name="T85" fmla="*/ 381 h 1455"/>
                <a:gd name="T86" fmla="*/ 845 w 903"/>
                <a:gd name="T87" fmla="*/ 344 h 1455"/>
                <a:gd name="T88" fmla="*/ 818 w 903"/>
                <a:gd name="T89" fmla="*/ 321 h 1455"/>
                <a:gd name="T90" fmla="*/ 794 w 903"/>
                <a:gd name="T91" fmla="*/ 251 h 1455"/>
                <a:gd name="T92" fmla="*/ 718 w 903"/>
                <a:gd name="T93" fmla="*/ 144 h 1455"/>
                <a:gd name="T94" fmla="*/ 640 w 903"/>
                <a:gd name="T95" fmla="*/ 50 h 1455"/>
                <a:gd name="T96" fmla="*/ 522 w 903"/>
                <a:gd name="T97" fmla="*/ 6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03" h="1455">
                  <a:moveTo>
                    <a:pt x="438" y="4"/>
                  </a:moveTo>
                  <a:cubicBezTo>
                    <a:pt x="442" y="4"/>
                    <a:pt x="446" y="4"/>
                    <a:pt x="449" y="4"/>
                  </a:cubicBezTo>
                  <a:cubicBezTo>
                    <a:pt x="474" y="4"/>
                    <a:pt x="497" y="6"/>
                    <a:pt x="521" y="10"/>
                  </a:cubicBezTo>
                  <a:cubicBezTo>
                    <a:pt x="561" y="17"/>
                    <a:pt x="603" y="31"/>
                    <a:pt x="638" y="53"/>
                  </a:cubicBezTo>
                  <a:cubicBezTo>
                    <a:pt x="673" y="75"/>
                    <a:pt x="701" y="105"/>
                    <a:pt x="714" y="145"/>
                  </a:cubicBezTo>
                  <a:cubicBezTo>
                    <a:pt x="717" y="157"/>
                    <a:pt x="719" y="167"/>
                    <a:pt x="719" y="189"/>
                  </a:cubicBezTo>
                  <a:cubicBezTo>
                    <a:pt x="719" y="191"/>
                    <a:pt x="719" y="191"/>
                    <a:pt x="719" y="191"/>
                  </a:cubicBezTo>
                  <a:cubicBezTo>
                    <a:pt x="790" y="191"/>
                    <a:pt x="790" y="191"/>
                    <a:pt x="790" y="191"/>
                  </a:cubicBezTo>
                  <a:cubicBezTo>
                    <a:pt x="790" y="251"/>
                    <a:pt x="790" y="251"/>
                    <a:pt x="790" y="251"/>
                  </a:cubicBezTo>
                  <a:cubicBezTo>
                    <a:pt x="791" y="254"/>
                    <a:pt x="791" y="254"/>
                    <a:pt x="791" y="254"/>
                  </a:cubicBezTo>
                  <a:cubicBezTo>
                    <a:pt x="792" y="278"/>
                    <a:pt x="800" y="304"/>
                    <a:pt x="815" y="323"/>
                  </a:cubicBezTo>
                  <a:cubicBezTo>
                    <a:pt x="815" y="323"/>
                    <a:pt x="815" y="323"/>
                    <a:pt x="815" y="323"/>
                  </a:cubicBezTo>
                  <a:cubicBezTo>
                    <a:pt x="818" y="329"/>
                    <a:pt x="823" y="334"/>
                    <a:pt x="828" y="338"/>
                  </a:cubicBezTo>
                  <a:cubicBezTo>
                    <a:pt x="832" y="341"/>
                    <a:pt x="837" y="344"/>
                    <a:pt x="842" y="347"/>
                  </a:cubicBezTo>
                  <a:cubicBezTo>
                    <a:pt x="842" y="385"/>
                    <a:pt x="842" y="385"/>
                    <a:pt x="842" y="385"/>
                  </a:cubicBezTo>
                  <a:cubicBezTo>
                    <a:pt x="899" y="385"/>
                    <a:pt x="899" y="385"/>
                    <a:pt x="899" y="385"/>
                  </a:cubicBezTo>
                  <a:cubicBezTo>
                    <a:pt x="899" y="1070"/>
                    <a:pt x="899" y="1070"/>
                    <a:pt x="899" y="1070"/>
                  </a:cubicBezTo>
                  <a:cubicBezTo>
                    <a:pt x="842" y="1070"/>
                    <a:pt x="842" y="1070"/>
                    <a:pt x="842" y="1070"/>
                  </a:cubicBezTo>
                  <a:cubicBezTo>
                    <a:pt x="842" y="1108"/>
                    <a:pt x="842" y="1108"/>
                    <a:pt x="842" y="1108"/>
                  </a:cubicBezTo>
                  <a:cubicBezTo>
                    <a:pt x="837" y="1111"/>
                    <a:pt x="832" y="1114"/>
                    <a:pt x="828" y="1117"/>
                  </a:cubicBezTo>
                  <a:cubicBezTo>
                    <a:pt x="828" y="1117"/>
                    <a:pt x="828" y="1117"/>
                    <a:pt x="828" y="1117"/>
                  </a:cubicBezTo>
                  <a:cubicBezTo>
                    <a:pt x="823" y="1121"/>
                    <a:pt x="818" y="1126"/>
                    <a:pt x="814" y="1132"/>
                  </a:cubicBezTo>
                  <a:cubicBezTo>
                    <a:pt x="800" y="1152"/>
                    <a:pt x="792" y="1177"/>
                    <a:pt x="791" y="1201"/>
                  </a:cubicBezTo>
                  <a:cubicBezTo>
                    <a:pt x="790" y="1203"/>
                    <a:pt x="790" y="1203"/>
                    <a:pt x="790" y="1203"/>
                  </a:cubicBezTo>
                  <a:cubicBezTo>
                    <a:pt x="790" y="1204"/>
                    <a:pt x="790" y="1204"/>
                    <a:pt x="790" y="1204"/>
                  </a:cubicBezTo>
                  <a:cubicBezTo>
                    <a:pt x="790" y="1264"/>
                    <a:pt x="790" y="1264"/>
                    <a:pt x="790" y="1264"/>
                  </a:cubicBezTo>
                  <a:cubicBezTo>
                    <a:pt x="719" y="1264"/>
                    <a:pt x="719" y="1264"/>
                    <a:pt x="719" y="1264"/>
                  </a:cubicBezTo>
                  <a:cubicBezTo>
                    <a:pt x="719" y="1266"/>
                    <a:pt x="719" y="1266"/>
                    <a:pt x="719" y="1266"/>
                  </a:cubicBezTo>
                  <a:cubicBezTo>
                    <a:pt x="719" y="1289"/>
                    <a:pt x="717" y="1298"/>
                    <a:pt x="714" y="1310"/>
                  </a:cubicBezTo>
                  <a:cubicBezTo>
                    <a:pt x="701" y="1350"/>
                    <a:pt x="673" y="1380"/>
                    <a:pt x="638" y="1402"/>
                  </a:cubicBezTo>
                  <a:cubicBezTo>
                    <a:pt x="603" y="1424"/>
                    <a:pt x="561" y="1437"/>
                    <a:pt x="521" y="1445"/>
                  </a:cubicBezTo>
                  <a:cubicBezTo>
                    <a:pt x="494" y="1450"/>
                    <a:pt x="467" y="1451"/>
                    <a:pt x="438" y="1451"/>
                  </a:cubicBezTo>
                  <a:cubicBezTo>
                    <a:pt x="389" y="1448"/>
                    <a:pt x="343" y="1439"/>
                    <a:pt x="298" y="1418"/>
                  </a:cubicBezTo>
                  <a:cubicBezTo>
                    <a:pt x="298" y="1418"/>
                    <a:pt x="298" y="1418"/>
                    <a:pt x="298" y="1418"/>
                  </a:cubicBezTo>
                  <a:cubicBezTo>
                    <a:pt x="271" y="1405"/>
                    <a:pt x="244" y="1388"/>
                    <a:pt x="224" y="1366"/>
                  </a:cubicBezTo>
                  <a:cubicBezTo>
                    <a:pt x="203" y="1344"/>
                    <a:pt x="189" y="1318"/>
                    <a:pt x="186" y="1287"/>
                  </a:cubicBezTo>
                  <a:cubicBezTo>
                    <a:pt x="186" y="1282"/>
                    <a:pt x="186" y="1274"/>
                    <a:pt x="186" y="1266"/>
                  </a:cubicBezTo>
                  <a:cubicBezTo>
                    <a:pt x="186" y="1264"/>
                    <a:pt x="186" y="1264"/>
                    <a:pt x="186" y="1264"/>
                  </a:cubicBezTo>
                  <a:cubicBezTo>
                    <a:pt x="112" y="1264"/>
                    <a:pt x="112" y="1264"/>
                    <a:pt x="112" y="1264"/>
                  </a:cubicBezTo>
                  <a:cubicBezTo>
                    <a:pt x="113" y="1251"/>
                    <a:pt x="113" y="1239"/>
                    <a:pt x="113" y="1226"/>
                  </a:cubicBezTo>
                  <a:cubicBezTo>
                    <a:pt x="113" y="1197"/>
                    <a:pt x="110" y="1168"/>
                    <a:pt x="96" y="1143"/>
                  </a:cubicBezTo>
                  <a:cubicBezTo>
                    <a:pt x="96" y="1143"/>
                    <a:pt x="96" y="1143"/>
                    <a:pt x="96" y="1143"/>
                  </a:cubicBezTo>
                  <a:cubicBezTo>
                    <a:pt x="96" y="1143"/>
                    <a:pt x="96" y="1143"/>
                    <a:pt x="96" y="1143"/>
                  </a:cubicBezTo>
                  <a:cubicBezTo>
                    <a:pt x="89" y="1132"/>
                    <a:pt x="78" y="1119"/>
                    <a:pt x="66" y="1111"/>
                  </a:cubicBezTo>
                  <a:cubicBezTo>
                    <a:pt x="66" y="1111"/>
                    <a:pt x="66" y="1111"/>
                    <a:pt x="66" y="1111"/>
                  </a:cubicBezTo>
                  <a:cubicBezTo>
                    <a:pt x="61" y="1108"/>
                    <a:pt x="61" y="1108"/>
                    <a:pt x="61" y="1108"/>
                  </a:cubicBezTo>
                  <a:cubicBezTo>
                    <a:pt x="61" y="1070"/>
                    <a:pt x="61" y="1070"/>
                    <a:pt x="61" y="1070"/>
                  </a:cubicBezTo>
                  <a:cubicBezTo>
                    <a:pt x="4" y="1070"/>
                    <a:pt x="4" y="1070"/>
                    <a:pt x="4" y="1070"/>
                  </a:cubicBezTo>
                  <a:cubicBezTo>
                    <a:pt x="4" y="385"/>
                    <a:pt x="4" y="385"/>
                    <a:pt x="4" y="385"/>
                  </a:cubicBezTo>
                  <a:cubicBezTo>
                    <a:pt x="61" y="385"/>
                    <a:pt x="61" y="385"/>
                    <a:pt x="61" y="385"/>
                  </a:cubicBezTo>
                  <a:cubicBezTo>
                    <a:pt x="61" y="346"/>
                    <a:pt x="61" y="346"/>
                    <a:pt x="61" y="346"/>
                  </a:cubicBezTo>
                  <a:cubicBezTo>
                    <a:pt x="66" y="343"/>
                    <a:pt x="66" y="343"/>
                    <a:pt x="66" y="343"/>
                  </a:cubicBezTo>
                  <a:cubicBezTo>
                    <a:pt x="66" y="343"/>
                    <a:pt x="66" y="343"/>
                    <a:pt x="66" y="343"/>
                  </a:cubicBezTo>
                  <a:cubicBezTo>
                    <a:pt x="78" y="336"/>
                    <a:pt x="89" y="323"/>
                    <a:pt x="96" y="312"/>
                  </a:cubicBezTo>
                  <a:cubicBezTo>
                    <a:pt x="96" y="312"/>
                    <a:pt x="96" y="312"/>
                    <a:pt x="96" y="312"/>
                  </a:cubicBezTo>
                  <a:cubicBezTo>
                    <a:pt x="96" y="312"/>
                    <a:pt x="96" y="312"/>
                    <a:pt x="96" y="312"/>
                  </a:cubicBezTo>
                  <a:cubicBezTo>
                    <a:pt x="110" y="287"/>
                    <a:pt x="113" y="258"/>
                    <a:pt x="113" y="229"/>
                  </a:cubicBezTo>
                  <a:cubicBezTo>
                    <a:pt x="113" y="216"/>
                    <a:pt x="113" y="203"/>
                    <a:pt x="112" y="191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86" y="189"/>
                    <a:pt x="186" y="189"/>
                    <a:pt x="186" y="189"/>
                  </a:cubicBezTo>
                  <a:cubicBezTo>
                    <a:pt x="186" y="181"/>
                    <a:pt x="186" y="173"/>
                    <a:pt x="186" y="169"/>
                  </a:cubicBezTo>
                  <a:cubicBezTo>
                    <a:pt x="189" y="137"/>
                    <a:pt x="203" y="111"/>
                    <a:pt x="224" y="89"/>
                  </a:cubicBezTo>
                  <a:cubicBezTo>
                    <a:pt x="244" y="67"/>
                    <a:pt x="271" y="49"/>
                    <a:pt x="298" y="36"/>
                  </a:cubicBezTo>
                  <a:cubicBezTo>
                    <a:pt x="343" y="16"/>
                    <a:pt x="389" y="6"/>
                    <a:pt x="438" y="4"/>
                  </a:cubicBezTo>
                  <a:moveTo>
                    <a:pt x="449" y="0"/>
                  </a:moveTo>
                  <a:cubicBezTo>
                    <a:pt x="445" y="0"/>
                    <a:pt x="442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88" y="2"/>
                    <a:pt x="341" y="12"/>
                    <a:pt x="296" y="33"/>
                  </a:cubicBezTo>
                  <a:cubicBezTo>
                    <a:pt x="296" y="33"/>
                    <a:pt x="296" y="33"/>
                    <a:pt x="296" y="33"/>
                  </a:cubicBezTo>
                  <a:cubicBezTo>
                    <a:pt x="296" y="33"/>
                    <a:pt x="296" y="33"/>
                    <a:pt x="296" y="33"/>
                  </a:cubicBezTo>
                  <a:cubicBezTo>
                    <a:pt x="269" y="46"/>
                    <a:pt x="242" y="64"/>
                    <a:pt x="221" y="86"/>
                  </a:cubicBezTo>
                  <a:cubicBezTo>
                    <a:pt x="200" y="109"/>
                    <a:pt x="185" y="136"/>
                    <a:pt x="182" y="168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2"/>
                    <a:pt x="182" y="179"/>
                    <a:pt x="182" y="187"/>
                  </a:cubicBezTo>
                  <a:cubicBezTo>
                    <a:pt x="108" y="187"/>
                    <a:pt x="108" y="187"/>
                    <a:pt x="108" y="187"/>
                  </a:cubicBezTo>
                  <a:cubicBezTo>
                    <a:pt x="108" y="189"/>
                    <a:pt x="108" y="189"/>
                    <a:pt x="108" y="189"/>
                  </a:cubicBezTo>
                  <a:cubicBezTo>
                    <a:pt x="109" y="202"/>
                    <a:pt x="109" y="215"/>
                    <a:pt x="109" y="229"/>
                  </a:cubicBezTo>
                  <a:cubicBezTo>
                    <a:pt x="109" y="257"/>
                    <a:pt x="106" y="286"/>
                    <a:pt x="92" y="310"/>
                  </a:cubicBezTo>
                  <a:cubicBezTo>
                    <a:pt x="85" y="320"/>
                    <a:pt x="75" y="334"/>
                    <a:pt x="64" y="340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57" y="344"/>
                    <a:pt x="57" y="344"/>
                    <a:pt x="57" y="344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2" y="383"/>
                    <a:pt x="2" y="383"/>
                    <a:pt x="2" y="383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0" y="1074"/>
                    <a:pt x="0" y="1074"/>
                    <a:pt x="0" y="1074"/>
                  </a:cubicBezTo>
                  <a:cubicBezTo>
                    <a:pt x="57" y="1074"/>
                    <a:pt x="57" y="1074"/>
                    <a:pt x="57" y="1074"/>
                  </a:cubicBezTo>
                  <a:cubicBezTo>
                    <a:pt x="57" y="1111"/>
                    <a:pt x="57" y="1111"/>
                    <a:pt x="57" y="1111"/>
                  </a:cubicBezTo>
                  <a:cubicBezTo>
                    <a:pt x="64" y="1115"/>
                    <a:pt x="64" y="1115"/>
                    <a:pt x="64" y="1115"/>
                  </a:cubicBezTo>
                  <a:cubicBezTo>
                    <a:pt x="75" y="1122"/>
                    <a:pt x="85" y="1135"/>
                    <a:pt x="92" y="1145"/>
                  </a:cubicBezTo>
                  <a:cubicBezTo>
                    <a:pt x="106" y="1169"/>
                    <a:pt x="109" y="1197"/>
                    <a:pt x="109" y="1226"/>
                  </a:cubicBezTo>
                  <a:cubicBezTo>
                    <a:pt x="109" y="1239"/>
                    <a:pt x="109" y="1253"/>
                    <a:pt x="108" y="1266"/>
                  </a:cubicBezTo>
                  <a:cubicBezTo>
                    <a:pt x="108" y="1268"/>
                    <a:pt x="108" y="1268"/>
                    <a:pt x="108" y="1268"/>
                  </a:cubicBezTo>
                  <a:cubicBezTo>
                    <a:pt x="182" y="1268"/>
                    <a:pt x="182" y="1268"/>
                    <a:pt x="182" y="1268"/>
                  </a:cubicBezTo>
                  <a:cubicBezTo>
                    <a:pt x="182" y="1275"/>
                    <a:pt x="182" y="1283"/>
                    <a:pt x="182" y="1287"/>
                  </a:cubicBezTo>
                  <a:cubicBezTo>
                    <a:pt x="182" y="1287"/>
                    <a:pt x="182" y="1287"/>
                    <a:pt x="182" y="1287"/>
                  </a:cubicBezTo>
                  <a:cubicBezTo>
                    <a:pt x="182" y="1287"/>
                    <a:pt x="182" y="1287"/>
                    <a:pt x="182" y="1287"/>
                  </a:cubicBezTo>
                  <a:cubicBezTo>
                    <a:pt x="185" y="1319"/>
                    <a:pt x="200" y="1347"/>
                    <a:pt x="221" y="1369"/>
                  </a:cubicBezTo>
                  <a:cubicBezTo>
                    <a:pt x="242" y="1391"/>
                    <a:pt x="269" y="1409"/>
                    <a:pt x="296" y="1422"/>
                  </a:cubicBezTo>
                  <a:cubicBezTo>
                    <a:pt x="296" y="1422"/>
                    <a:pt x="296" y="1422"/>
                    <a:pt x="296" y="1422"/>
                  </a:cubicBezTo>
                  <a:cubicBezTo>
                    <a:pt x="341" y="1443"/>
                    <a:pt x="388" y="1452"/>
                    <a:pt x="438" y="1455"/>
                  </a:cubicBezTo>
                  <a:cubicBezTo>
                    <a:pt x="438" y="1455"/>
                    <a:pt x="438" y="1455"/>
                    <a:pt x="438" y="1455"/>
                  </a:cubicBezTo>
                  <a:cubicBezTo>
                    <a:pt x="438" y="1455"/>
                    <a:pt x="438" y="1455"/>
                    <a:pt x="438" y="1455"/>
                  </a:cubicBezTo>
                  <a:cubicBezTo>
                    <a:pt x="467" y="1455"/>
                    <a:pt x="494" y="1454"/>
                    <a:pt x="522" y="1449"/>
                  </a:cubicBezTo>
                  <a:cubicBezTo>
                    <a:pt x="522" y="1449"/>
                    <a:pt x="522" y="1449"/>
                    <a:pt x="522" y="1449"/>
                  </a:cubicBezTo>
                  <a:cubicBezTo>
                    <a:pt x="522" y="1449"/>
                    <a:pt x="522" y="1449"/>
                    <a:pt x="522" y="1449"/>
                  </a:cubicBezTo>
                  <a:cubicBezTo>
                    <a:pt x="562" y="1441"/>
                    <a:pt x="604" y="1427"/>
                    <a:pt x="640" y="1405"/>
                  </a:cubicBezTo>
                  <a:cubicBezTo>
                    <a:pt x="675" y="1383"/>
                    <a:pt x="704" y="1352"/>
                    <a:pt x="718" y="1311"/>
                  </a:cubicBezTo>
                  <a:cubicBezTo>
                    <a:pt x="718" y="1311"/>
                    <a:pt x="718" y="1311"/>
                    <a:pt x="718" y="1311"/>
                  </a:cubicBezTo>
                  <a:cubicBezTo>
                    <a:pt x="718" y="1311"/>
                    <a:pt x="718" y="1311"/>
                    <a:pt x="718" y="1311"/>
                  </a:cubicBezTo>
                  <a:cubicBezTo>
                    <a:pt x="721" y="1299"/>
                    <a:pt x="723" y="1289"/>
                    <a:pt x="723" y="1268"/>
                  </a:cubicBezTo>
                  <a:cubicBezTo>
                    <a:pt x="794" y="1268"/>
                    <a:pt x="794" y="1268"/>
                    <a:pt x="794" y="1268"/>
                  </a:cubicBezTo>
                  <a:cubicBezTo>
                    <a:pt x="794" y="1204"/>
                    <a:pt x="794" y="1204"/>
                    <a:pt x="794" y="1204"/>
                  </a:cubicBezTo>
                  <a:cubicBezTo>
                    <a:pt x="795" y="1201"/>
                    <a:pt x="795" y="1201"/>
                    <a:pt x="795" y="1201"/>
                  </a:cubicBezTo>
                  <a:cubicBezTo>
                    <a:pt x="795" y="1201"/>
                    <a:pt x="795" y="1201"/>
                    <a:pt x="795" y="1201"/>
                  </a:cubicBezTo>
                  <a:cubicBezTo>
                    <a:pt x="795" y="1201"/>
                    <a:pt x="795" y="1201"/>
                    <a:pt x="795" y="1201"/>
                  </a:cubicBezTo>
                  <a:cubicBezTo>
                    <a:pt x="796" y="1178"/>
                    <a:pt x="804" y="1153"/>
                    <a:pt x="818" y="1134"/>
                  </a:cubicBezTo>
                  <a:cubicBezTo>
                    <a:pt x="818" y="1134"/>
                    <a:pt x="818" y="1134"/>
                    <a:pt x="818" y="1134"/>
                  </a:cubicBezTo>
                  <a:cubicBezTo>
                    <a:pt x="818" y="1134"/>
                    <a:pt x="818" y="1134"/>
                    <a:pt x="818" y="1134"/>
                  </a:cubicBezTo>
                  <a:cubicBezTo>
                    <a:pt x="821" y="1129"/>
                    <a:pt x="826" y="1125"/>
                    <a:pt x="831" y="1120"/>
                  </a:cubicBezTo>
                  <a:cubicBezTo>
                    <a:pt x="831" y="1120"/>
                    <a:pt x="831" y="1120"/>
                    <a:pt x="831" y="1120"/>
                  </a:cubicBezTo>
                  <a:cubicBezTo>
                    <a:pt x="835" y="1117"/>
                    <a:pt x="840" y="1114"/>
                    <a:pt x="845" y="1111"/>
                  </a:cubicBezTo>
                  <a:cubicBezTo>
                    <a:pt x="846" y="1111"/>
                    <a:pt x="846" y="1111"/>
                    <a:pt x="846" y="1111"/>
                  </a:cubicBezTo>
                  <a:cubicBezTo>
                    <a:pt x="846" y="1074"/>
                    <a:pt x="846" y="1074"/>
                    <a:pt x="846" y="1074"/>
                  </a:cubicBezTo>
                  <a:cubicBezTo>
                    <a:pt x="903" y="1074"/>
                    <a:pt x="903" y="1074"/>
                    <a:pt x="903" y="1074"/>
                  </a:cubicBezTo>
                  <a:cubicBezTo>
                    <a:pt x="903" y="381"/>
                    <a:pt x="903" y="381"/>
                    <a:pt x="903" y="381"/>
                  </a:cubicBezTo>
                  <a:cubicBezTo>
                    <a:pt x="846" y="381"/>
                    <a:pt x="846" y="381"/>
                    <a:pt x="846" y="381"/>
                  </a:cubicBezTo>
                  <a:cubicBezTo>
                    <a:pt x="846" y="344"/>
                    <a:pt x="846" y="344"/>
                    <a:pt x="846" y="344"/>
                  </a:cubicBezTo>
                  <a:cubicBezTo>
                    <a:pt x="845" y="344"/>
                    <a:pt x="845" y="344"/>
                    <a:pt x="845" y="344"/>
                  </a:cubicBezTo>
                  <a:cubicBezTo>
                    <a:pt x="840" y="341"/>
                    <a:pt x="835" y="338"/>
                    <a:pt x="831" y="335"/>
                  </a:cubicBezTo>
                  <a:cubicBezTo>
                    <a:pt x="826" y="331"/>
                    <a:pt x="821" y="326"/>
                    <a:pt x="818" y="321"/>
                  </a:cubicBezTo>
                  <a:cubicBezTo>
                    <a:pt x="818" y="321"/>
                    <a:pt x="818" y="321"/>
                    <a:pt x="818" y="321"/>
                  </a:cubicBezTo>
                  <a:cubicBezTo>
                    <a:pt x="804" y="302"/>
                    <a:pt x="796" y="277"/>
                    <a:pt x="795" y="254"/>
                  </a:cubicBezTo>
                  <a:cubicBezTo>
                    <a:pt x="795" y="254"/>
                    <a:pt x="795" y="254"/>
                    <a:pt x="795" y="254"/>
                  </a:cubicBezTo>
                  <a:cubicBezTo>
                    <a:pt x="794" y="251"/>
                    <a:pt x="794" y="251"/>
                    <a:pt x="794" y="251"/>
                  </a:cubicBezTo>
                  <a:cubicBezTo>
                    <a:pt x="794" y="187"/>
                    <a:pt x="794" y="187"/>
                    <a:pt x="794" y="187"/>
                  </a:cubicBezTo>
                  <a:cubicBezTo>
                    <a:pt x="723" y="187"/>
                    <a:pt x="723" y="187"/>
                    <a:pt x="723" y="187"/>
                  </a:cubicBezTo>
                  <a:cubicBezTo>
                    <a:pt x="723" y="166"/>
                    <a:pt x="721" y="156"/>
                    <a:pt x="718" y="144"/>
                  </a:cubicBezTo>
                  <a:cubicBezTo>
                    <a:pt x="718" y="144"/>
                    <a:pt x="718" y="144"/>
                    <a:pt x="718" y="144"/>
                  </a:cubicBezTo>
                  <a:cubicBezTo>
                    <a:pt x="718" y="144"/>
                    <a:pt x="718" y="144"/>
                    <a:pt x="718" y="144"/>
                  </a:cubicBezTo>
                  <a:cubicBezTo>
                    <a:pt x="704" y="103"/>
                    <a:pt x="675" y="72"/>
                    <a:pt x="640" y="50"/>
                  </a:cubicBezTo>
                  <a:cubicBezTo>
                    <a:pt x="604" y="27"/>
                    <a:pt x="562" y="13"/>
                    <a:pt x="522" y="6"/>
                  </a:cubicBezTo>
                  <a:cubicBezTo>
                    <a:pt x="522" y="6"/>
                    <a:pt x="522" y="6"/>
                    <a:pt x="522" y="6"/>
                  </a:cubicBezTo>
                  <a:cubicBezTo>
                    <a:pt x="522" y="6"/>
                    <a:pt x="522" y="6"/>
                    <a:pt x="522" y="6"/>
                  </a:cubicBezTo>
                  <a:cubicBezTo>
                    <a:pt x="498" y="2"/>
                    <a:pt x="474" y="0"/>
                    <a:pt x="449" y="0"/>
                  </a:cubicBezTo>
                </a:path>
              </a:pathLst>
            </a:custGeom>
            <a:solidFill>
              <a:srgbClr val="AEB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264025" y="428624"/>
              <a:ext cx="3663950" cy="6000750"/>
            </a:xfrm>
            <a:custGeom>
              <a:avLst/>
              <a:gdLst>
                <a:gd name="T0" fmla="*/ 498 w 863"/>
                <a:gd name="T1" fmla="*/ 9 h 1415"/>
                <a:gd name="T2" fmla="*/ 679 w 863"/>
                <a:gd name="T3" fmla="*/ 170 h 1415"/>
                <a:gd name="T4" fmla="*/ 750 w 863"/>
                <a:gd name="T5" fmla="*/ 233 h 1415"/>
                <a:gd name="T6" fmla="*/ 778 w 863"/>
                <a:gd name="T7" fmla="*/ 315 h 1415"/>
                <a:gd name="T8" fmla="*/ 802 w 863"/>
                <a:gd name="T9" fmla="*/ 338 h 1415"/>
                <a:gd name="T10" fmla="*/ 859 w 863"/>
                <a:gd name="T11" fmla="*/ 1030 h 1415"/>
                <a:gd name="T12" fmla="*/ 795 w 863"/>
                <a:gd name="T13" fmla="*/ 1082 h 1415"/>
                <a:gd name="T14" fmla="*/ 778 w 863"/>
                <a:gd name="T15" fmla="*/ 1101 h 1415"/>
                <a:gd name="T16" fmla="*/ 750 w 863"/>
                <a:gd name="T17" fmla="*/ 1181 h 1415"/>
                <a:gd name="T18" fmla="*/ 679 w 863"/>
                <a:gd name="T19" fmla="*/ 1246 h 1415"/>
                <a:gd name="T20" fmla="*/ 498 w 863"/>
                <a:gd name="T21" fmla="*/ 1405 h 1415"/>
                <a:gd name="T22" fmla="*/ 286 w 863"/>
                <a:gd name="T23" fmla="*/ 1380 h 1415"/>
                <a:gd name="T24" fmla="*/ 186 w 863"/>
                <a:gd name="T25" fmla="*/ 1225 h 1415"/>
                <a:gd name="T26" fmla="*/ 93 w 863"/>
                <a:gd name="T27" fmla="*/ 1113 h 1415"/>
                <a:gd name="T28" fmla="*/ 92 w 863"/>
                <a:gd name="T29" fmla="*/ 1112 h 1415"/>
                <a:gd name="T30" fmla="*/ 4 w 863"/>
                <a:gd name="T31" fmla="*/ 1030 h 1415"/>
                <a:gd name="T32" fmla="*/ 61 w 863"/>
                <a:gd name="T33" fmla="*/ 337 h 1415"/>
                <a:gd name="T34" fmla="*/ 93 w 863"/>
                <a:gd name="T35" fmla="*/ 303 h 1415"/>
                <a:gd name="T36" fmla="*/ 113 w 863"/>
                <a:gd name="T37" fmla="*/ 191 h 1415"/>
                <a:gd name="T38" fmla="*/ 222 w 863"/>
                <a:gd name="T39" fmla="*/ 78 h 1415"/>
                <a:gd name="T40" fmla="*/ 429 w 863"/>
                <a:gd name="T41" fmla="*/ 0 h 1415"/>
                <a:gd name="T42" fmla="*/ 419 w 863"/>
                <a:gd name="T43" fmla="*/ 0 h 1415"/>
                <a:gd name="T44" fmla="*/ 285 w 863"/>
                <a:gd name="T45" fmla="*/ 31 h 1415"/>
                <a:gd name="T46" fmla="*/ 182 w 863"/>
                <a:gd name="T47" fmla="*/ 149 h 1415"/>
                <a:gd name="T48" fmla="*/ 109 w 863"/>
                <a:gd name="T49" fmla="*/ 189 h 1415"/>
                <a:gd name="T50" fmla="*/ 89 w 863"/>
                <a:gd name="T51" fmla="*/ 301 h 1415"/>
                <a:gd name="T52" fmla="*/ 57 w 863"/>
                <a:gd name="T53" fmla="*/ 335 h 1415"/>
                <a:gd name="T54" fmla="*/ 0 w 863"/>
                <a:gd name="T55" fmla="*/ 1034 h 1415"/>
                <a:gd name="T56" fmla="*/ 58 w 863"/>
                <a:gd name="T57" fmla="*/ 1080 h 1415"/>
                <a:gd name="T58" fmla="*/ 90 w 863"/>
                <a:gd name="T59" fmla="*/ 1115 h 1415"/>
                <a:gd name="T60" fmla="*/ 109 w 863"/>
                <a:gd name="T61" fmla="*/ 1228 h 1415"/>
                <a:gd name="T62" fmla="*/ 182 w 863"/>
                <a:gd name="T63" fmla="*/ 1266 h 1415"/>
                <a:gd name="T64" fmla="*/ 285 w 863"/>
                <a:gd name="T65" fmla="*/ 1384 h 1415"/>
                <a:gd name="T66" fmla="*/ 419 w 863"/>
                <a:gd name="T67" fmla="*/ 1415 h 1415"/>
                <a:gd name="T68" fmla="*/ 599 w 863"/>
                <a:gd name="T69" fmla="*/ 1374 h 1415"/>
                <a:gd name="T70" fmla="*/ 679 w 863"/>
                <a:gd name="T71" fmla="*/ 1286 h 1415"/>
                <a:gd name="T72" fmla="*/ 754 w 863"/>
                <a:gd name="T73" fmla="*/ 1228 h 1415"/>
                <a:gd name="T74" fmla="*/ 755 w 863"/>
                <a:gd name="T75" fmla="*/ 1178 h 1415"/>
                <a:gd name="T76" fmla="*/ 781 w 863"/>
                <a:gd name="T77" fmla="*/ 1103 h 1415"/>
                <a:gd name="T78" fmla="*/ 798 w 863"/>
                <a:gd name="T79" fmla="*/ 1085 h 1415"/>
                <a:gd name="T80" fmla="*/ 806 w 863"/>
                <a:gd name="T81" fmla="*/ 1034 h 1415"/>
                <a:gd name="T82" fmla="*/ 806 w 863"/>
                <a:gd name="T83" fmla="*/ 381 h 1415"/>
                <a:gd name="T84" fmla="*/ 798 w 863"/>
                <a:gd name="T85" fmla="*/ 330 h 1415"/>
                <a:gd name="T86" fmla="*/ 782 w 863"/>
                <a:gd name="T87" fmla="*/ 313 h 1415"/>
                <a:gd name="T88" fmla="*/ 754 w 863"/>
                <a:gd name="T89" fmla="*/ 232 h 1415"/>
                <a:gd name="T90" fmla="*/ 683 w 863"/>
                <a:gd name="T91" fmla="*/ 169 h 1415"/>
                <a:gd name="T92" fmla="*/ 679 w 863"/>
                <a:gd name="T93" fmla="*/ 130 h 1415"/>
                <a:gd name="T94" fmla="*/ 499 w 863"/>
                <a:gd name="T95" fmla="*/ 5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63" h="1415">
                  <a:moveTo>
                    <a:pt x="419" y="4"/>
                  </a:moveTo>
                  <a:cubicBezTo>
                    <a:pt x="422" y="4"/>
                    <a:pt x="426" y="4"/>
                    <a:pt x="429" y="4"/>
                  </a:cubicBezTo>
                  <a:cubicBezTo>
                    <a:pt x="452" y="4"/>
                    <a:pt x="474" y="6"/>
                    <a:pt x="498" y="9"/>
                  </a:cubicBezTo>
                  <a:cubicBezTo>
                    <a:pt x="525" y="15"/>
                    <a:pt x="563" y="25"/>
                    <a:pt x="597" y="44"/>
                  </a:cubicBezTo>
                  <a:cubicBezTo>
                    <a:pt x="631" y="63"/>
                    <a:pt x="661" y="90"/>
                    <a:pt x="675" y="131"/>
                  </a:cubicBezTo>
                  <a:cubicBezTo>
                    <a:pt x="677" y="141"/>
                    <a:pt x="679" y="149"/>
                    <a:pt x="679" y="170"/>
                  </a:cubicBezTo>
                  <a:cubicBezTo>
                    <a:pt x="680" y="191"/>
                    <a:pt x="680" y="191"/>
                    <a:pt x="680" y="191"/>
                  </a:cubicBezTo>
                  <a:cubicBezTo>
                    <a:pt x="750" y="191"/>
                    <a:pt x="750" y="191"/>
                    <a:pt x="750" y="191"/>
                  </a:cubicBezTo>
                  <a:cubicBezTo>
                    <a:pt x="750" y="233"/>
                    <a:pt x="750" y="233"/>
                    <a:pt x="750" y="233"/>
                  </a:cubicBezTo>
                  <a:cubicBezTo>
                    <a:pt x="751" y="237"/>
                    <a:pt x="751" y="237"/>
                    <a:pt x="751" y="237"/>
                  </a:cubicBezTo>
                  <a:cubicBezTo>
                    <a:pt x="753" y="265"/>
                    <a:pt x="763" y="294"/>
                    <a:pt x="778" y="315"/>
                  </a:cubicBezTo>
                  <a:cubicBezTo>
                    <a:pt x="778" y="315"/>
                    <a:pt x="778" y="315"/>
                    <a:pt x="778" y="315"/>
                  </a:cubicBezTo>
                  <a:cubicBezTo>
                    <a:pt x="778" y="315"/>
                    <a:pt x="778" y="315"/>
                    <a:pt x="778" y="315"/>
                  </a:cubicBezTo>
                  <a:cubicBezTo>
                    <a:pt x="783" y="321"/>
                    <a:pt x="788" y="327"/>
                    <a:pt x="795" y="333"/>
                  </a:cubicBezTo>
                  <a:cubicBezTo>
                    <a:pt x="797" y="335"/>
                    <a:pt x="799" y="336"/>
                    <a:pt x="802" y="338"/>
                  </a:cubicBezTo>
                  <a:cubicBezTo>
                    <a:pt x="802" y="385"/>
                    <a:pt x="802" y="385"/>
                    <a:pt x="802" y="385"/>
                  </a:cubicBezTo>
                  <a:cubicBezTo>
                    <a:pt x="859" y="385"/>
                    <a:pt x="859" y="385"/>
                    <a:pt x="859" y="385"/>
                  </a:cubicBezTo>
                  <a:cubicBezTo>
                    <a:pt x="859" y="1030"/>
                    <a:pt x="859" y="1030"/>
                    <a:pt x="859" y="1030"/>
                  </a:cubicBezTo>
                  <a:cubicBezTo>
                    <a:pt x="802" y="1030"/>
                    <a:pt x="802" y="1030"/>
                    <a:pt x="802" y="1030"/>
                  </a:cubicBezTo>
                  <a:cubicBezTo>
                    <a:pt x="802" y="1077"/>
                    <a:pt x="802" y="1077"/>
                    <a:pt x="802" y="1077"/>
                  </a:cubicBezTo>
                  <a:cubicBezTo>
                    <a:pt x="799" y="1079"/>
                    <a:pt x="797" y="1080"/>
                    <a:pt x="795" y="1082"/>
                  </a:cubicBezTo>
                  <a:cubicBezTo>
                    <a:pt x="795" y="1082"/>
                    <a:pt x="795" y="1082"/>
                    <a:pt x="795" y="1082"/>
                  </a:cubicBezTo>
                  <a:cubicBezTo>
                    <a:pt x="795" y="1082"/>
                    <a:pt x="795" y="1082"/>
                    <a:pt x="795" y="1082"/>
                  </a:cubicBezTo>
                  <a:cubicBezTo>
                    <a:pt x="790" y="1086"/>
                    <a:pt x="783" y="1092"/>
                    <a:pt x="778" y="1101"/>
                  </a:cubicBezTo>
                  <a:cubicBezTo>
                    <a:pt x="763" y="1122"/>
                    <a:pt x="753" y="1149"/>
                    <a:pt x="751" y="1178"/>
                  </a:cubicBezTo>
                  <a:cubicBezTo>
                    <a:pt x="750" y="1181"/>
                    <a:pt x="750" y="1181"/>
                    <a:pt x="750" y="1181"/>
                  </a:cubicBezTo>
                  <a:cubicBezTo>
                    <a:pt x="750" y="1181"/>
                    <a:pt x="750" y="1181"/>
                    <a:pt x="750" y="1181"/>
                  </a:cubicBezTo>
                  <a:cubicBezTo>
                    <a:pt x="750" y="1224"/>
                    <a:pt x="750" y="1224"/>
                    <a:pt x="750" y="1224"/>
                  </a:cubicBezTo>
                  <a:cubicBezTo>
                    <a:pt x="680" y="1225"/>
                    <a:pt x="680" y="1225"/>
                    <a:pt x="680" y="1225"/>
                  </a:cubicBezTo>
                  <a:cubicBezTo>
                    <a:pt x="679" y="1246"/>
                    <a:pt x="679" y="1246"/>
                    <a:pt x="679" y="1246"/>
                  </a:cubicBezTo>
                  <a:cubicBezTo>
                    <a:pt x="679" y="1266"/>
                    <a:pt x="677" y="1274"/>
                    <a:pt x="675" y="1285"/>
                  </a:cubicBezTo>
                  <a:cubicBezTo>
                    <a:pt x="661" y="1325"/>
                    <a:pt x="631" y="1352"/>
                    <a:pt x="597" y="1371"/>
                  </a:cubicBezTo>
                  <a:cubicBezTo>
                    <a:pt x="563" y="1390"/>
                    <a:pt x="525" y="1400"/>
                    <a:pt x="498" y="1405"/>
                  </a:cubicBezTo>
                  <a:cubicBezTo>
                    <a:pt x="474" y="1409"/>
                    <a:pt x="451" y="1411"/>
                    <a:pt x="419" y="1411"/>
                  </a:cubicBezTo>
                  <a:cubicBezTo>
                    <a:pt x="367" y="1408"/>
                    <a:pt x="325" y="1398"/>
                    <a:pt x="286" y="1380"/>
                  </a:cubicBezTo>
                  <a:cubicBezTo>
                    <a:pt x="286" y="1380"/>
                    <a:pt x="286" y="1380"/>
                    <a:pt x="286" y="1380"/>
                  </a:cubicBezTo>
                  <a:cubicBezTo>
                    <a:pt x="265" y="1370"/>
                    <a:pt x="242" y="1356"/>
                    <a:pt x="223" y="1337"/>
                  </a:cubicBezTo>
                  <a:cubicBezTo>
                    <a:pt x="204" y="1318"/>
                    <a:pt x="189" y="1295"/>
                    <a:pt x="186" y="1266"/>
                  </a:cubicBezTo>
                  <a:cubicBezTo>
                    <a:pt x="186" y="1225"/>
                    <a:pt x="186" y="1225"/>
                    <a:pt x="186" y="1225"/>
                  </a:cubicBezTo>
                  <a:cubicBezTo>
                    <a:pt x="113" y="1224"/>
                    <a:pt x="113" y="1224"/>
                    <a:pt x="113" y="1224"/>
                  </a:cubicBezTo>
                  <a:cubicBezTo>
                    <a:pt x="113" y="1218"/>
                    <a:pt x="113" y="1212"/>
                    <a:pt x="113" y="1206"/>
                  </a:cubicBezTo>
                  <a:cubicBezTo>
                    <a:pt x="113" y="1174"/>
                    <a:pt x="110" y="1142"/>
                    <a:pt x="93" y="1113"/>
                  </a:cubicBezTo>
                  <a:cubicBezTo>
                    <a:pt x="93" y="1112"/>
                    <a:pt x="93" y="1112"/>
                    <a:pt x="93" y="1112"/>
                  </a:cubicBezTo>
                  <a:cubicBezTo>
                    <a:pt x="93" y="1112"/>
                    <a:pt x="93" y="1112"/>
                    <a:pt x="93" y="1112"/>
                  </a:cubicBezTo>
                  <a:cubicBezTo>
                    <a:pt x="92" y="1112"/>
                    <a:pt x="92" y="1112"/>
                    <a:pt x="92" y="1112"/>
                  </a:cubicBezTo>
                  <a:cubicBezTo>
                    <a:pt x="85" y="1101"/>
                    <a:pt x="74" y="1087"/>
                    <a:pt x="61" y="1077"/>
                  </a:cubicBezTo>
                  <a:cubicBezTo>
                    <a:pt x="61" y="1030"/>
                    <a:pt x="61" y="1030"/>
                    <a:pt x="61" y="1030"/>
                  </a:cubicBezTo>
                  <a:cubicBezTo>
                    <a:pt x="4" y="1030"/>
                    <a:pt x="4" y="1030"/>
                    <a:pt x="4" y="1030"/>
                  </a:cubicBezTo>
                  <a:cubicBezTo>
                    <a:pt x="4" y="385"/>
                    <a:pt x="4" y="385"/>
                    <a:pt x="4" y="385"/>
                  </a:cubicBezTo>
                  <a:cubicBezTo>
                    <a:pt x="61" y="385"/>
                    <a:pt x="61" y="385"/>
                    <a:pt x="61" y="385"/>
                  </a:cubicBezTo>
                  <a:cubicBezTo>
                    <a:pt x="61" y="337"/>
                    <a:pt x="61" y="337"/>
                    <a:pt x="61" y="337"/>
                  </a:cubicBezTo>
                  <a:cubicBezTo>
                    <a:pt x="72" y="330"/>
                    <a:pt x="82" y="319"/>
                    <a:pt x="92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93" y="302"/>
                    <a:pt x="93" y="302"/>
                    <a:pt x="93" y="302"/>
                  </a:cubicBezTo>
                  <a:cubicBezTo>
                    <a:pt x="110" y="273"/>
                    <a:pt x="113" y="240"/>
                    <a:pt x="113" y="209"/>
                  </a:cubicBezTo>
                  <a:cubicBezTo>
                    <a:pt x="113" y="203"/>
                    <a:pt x="113" y="197"/>
                    <a:pt x="113" y="191"/>
                  </a:cubicBezTo>
                  <a:cubicBezTo>
                    <a:pt x="186" y="191"/>
                    <a:pt x="186" y="191"/>
                    <a:pt x="186" y="191"/>
                  </a:cubicBezTo>
                  <a:cubicBezTo>
                    <a:pt x="186" y="150"/>
                    <a:pt x="186" y="150"/>
                    <a:pt x="186" y="150"/>
                  </a:cubicBezTo>
                  <a:cubicBezTo>
                    <a:pt x="189" y="121"/>
                    <a:pt x="204" y="97"/>
                    <a:pt x="222" y="78"/>
                  </a:cubicBezTo>
                  <a:cubicBezTo>
                    <a:pt x="241" y="59"/>
                    <a:pt x="265" y="45"/>
                    <a:pt x="286" y="34"/>
                  </a:cubicBezTo>
                  <a:cubicBezTo>
                    <a:pt x="327" y="16"/>
                    <a:pt x="370" y="6"/>
                    <a:pt x="419" y="4"/>
                  </a:cubicBezTo>
                  <a:moveTo>
                    <a:pt x="429" y="0"/>
                  </a:moveTo>
                  <a:cubicBezTo>
                    <a:pt x="426" y="0"/>
                    <a:pt x="422" y="0"/>
                    <a:pt x="419" y="0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369" y="2"/>
                    <a:pt x="326" y="12"/>
                    <a:pt x="285" y="31"/>
                  </a:cubicBezTo>
                  <a:cubicBezTo>
                    <a:pt x="285" y="31"/>
                    <a:pt x="285" y="31"/>
                    <a:pt x="285" y="31"/>
                  </a:cubicBezTo>
                  <a:cubicBezTo>
                    <a:pt x="285" y="31"/>
                    <a:pt x="285" y="31"/>
                    <a:pt x="285" y="31"/>
                  </a:cubicBezTo>
                  <a:cubicBezTo>
                    <a:pt x="263" y="41"/>
                    <a:pt x="239" y="56"/>
                    <a:pt x="220" y="75"/>
                  </a:cubicBezTo>
                  <a:cubicBezTo>
                    <a:pt x="200" y="95"/>
                    <a:pt x="185" y="119"/>
                    <a:pt x="182" y="149"/>
                  </a:cubicBezTo>
                  <a:cubicBezTo>
                    <a:pt x="182" y="149"/>
                    <a:pt x="182" y="149"/>
                    <a:pt x="182" y="149"/>
                  </a:cubicBezTo>
                  <a:cubicBezTo>
                    <a:pt x="182" y="187"/>
                    <a:pt x="182" y="187"/>
                    <a:pt x="182" y="187"/>
                  </a:cubicBezTo>
                  <a:cubicBezTo>
                    <a:pt x="109" y="187"/>
                    <a:pt x="109" y="187"/>
                    <a:pt x="109" y="187"/>
                  </a:cubicBezTo>
                  <a:cubicBezTo>
                    <a:pt x="109" y="189"/>
                    <a:pt x="109" y="189"/>
                    <a:pt x="109" y="189"/>
                  </a:cubicBezTo>
                  <a:cubicBezTo>
                    <a:pt x="109" y="195"/>
                    <a:pt x="109" y="202"/>
                    <a:pt x="109" y="209"/>
                  </a:cubicBezTo>
                  <a:cubicBezTo>
                    <a:pt x="109" y="240"/>
                    <a:pt x="106" y="272"/>
                    <a:pt x="90" y="300"/>
                  </a:cubicBezTo>
                  <a:cubicBezTo>
                    <a:pt x="89" y="301"/>
                    <a:pt x="89" y="301"/>
                    <a:pt x="89" y="301"/>
                  </a:cubicBezTo>
                  <a:cubicBezTo>
                    <a:pt x="89" y="301"/>
                    <a:pt x="89" y="301"/>
                    <a:pt x="89" y="301"/>
                  </a:cubicBezTo>
                  <a:cubicBezTo>
                    <a:pt x="79" y="317"/>
                    <a:pt x="68" y="328"/>
                    <a:pt x="58" y="335"/>
                  </a:cubicBezTo>
                  <a:cubicBezTo>
                    <a:pt x="57" y="335"/>
                    <a:pt x="57" y="335"/>
                    <a:pt x="57" y="335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1034"/>
                    <a:pt x="0" y="1034"/>
                    <a:pt x="0" y="1034"/>
                  </a:cubicBezTo>
                  <a:cubicBezTo>
                    <a:pt x="57" y="1034"/>
                    <a:pt x="57" y="1034"/>
                    <a:pt x="57" y="1034"/>
                  </a:cubicBezTo>
                  <a:cubicBezTo>
                    <a:pt x="57" y="1079"/>
                    <a:pt x="57" y="1079"/>
                    <a:pt x="57" y="1079"/>
                  </a:cubicBezTo>
                  <a:cubicBezTo>
                    <a:pt x="58" y="1080"/>
                    <a:pt x="58" y="1080"/>
                    <a:pt x="58" y="1080"/>
                  </a:cubicBezTo>
                  <a:cubicBezTo>
                    <a:pt x="71" y="1089"/>
                    <a:pt x="82" y="1103"/>
                    <a:pt x="89" y="1114"/>
                  </a:cubicBezTo>
                  <a:cubicBezTo>
                    <a:pt x="89" y="1115"/>
                    <a:pt x="89" y="1115"/>
                    <a:pt x="89" y="1115"/>
                  </a:cubicBezTo>
                  <a:cubicBezTo>
                    <a:pt x="90" y="1115"/>
                    <a:pt x="90" y="1115"/>
                    <a:pt x="90" y="1115"/>
                  </a:cubicBezTo>
                  <a:cubicBezTo>
                    <a:pt x="106" y="1143"/>
                    <a:pt x="109" y="1175"/>
                    <a:pt x="109" y="1206"/>
                  </a:cubicBezTo>
                  <a:cubicBezTo>
                    <a:pt x="109" y="1212"/>
                    <a:pt x="109" y="1219"/>
                    <a:pt x="109" y="1226"/>
                  </a:cubicBezTo>
                  <a:cubicBezTo>
                    <a:pt x="109" y="1228"/>
                    <a:pt x="109" y="1228"/>
                    <a:pt x="109" y="1228"/>
                  </a:cubicBezTo>
                  <a:cubicBezTo>
                    <a:pt x="182" y="1228"/>
                    <a:pt x="182" y="1228"/>
                    <a:pt x="182" y="1228"/>
                  </a:cubicBezTo>
                  <a:cubicBezTo>
                    <a:pt x="182" y="1266"/>
                    <a:pt x="182" y="1266"/>
                    <a:pt x="182" y="1266"/>
                  </a:cubicBezTo>
                  <a:cubicBezTo>
                    <a:pt x="182" y="1266"/>
                    <a:pt x="182" y="1266"/>
                    <a:pt x="182" y="1266"/>
                  </a:cubicBezTo>
                  <a:cubicBezTo>
                    <a:pt x="185" y="1296"/>
                    <a:pt x="200" y="1321"/>
                    <a:pt x="220" y="1340"/>
                  </a:cubicBezTo>
                  <a:cubicBezTo>
                    <a:pt x="239" y="1359"/>
                    <a:pt x="263" y="1374"/>
                    <a:pt x="285" y="1384"/>
                  </a:cubicBezTo>
                  <a:cubicBezTo>
                    <a:pt x="285" y="1384"/>
                    <a:pt x="285" y="1384"/>
                    <a:pt x="285" y="1384"/>
                  </a:cubicBezTo>
                  <a:cubicBezTo>
                    <a:pt x="324" y="1402"/>
                    <a:pt x="366" y="1412"/>
                    <a:pt x="419" y="1415"/>
                  </a:cubicBezTo>
                  <a:cubicBezTo>
                    <a:pt x="419" y="1415"/>
                    <a:pt x="419" y="1415"/>
                    <a:pt x="419" y="1415"/>
                  </a:cubicBezTo>
                  <a:cubicBezTo>
                    <a:pt x="419" y="1415"/>
                    <a:pt x="419" y="1415"/>
                    <a:pt x="419" y="1415"/>
                  </a:cubicBezTo>
                  <a:cubicBezTo>
                    <a:pt x="451" y="1415"/>
                    <a:pt x="475" y="1413"/>
                    <a:pt x="498" y="1409"/>
                  </a:cubicBezTo>
                  <a:cubicBezTo>
                    <a:pt x="498" y="1409"/>
                    <a:pt x="498" y="1409"/>
                    <a:pt x="498" y="1409"/>
                  </a:cubicBezTo>
                  <a:cubicBezTo>
                    <a:pt x="526" y="1404"/>
                    <a:pt x="564" y="1394"/>
                    <a:pt x="599" y="1374"/>
                  </a:cubicBezTo>
                  <a:cubicBezTo>
                    <a:pt x="633" y="1355"/>
                    <a:pt x="665" y="1327"/>
                    <a:pt x="679" y="1286"/>
                  </a:cubicBezTo>
                  <a:cubicBezTo>
                    <a:pt x="679" y="1286"/>
                    <a:pt x="679" y="1286"/>
                    <a:pt x="679" y="1286"/>
                  </a:cubicBezTo>
                  <a:cubicBezTo>
                    <a:pt x="679" y="1286"/>
                    <a:pt x="679" y="1286"/>
                    <a:pt x="679" y="1286"/>
                  </a:cubicBezTo>
                  <a:cubicBezTo>
                    <a:pt x="681" y="1275"/>
                    <a:pt x="683" y="1266"/>
                    <a:pt x="683" y="1246"/>
                  </a:cubicBezTo>
                  <a:cubicBezTo>
                    <a:pt x="684" y="1228"/>
                    <a:pt x="684" y="1228"/>
                    <a:pt x="684" y="1228"/>
                  </a:cubicBezTo>
                  <a:cubicBezTo>
                    <a:pt x="754" y="1228"/>
                    <a:pt x="754" y="1228"/>
                    <a:pt x="754" y="1228"/>
                  </a:cubicBezTo>
                  <a:cubicBezTo>
                    <a:pt x="754" y="1182"/>
                    <a:pt x="754" y="1182"/>
                    <a:pt x="754" y="1182"/>
                  </a:cubicBezTo>
                  <a:cubicBezTo>
                    <a:pt x="755" y="1178"/>
                    <a:pt x="755" y="1178"/>
                    <a:pt x="755" y="1178"/>
                  </a:cubicBezTo>
                  <a:cubicBezTo>
                    <a:pt x="755" y="1178"/>
                    <a:pt x="755" y="1178"/>
                    <a:pt x="755" y="1178"/>
                  </a:cubicBezTo>
                  <a:cubicBezTo>
                    <a:pt x="755" y="1178"/>
                    <a:pt x="755" y="1178"/>
                    <a:pt x="755" y="1178"/>
                  </a:cubicBezTo>
                  <a:cubicBezTo>
                    <a:pt x="757" y="1150"/>
                    <a:pt x="766" y="1124"/>
                    <a:pt x="781" y="1103"/>
                  </a:cubicBezTo>
                  <a:cubicBezTo>
                    <a:pt x="781" y="1103"/>
                    <a:pt x="781" y="1103"/>
                    <a:pt x="781" y="1103"/>
                  </a:cubicBezTo>
                  <a:cubicBezTo>
                    <a:pt x="781" y="1103"/>
                    <a:pt x="781" y="1103"/>
                    <a:pt x="781" y="1103"/>
                  </a:cubicBezTo>
                  <a:cubicBezTo>
                    <a:pt x="786" y="1095"/>
                    <a:pt x="793" y="1089"/>
                    <a:pt x="798" y="1085"/>
                  </a:cubicBezTo>
                  <a:cubicBezTo>
                    <a:pt x="798" y="1085"/>
                    <a:pt x="798" y="1085"/>
                    <a:pt x="798" y="1085"/>
                  </a:cubicBezTo>
                  <a:cubicBezTo>
                    <a:pt x="800" y="1083"/>
                    <a:pt x="802" y="1082"/>
                    <a:pt x="805" y="1080"/>
                  </a:cubicBezTo>
                  <a:cubicBezTo>
                    <a:pt x="806" y="1079"/>
                    <a:pt x="806" y="1079"/>
                    <a:pt x="806" y="1079"/>
                  </a:cubicBezTo>
                  <a:cubicBezTo>
                    <a:pt x="806" y="1034"/>
                    <a:pt x="806" y="1034"/>
                    <a:pt x="806" y="1034"/>
                  </a:cubicBezTo>
                  <a:cubicBezTo>
                    <a:pt x="863" y="1034"/>
                    <a:pt x="863" y="1034"/>
                    <a:pt x="863" y="1034"/>
                  </a:cubicBezTo>
                  <a:cubicBezTo>
                    <a:pt x="863" y="381"/>
                    <a:pt x="863" y="381"/>
                    <a:pt x="863" y="381"/>
                  </a:cubicBezTo>
                  <a:cubicBezTo>
                    <a:pt x="806" y="381"/>
                    <a:pt x="806" y="381"/>
                    <a:pt x="806" y="381"/>
                  </a:cubicBezTo>
                  <a:cubicBezTo>
                    <a:pt x="806" y="336"/>
                    <a:pt x="806" y="336"/>
                    <a:pt x="806" y="336"/>
                  </a:cubicBezTo>
                  <a:cubicBezTo>
                    <a:pt x="805" y="335"/>
                    <a:pt x="805" y="335"/>
                    <a:pt x="805" y="335"/>
                  </a:cubicBezTo>
                  <a:cubicBezTo>
                    <a:pt x="802" y="334"/>
                    <a:pt x="800" y="332"/>
                    <a:pt x="798" y="330"/>
                  </a:cubicBezTo>
                  <a:cubicBezTo>
                    <a:pt x="791" y="324"/>
                    <a:pt x="786" y="319"/>
                    <a:pt x="782" y="313"/>
                  </a:cubicBezTo>
                  <a:cubicBezTo>
                    <a:pt x="782" y="313"/>
                    <a:pt x="782" y="313"/>
                    <a:pt x="782" y="313"/>
                  </a:cubicBezTo>
                  <a:cubicBezTo>
                    <a:pt x="782" y="313"/>
                    <a:pt x="782" y="313"/>
                    <a:pt x="782" y="313"/>
                  </a:cubicBezTo>
                  <a:cubicBezTo>
                    <a:pt x="767" y="292"/>
                    <a:pt x="757" y="264"/>
                    <a:pt x="755" y="237"/>
                  </a:cubicBezTo>
                  <a:cubicBezTo>
                    <a:pt x="755" y="237"/>
                    <a:pt x="755" y="237"/>
                    <a:pt x="755" y="237"/>
                  </a:cubicBezTo>
                  <a:cubicBezTo>
                    <a:pt x="754" y="232"/>
                    <a:pt x="754" y="232"/>
                    <a:pt x="754" y="232"/>
                  </a:cubicBezTo>
                  <a:cubicBezTo>
                    <a:pt x="754" y="187"/>
                    <a:pt x="754" y="187"/>
                    <a:pt x="754" y="187"/>
                  </a:cubicBezTo>
                  <a:cubicBezTo>
                    <a:pt x="684" y="187"/>
                    <a:pt x="684" y="187"/>
                    <a:pt x="684" y="187"/>
                  </a:cubicBezTo>
                  <a:cubicBezTo>
                    <a:pt x="683" y="169"/>
                    <a:pt x="683" y="169"/>
                    <a:pt x="683" y="169"/>
                  </a:cubicBezTo>
                  <a:cubicBezTo>
                    <a:pt x="683" y="149"/>
                    <a:pt x="681" y="140"/>
                    <a:pt x="679" y="130"/>
                  </a:cubicBezTo>
                  <a:cubicBezTo>
                    <a:pt x="679" y="130"/>
                    <a:pt x="679" y="130"/>
                    <a:pt x="679" y="130"/>
                  </a:cubicBezTo>
                  <a:cubicBezTo>
                    <a:pt x="679" y="130"/>
                    <a:pt x="679" y="130"/>
                    <a:pt x="679" y="130"/>
                  </a:cubicBezTo>
                  <a:cubicBezTo>
                    <a:pt x="665" y="88"/>
                    <a:pt x="633" y="60"/>
                    <a:pt x="599" y="40"/>
                  </a:cubicBezTo>
                  <a:cubicBezTo>
                    <a:pt x="564" y="21"/>
                    <a:pt x="526" y="11"/>
                    <a:pt x="499" y="5"/>
                  </a:cubicBezTo>
                  <a:cubicBezTo>
                    <a:pt x="499" y="5"/>
                    <a:pt x="499" y="5"/>
                    <a:pt x="499" y="5"/>
                  </a:cubicBezTo>
                  <a:cubicBezTo>
                    <a:pt x="499" y="5"/>
                    <a:pt x="499" y="5"/>
                    <a:pt x="499" y="5"/>
                  </a:cubicBezTo>
                  <a:cubicBezTo>
                    <a:pt x="474" y="2"/>
                    <a:pt x="452" y="0"/>
                    <a:pt x="429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5279149" y="4869231"/>
            <a:ext cx="1663700" cy="903288"/>
            <a:chOff x="1246188" y="4970463"/>
            <a:chExt cx="1663700" cy="903288"/>
          </a:xfrm>
        </p:grpSpPr>
        <p:sp>
          <p:nvSpPr>
            <p:cNvPr id="20" name="Freeform 18"/>
            <p:cNvSpPr/>
            <p:nvPr/>
          </p:nvSpPr>
          <p:spPr bwMode="auto">
            <a:xfrm>
              <a:off x="2111376" y="5059363"/>
              <a:ext cx="258763" cy="160338"/>
            </a:xfrm>
            <a:custGeom>
              <a:avLst/>
              <a:gdLst>
                <a:gd name="T0" fmla="*/ 11 w 61"/>
                <a:gd name="T1" fmla="*/ 3 h 38"/>
                <a:gd name="T2" fmla="*/ 53 w 61"/>
                <a:gd name="T3" fmla="*/ 31 h 38"/>
                <a:gd name="T4" fmla="*/ 56 w 61"/>
                <a:gd name="T5" fmla="*/ 30 h 38"/>
                <a:gd name="T6" fmla="*/ 11 w 61"/>
                <a:gd name="T7" fmla="*/ 0 h 38"/>
                <a:gd name="T8" fmla="*/ 11 w 61"/>
                <a:gd name="T9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8">
                  <a:moveTo>
                    <a:pt x="11" y="3"/>
                  </a:moveTo>
                  <a:cubicBezTo>
                    <a:pt x="30" y="2"/>
                    <a:pt x="60" y="13"/>
                    <a:pt x="53" y="31"/>
                  </a:cubicBezTo>
                  <a:cubicBezTo>
                    <a:pt x="52" y="35"/>
                    <a:pt x="54" y="38"/>
                    <a:pt x="56" y="30"/>
                  </a:cubicBezTo>
                  <a:cubicBezTo>
                    <a:pt x="61" y="14"/>
                    <a:pt x="41" y="3"/>
                    <a:pt x="11" y="0"/>
                  </a:cubicBezTo>
                  <a:cubicBezTo>
                    <a:pt x="4" y="0"/>
                    <a:pt x="0" y="3"/>
                    <a:pt x="11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2290763" y="5186363"/>
              <a:ext cx="66675" cy="106363"/>
            </a:xfrm>
            <a:custGeom>
              <a:avLst/>
              <a:gdLst>
                <a:gd name="T0" fmla="*/ 6 w 16"/>
                <a:gd name="T1" fmla="*/ 5 h 25"/>
                <a:gd name="T2" fmla="*/ 1 w 16"/>
                <a:gd name="T3" fmla="*/ 15 h 25"/>
                <a:gd name="T4" fmla="*/ 15 w 16"/>
                <a:gd name="T5" fmla="*/ 8 h 25"/>
                <a:gd name="T6" fmla="*/ 13 w 16"/>
                <a:gd name="T7" fmla="*/ 6 h 25"/>
                <a:gd name="T8" fmla="*/ 8 w 16"/>
                <a:gd name="T9" fmla="*/ 5 h 25"/>
                <a:gd name="T10" fmla="*/ 6 w 16"/>
                <a:gd name="T11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5">
                  <a:moveTo>
                    <a:pt x="6" y="5"/>
                  </a:moveTo>
                  <a:cubicBezTo>
                    <a:pt x="3" y="7"/>
                    <a:pt x="1" y="12"/>
                    <a:pt x="1" y="15"/>
                  </a:cubicBezTo>
                  <a:cubicBezTo>
                    <a:pt x="0" y="25"/>
                    <a:pt x="16" y="19"/>
                    <a:pt x="15" y="8"/>
                  </a:cubicBezTo>
                  <a:cubicBezTo>
                    <a:pt x="15" y="5"/>
                    <a:pt x="14" y="2"/>
                    <a:pt x="13" y="6"/>
                  </a:cubicBezTo>
                  <a:cubicBezTo>
                    <a:pt x="11" y="11"/>
                    <a:pt x="4" y="12"/>
                    <a:pt x="8" y="5"/>
                  </a:cubicBezTo>
                  <a:cubicBezTo>
                    <a:pt x="10" y="3"/>
                    <a:pt x="11" y="0"/>
                    <a:pt x="6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2116138" y="5072063"/>
              <a:ext cx="96838" cy="106363"/>
            </a:xfrm>
            <a:custGeom>
              <a:avLst/>
              <a:gdLst>
                <a:gd name="T0" fmla="*/ 10 w 23"/>
                <a:gd name="T1" fmla="*/ 20 h 25"/>
                <a:gd name="T2" fmla="*/ 11 w 23"/>
                <a:gd name="T3" fmla="*/ 2 h 25"/>
                <a:gd name="T4" fmla="*/ 10 w 23"/>
                <a:gd name="T5" fmla="*/ 3 h 25"/>
                <a:gd name="T6" fmla="*/ 6 w 23"/>
                <a:gd name="T7" fmla="*/ 18 h 25"/>
                <a:gd name="T8" fmla="*/ 10 w 23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5">
                  <a:moveTo>
                    <a:pt x="10" y="20"/>
                  </a:moveTo>
                  <a:cubicBezTo>
                    <a:pt x="23" y="11"/>
                    <a:pt x="13" y="3"/>
                    <a:pt x="11" y="2"/>
                  </a:cubicBezTo>
                  <a:cubicBezTo>
                    <a:pt x="9" y="0"/>
                    <a:pt x="7" y="1"/>
                    <a:pt x="10" y="3"/>
                  </a:cubicBezTo>
                  <a:cubicBezTo>
                    <a:pt x="11" y="4"/>
                    <a:pt x="20" y="14"/>
                    <a:pt x="6" y="18"/>
                  </a:cubicBezTo>
                  <a:cubicBezTo>
                    <a:pt x="0" y="19"/>
                    <a:pt x="3" y="25"/>
                    <a:pt x="10" y="2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2154238" y="4970463"/>
              <a:ext cx="98425" cy="88900"/>
            </a:xfrm>
            <a:custGeom>
              <a:avLst/>
              <a:gdLst>
                <a:gd name="T0" fmla="*/ 3 w 23"/>
                <a:gd name="T1" fmla="*/ 18 h 21"/>
                <a:gd name="T2" fmla="*/ 22 w 23"/>
                <a:gd name="T3" fmla="*/ 8 h 21"/>
                <a:gd name="T4" fmla="*/ 17 w 23"/>
                <a:gd name="T5" fmla="*/ 7 h 21"/>
                <a:gd name="T6" fmla="*/ 4 w 23"/>
                <a:gd name="T7" fmla="*/ 17 h 21"/>
                <a:gd name="T8" fmla="*/ 3 w 23"/>
                <a:gd name="T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1">
                  <a:moveTo>
                    <a:pt x="3" y="18"/>
                  </a:moveTo>
                  <a:cubicBezTo>
                    <a:pt x="6" y="19"/>
                    <a:pt x="19" y="21"/>
                    <a:pt x="22" y="8"/>
                  </a:cubicBezTo>
                  <a:cubicBezTo>
                    <a:pt x="23" y="0"/>
                    <a:pt x="15" y="1"/>
                    <a:pt x="17" y="7"/>
                  </a:cubicBezTo>
                  <a:cubicBezTo>
                    <a:pt x="20" y="18"/>
                    <a:pt x="6" y="17"/>
                    <a:pt x="4" y="17"/>
                  </a:cubicBezTo>
                  <a:cubicBezTo>
                    <a:pt x="0" y="16"/>
                    <a:pt x="0" y="18"/>
                    <a:pt x="3" y="1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2141538" y="5075238"/>
              <a:ext cx="98425" cy="128588"/>
            </a:xfrm>
            <a:custGeom>
              <a:avLst/>
              <a:gdLst>
                <a:gd name="T0" fmla="*/ 7 w 23"/>
                <a:gd name="T1" fmla="*/ 23 h 30"/>
                <a:gd name="T2" fmla="*/ 11 w 23"/>
                <a:gd name="T3" fmla="*/ 25 h 30"/>
                <a:gd name="T4" fmla="*/ 12 w 23"/>
                <a:gd name="T5" fmla="*/ 2 h 30"/>
                <a:gd name="T6" fmla="*/ 11 w 23"/>
                <a:gd name="T7" fmla="*/ 3 h 30"/>
                <a:gd name="T8" fmla="*/ 7 w 23"/>
                <a:gd name="T9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0">
                  <a:moveTo>
                    <a:pt x="7" y="23"/>
                  </a:moveTo>
                  <a:cubicBezTo>
                    <a:pt x="0" y="25"/>
                    <a:pt x="4" y="30"/>
                    <a:pt x="11" y="25"/>
                  </a:cubicBezTo>
                  <a:cubicBezTo>
                    <a:pt x="23" y="16"/>
                    <a:pt x="14" y="4"/>
                    <a:pt x="12" y="2"/>
                  </a:cubicBezTo>
                  <a:cubicBezTo>
                    <a:pt x="10" y="0"/>
                    <a:pt x="9" y="1"/>
                    <a:pt x="11" y="3"/>
                  </a:cubicBezTo>
                  <a:cubicBezTo>
                    <a:pt x="13" y="4"/>
                    <a:pt x="20" y="19"/>
                    <a:pt x="7" y="2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2205038" y="4970463"/>
              <a:ext cx="119063" cy="92075"/>
            </a:xfrm>
            <a:custGeom>
              <a:avLst/>
              <a:gdLst>
                <a:gd name="T0" fmla="*/ 4 w 28"/>
                <a:gd name="T1" fmla="*/ 20 h 22"/>
                <a:gd name="T2" fmla="*/ 3 w 28"/>
                <a:gd name="T3" fmla="*/ 21 h 22"/>
                <a:gd name="T4" fmla="*/ 27 w 28"/>
                <a:gd name="T5" fmla="*/ 8 h 22"/>
                <a:gd name="T6" fmla="*/ 22 w 28"/>
                <a:gd name="T7" fmla="*/ 6 h 22"/>
                <a:gd name="T8" fmla="*/ 4 w 28"/>
                <a:gd name="T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2">
                  <a:moveTo>
                    <a:pt x="4" y="20"/>
                  </a:moveTo>
                  <a:cubicBezTo>
                    <a:pt x="0" y="19"/>
                    <a:pt x="0" y="21"/>
                    <a:pt x="3" y="21"/>
                  </a:cubicBezTo>
                  <a:cubicBezTo>
                    <a:pt x="6" y="22"/>
                    <a:pt x="24" y="21"/>
                    <a:pt x="27" y="8"/>
                  </a:cubicBezTo>
                  <a:cubicBezTo>
                    <a:pt x="28" y="0"/>
                    <a:pt x="21" y="1"/>
                    <a:pt x="22" y="6"/>
                  </a:cubicBezTo>
                  <a:cubicBezTo>
                    <a:pt x="25" y="17"/>
                    <a:pt x="6" y="20"/>
                    <a:pt x="4" y="2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2222501" y="5262563"/>
              <a:ext cx="109538" cy="127000"/>
            </a:xfrm>
            <a:custGeom>
              <a:avLst/>
              <a:gdLst>
                <a:gd name="T0" fmla="*/ 8 w 26"/>
                <a:gd name="T1" fmla="*/ 8 h 30"/>
                <a:gd name="T2" fmla="*/ 10 w 26"/>
                <a:gd name="T3" fmla="*/ 27 h 30"/>
                <a:gd name="T4" fmla="*/ 25 w 26"/>
                <a:gd name="T5" fmla="*/ 5 h 30"/>
                <a:gd name="T6" fmla="*/ 22 w 26"/>
                <a:gd name="T7" fmla="*/ 8 h 30"/>
                <a:gd name="T8" fmla="*/ 21 w 26"/>
                <a:gd name="T9" fmla="*/ 9 h 30"/>
                <a:gd name="T10" fmla="*/ 18 w 26"/>
                <a:gd name="T11" fmla="*/ 9 h 30"/>
                <a:gd name="T12" fmla="*/ 16 w 26"/>
                <a:gd name="T13" fmla="*/ 9 h 30"/>
                <a:gd name="T14" fmla="*/ 12 w 26"/>
                <a:gd name="T15" fmla="*/ 11 h 30"/>
                <a:gd name="T16" fmla="*/ 12 w 26"/>
                <a:gd name="T17" fmla="*/ 6 h 30"/>
                <a:gd name="T18" fmla="*/ 8 w 26"/>
                <a:gd name="T19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8" y="8"/>
                  </a:moveTo>
                  <a:cubicBezTo>
                    <a:pt x="0" y="15"/>
                    <a:pt x="0" y="30"/>
                    <a:pt x="10" y="27"/>
                  </a:cubicBezTo>
                  <a:cubicBezTo>
                    <a:pt x="20" y="24"/>
                    <a:pt x="25" y="7"/>
                    <a:pt x="25" y="5"/>
                  </a:cubicBezTo>
                  <a:cubicBezTo>
                    <a:pt x="26" y="2"/>
                    <a:pt x="23" y="4"/>
                    <a:pt x="22" y="8"/>
                  </a:cubicBezTo>
                  <a:cubicBezTo>
                    <a:pt x="20" y="17"/>
                    <a:pt x="15" y="21"/>
                    <a:pt x="21" y="9"/>
                  </a:cubicBezTo>
                  <a:cubicBezTo>
                    <a:pt x="24" y="2"/>
                    <a:pt x="22" y="2"/>
                    <a:pt x="18" y="9"/>
                  </a:cubicBezTo>
                  <a:cubicBezTo>
                    <a:pt x="12" y="21"/>
                    <a:pt x="9" y="21"/>
                    <a:pt x="16" y="9"/>
                  </a:cubicBezTo>
                  <a:cubicBezTo>
                    <a:pt x="20" y="1"/>
                    <a:pt x="17" y="4"/>
                    <a:pt x="12" y="11"/>
                  </a:cubicBezTo>
                  <a:cubicBezTo>
                    <a:pt x="7" y="19"/>
                    <a:pt x="3" y="16"/>
                    <a:pt x="12" y="6"/>
                  </a:cubicBezTo>
                  <a:cubicBezTo>
                    <a:pt x="16" y="1"/>
                    <a:pt x="15" y="0"/>
                    <a:pt x="8" y="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2133601" y="5237163"/>
              <a:ext cx="160338" cy="144463"/>
            </a:xfrm>
            <a:custGeom>
              <a:avLst/>
              <a:gdLst>
                <a:gd name="T0" fmla="*/ 26 w 38"/>
                <a:gd name="T1" fmla="*/ 3 h 34"/>
                <a:gd name="T2" fmla="*/ 33 w 38"/>
                <a:gd name="T3" fmla="*/ 2 h 34"/>
                <a:gd name="T4" fmla="*/ 32 w 38"/>
                <a:gd name="T5" fmla="*/ 1 h 34"/>
                <a:gd name="T6" fmla="*/ 4 w 38"/>
                <a:gd name="T7" fmla="*/ 18 h 34"/>
                <a:gd name="T8" fmla="*/ 13 w 38"/>
                <a:gd name="T9" fmla="*/ 23 h 34"/>
                <a:gd name="T10" fmla="*/ 30 w 38"/>
                <a:gd name="T11" fmla="*/ 8 h 34"/>
                <a:gd name="T12" fmla="*/ 29 w 38"/>
                <a:gd name="T13" fmla="*/ 7 h 34"/>
                <a:gd name="T14" fmla="*/ 23 w 38"/>
                <a:gd name="T15" fmla="*/ 8 h 34"/>
                <a:gd name="T16" fmla="*/ 26 w 38"/>
                <a:gd name="T17" fmla="*/ 5 h 34"/>
                <a:gd name="T18" fmla="*/ 26 w 38"/>
                <a:gd name="T19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4">
                  <a:moveTo>
                    <a:pt x="26" y="3"/>
                  </a:moveTo>
                  <a:cubicBezTo>
                    <a:pt x="32" y="2"/>
                    <a:pt x="32" y="2"/>
                    <a:pt x="33" y="2"/>
                  </a:cubicBezTo>
                  <a:cubicBezTo>
                    <a:pt x="35" y="2"/>
                    <a:pt x="34" y="1"/>
                    <a:pt x="32" y="1"/>
                  </a:cubicBezTo>
                  <a:cubicBezTo>
                    <a:pt x="25" y="0"/>
                    <a:pt x="8" y="7"/>
                    <a:pt x="4" y="18"/>
                  </a:cubicBezTo>
                  <a:cubicBezTo>
                    <a:pt x="0" y="29"/>
                    <a:pt x="6" y="34"/>
                    <a:pt x="13" y="23"/>
                  </a:cubicBezTo>
                  <a:cubicBezTo>
                    <a:pt x="20" y="12"/>
                    <a:pt x="23" y="10"/>
                    <a:pt x="30" y="8"/>
                  </a:cubicBezTo>
                  <a:cubicBezTo>
                    <a:pt x="37" y="6"/>
                    <a:pt x="38" y="3"/>
                    <a:pt x="29" y="7"/>
                  </a:cubicBezTo>
                  <a:cubicBezTo>
                    <a:pt x="20" y="11"/>
                    <a:pt x="15" y="12"/>
                    <a:pt x="23" y="8"/>
                  </a:cubicBezTo>
                  <a:cubicBezTo>
                    <a:pt x="31" y="4"/>
                    <a:pt x="32" y="3"/>
                    <a:pt x="26" y="5"/>
                  </a:cubicBezTo>
                  <a:cubicBezTo>
                    <a:pt x="20" y="7"/>
                    <a:pt x="20" y="4"/>
                    <a:pt x="26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252663" y="5254625"/>
              <a:ext cx="130175" cy="160338"/>
            </a:xfrm>
            <a:custGeom>
              <a:avLst/>
              <a:gdLst>
                <a:gd name="T0" fmla="*/ 25 w 31"/>
                <a:gd name="T1" fmla="*/ 4 h 38"/>
                <a:gd name="T2" fmla="*/ 27 w 31"/>
                <a:gd name="T3" fmla="*/ 10 h 38"/>
                <a:gd name="T4" fmla="*/ 25 w 31"/>
                <a:gd name="T5" fmla="*/ 10 h 38"/>
                <a:gd name="T6" fmla="*/ 23 w 31"/>
                <a:gd name="T7" fmla="*/ 14 h 38"/>
                <a:gd name="T8" fmla="*/ 21 w 31"/>
                <a:gd name="T9" fmla="*/ 9 h 38"/>
                <a:gd name="T10" fmla="*/ 20 w 31"/>
                <a:gd name="T11" fmla="*/ 9 h 38"/>
                <a:gd name="T12" fmla="*/ 10 w 31"/>
                <a:gd name="T13" fmla="*/ 27 h 38"/>
                <a:gd name="T14" fmla="*/ 20 w 31"/>
                <a:gd name="T15" fmla="*/ 31 h 38"/>
                <a:gd name="T16" fmla="*/ 27 w 31"/>
                <a:gd name="T17" fmla="*/ 4 h 38"/>
                <a:gd name="T18" fmla="*/ 25 w 31"/>
                <a:gd name="T1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8">
                  <a:moveTo>
                    <a:pt x="25" y="4"/>
                  </a:moveTo>
                  <a:cubicBezTo>
                    <a:pt x="26" y="5"/>
                    <a:pt x="26" y="5"/>
                    <a:pt x="27" y="10"/>
                  </a:cubicBezTo>
                  <a:cubicBezTo>
                    <a:pt x="28" y="14"/>
                    <a:pt x="25" y="15"/>
                    <a:pt x="25" y="10"/>
                  </a:cubicBezTo>
                  <a:cubicBezTo>
                    <a:pt x="25" y="5"/>
                    <a:pt x="24" y="6"/>
                    <a:pt x="23" y="14"/>
                  </a:cubicBezTo>
                  <a:cubicBezTo>
                    <a:pt x="21" y="21"/>
                    <a:pt x="20" y="17"/>
                    <a:pt x="21" y="9"/>
                  </a:cubicBezTo>
                  <a:cubicBezTo>
                    <a:pt x="23" y="1"/>
                    <a:pt x="20" y="3"/>
                    <a:pt x="20" y="9"/>
                  </a:cubicBezTo>
                  <a:cubicBezTo>
                    <a:pt x="20" y="14"/>
                    <a:pt x="20" y="17"/>
                    <a:pt x="10" y="27"/>
                  </a:cubicBezTo>
                  <a:cubicBezTo>
                    <a:pt x="0" y="36"/>
                    <a:pt x="9" y="38"/>
                    <a:pt x="20" y="31"/>
                  </a:cubicBezTo>
                  <a:cubicBezTo>
                    <a:pt x="31" y="24"/>
                    <a:pt x="30" y="10"/>
                    <a:pt x="27" y="4"/>
                  </a:cubicBezTo>
                  <a:cubicBezTo>
                    <a:pt x="25" y="0"/>
                    <a:pt x="24" y="0"/>
                    <a:pt x="25" y="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2354263" y="5219700"/>
              <a:ext cx="109538" cy="195263"/>
            </a:xfrm>
            <a:custGeom>
              <a:avLst/>
              <a:gdLst>
                <a:gd name="T0" fmla="*/ 8 w 26"/>
                <a:gd name="T1" fmla="*/ 4 h 46"/>
                <a:gd name="T2" fmla="*/ 7 w 26"/>
                <a:gd name="T3" fmla="*/ 5 h 46"/>
                <a:gd name="T4" fmla="*/ 18 w 26"/>
                <a:gd name="T5" fmla="*/ 16 h 46"/>
                <a:gd name="T6" fmla="*/ 16 w 26"/>
                <a:gd name="T7" fmla="*/ 16 h 46"/>
                <a:gd name="T8" fmla="*/ 6 w 26"/>
                <a:gd name="T9" fmla="*/ 6 h 46"/>
                <a:gd name="T10" fmla="*/ 6 w 26"/>
                <a:gd name="T11" fmla="*/ 7 h 46"/>
                <a:gd name="T12" fmla="*/ 15 w 26"/>
                <a:gd name="T13" fmla="*/ 20 h 46"/>
                <a:gd name="T14" fmla="*/ 13 w 26"/>
                <a:gd name="T15" fmla="*/ 21 h 46"/>
                <a:gd name="T16" fmla="*/ 4 w 26"/>
                <a:gd name="T17" fmla="*/ 6 h 46"/>
                <a:gd name="T18" fmla="*/ 2 w 26"/>
                <a:gd name="T19" fmla="*/ 7 h 46"/>
                <a:gd name="T20" fmla="*/ 8 w 26"/>
                <a:gd name="T21" fmla="*/ 32 h 46"/>
                <a:gd name="T22" fmla="*/ 19 w 26"/>
                <a:gd name="T23" fmla="*/ 37 h 46"/>
                <a:gd name="T24" fmla="*/ 8 w 26"/>
                <a:gd name="T25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6">
                  <a:moveTo>
                    <a:pt x="8" y="4"/>
                  </a:moveTo>
                  <a:cubicBezTo>
                    <a:pt x="0" y="0"/>
                    <a:pt x="3" y="3"/>
                    <a:pt x="7" y="5"/>
                  </a:cubicBezTo>
                  <a:cubicBezTo>
                    <a:pt x="13" y="7"/>
                    <a:pt x="17" y="12"/>
                    <a:pt x="18" y="16"/>
                  </a:cubicBezTo>
                  <a:cubicBezTo>
                    <a:pt x="18" y="20"/>
                    <a:pt x="17" y="20"/>
                    <a:pt x="16" y="16"/>
                  </a:cubicBezTo>
                  <a:cubicBezTo>
                    <a:pt x="15" y="13"/>
                    <a:pt x="9" y="7"/>
                    <a:pt x="6" y="6"/>
                  </a:cubicBezTo>
                  <a:cubicBezTo>
                    <a:pt x="3" y="4"/>
                    <a:pt x="3" y="4"/>
                    <a:pt x="6" y="7"/>
                  </a:cubicBezTo>
                  <a:cubicBezTo>
                    <a:pt x="9" y="10"/>
                    <a:pt x="15" y="14"/>
                    <a:pt x="15" y="20"/>
                  </a:cubicBezTo>
                  <a:cubicBezTo>
                    <a:pt x="15" y="27"/>
                    <a:pt x="13" y="24"/>
                    <a:pt x="13" y="21"/>
                  </a:cubicBezTo>
                  <a:cubicBezTo>
                    <a:pt x="13" y="15"/>
                    <a:pt x="8" y="10"/>
                    <a:pt x="4" y="6"/>
                  </a:cubicBezTo>
                  <a:cubicBezTo>
                    <a:pt x="1" y="4"/>
                    <a:pt x="0" y="5"/>
                    <a:pt x="2" y="7"/>
                  </a:cubicBezTo>
                  <a:cubicBezTo>
                    <a:pt x="5" y="9"/>
                    <a:pt x="16" y="20"/>
                    <a:pt x="8" y="32"/>
                  </a:cubicBezTo>
                  <a:cubicBezTo>
                    <a:pt x="0" y="45"/>
                    <a:pt x="16" y="46"/>
                    <a:pt x="19" y="37"/>
                  </a:cubicBezTo>
                  <a:cubicBezTo>
                    <a:pt x="26" y="16"/>
                    <a:pt x="16" y="7"/>
                    <a:pt x="8" y="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2078038" y="5194300"/>
              <a:ext cx="233363" cy="144463"/>
            </a:xfrm>
            <a:custGeom>
              <a:avLst/>
              <a:gdLst>
                <a:gd name="T0" fmla="*/ 18 w 55"/>
                <a:gd name="T1" fmla="*/ 22 h 34"/>
                <a:gd name="T2" fmla="*/ 46 w 55"/>
                <a:gd name="T3" fmla="*/ 9 h 34"/>
                <a:gd name="T4" fmla="*/ 46 w 55"/>
                <a:gd name="T5" fmla="*/ 8 h 34"/>
                <a:gd name="T6" fmla="*/ 26 w 55"/>
                <a:gd name="T7" fmla="*/ 11 h 34"/>
                <a:gd name="T8" fmla="*/ 25 w 55"/>
                <a:gd name="T9" fmla="*/ 10 h 34"/>
                <a:gd name="T10" fmla="*/ 44 w 55"/>
                <a:gd name="T11" fmla="*/ 7 h 34"/>
                <a:gd name="T12" fmla="*/ 45 w 55"/>
                <a:gd name="T13" fmla="*/ 5 h 34"/>
                <a:gd name="T14" fmla="*/ 29 w 55"/>
                <a:gd name="T15" fmla="*/ 6 h 34"/>
                <a:gd name="T16" fmla="*/ 28 w 55"/>
                <a:gd name="T17" fmla="*/ 5 h 34"/>
                <a:gd name="T18" fmla="*/ 45 w 55"/>
                <a:gd name="T19" fmla="*/ 4 h 34"/>
                <a:gd name="T20" fmla="*/ 46 w 55"/>
                <a:gd name="T21" fmla="*/ 3 h 34"/>
                <a:gd name="T22" fmla="*/ 7 w 55"/>
                <a:gd name="T23" fmla="*/ 17 h 34"/>
                <a:gd name="T24" fmla="*/ 18 w 55"/>
                <a:gd name="T25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34">
                  <a:moveTo>
                    <a:pt x="18" y="22"/>
                  </a:moveTo>
                  <a:cubicBezTo>
                    <a:pt x="25" y="9"/>
                    <a:pt x="43" y="9"/>
                    <a:pt x="46" y="9"/>
                  </a:cubicBezTo>
                  <a:cubicBezTo>
                    <a:pt x="50" y="9"/>
                    <a:pt x="50" y="8"/>
                    <a:pt x="46" y="8"/>
                  </a:cubicBezTo>
                  <a:cubicBezTo>
                    <a:pt x="40" y="7"/>
                    <a:pt x="32" y="8"/>
                    <a:pt x="26" y="11"/>
                  </a:cubicBezTo>
                  <a:cubicBezTo>
                    <a:pt x="23" y="13"/>
                    <a:pt x="19" y="14"/>
                    <a:pt x="25" y="10"/>
                  </a:cubicBezTo>
                  <a:cubicBezTo>
                    <a:pt x="32" y="6"/>
                    <a:pt x="39" y="7"/>
                    <a:pt x="44" y="7"/>
                  </a:cubicBezTo>
                  <a:cubicBezTo>
                    <a:pt x="49" y="7"/>
                    <a:pt x="49" y="6"/>
                    <a:pt x="45" y="5"/>
                  </a:cubicBezTo>
                  <a:cubicBezTo>
                    <a:pt x="42" y="5"/>
                    <a:pt x="32" y="5"/>
                    <a:pt x="29" y="6"/>
                  </a:cubicBezTo>
                  <a:cubicBezTo>
                    <a:pt x="24" y="8"/>
                    <a:pt x="24" y="7"/>
                    <a:pt x="28" y="5"/>
                  </a:cubicBezTo>
                  <a:cubicBezTo>
                    <a:pt x="32" y="3"/>
                    <a:pt x="40" y="3"/>
                    <a:pt x="45" y="4"/>
                  </a:cubicBezTo>
                  <a:cubicBezTo>
                    <a:pt x="50" y="6"/>
                    <a:pt x="55" y="6"/>
                    <a:pt x="46" y="3"/>
                  </a:cubicBezTo>
                  <a:cubicBezTo>
                    <a:pt x="38" y="1"/>
                    <a:pt x="22" y="0"/>
                    <a:pt x="7" y="17"/>
                  </a:cubicBezTo>
                  <a:cubicBezTo>
                    <a:pt x="0" y="25"/>
                    <a:pt x="11" y="34"/>
                    <a:pt x="18" y="2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1784351" y="5059363"/>
              <a:ext cx="260350" cy="160338"/>
            </a:xfrm>
            <a:custGeom>
              <a:avLst/>
              <a:gdLst>
                <a:gd name="T0" fmla="*/ 5 w 61"/>
                <a:gd name="T1" fmla="*/ 30 h 38"/>
                <a:gd name="T2" fmla="*/ 8 w 61"/>
                <a:gd name="T3" fmla="*/ 31 h 38"/>
                <a:gd name="T4" fmla="*/ 50 w 61"/>
                <a:gd name="T5" fmla="*/ 3 h 38"/>
                <a:gd name="T6" fmla="*/ 50 w 61"/>
                <a:gd name="T7" fmla="*/ 0 h 38"/>
                <a:gd name="T8" fmla="*/ 5 w 61"/>
                <a:gd name="T9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8">
                  <a:moveTo>
                    <a:pt x="5" y="30"/>
                  </a:moveTo>
                  <a:cubicBezTo>
                    <a:pt x="7" y="38"/>
                    <a:pt x="9" y="35"/>
                    <a:pt x="8" y="31"/>
                  </a:cubicBezTo>
                  <a:cubicBezTo>
                    <a:pt x="1" y="13"/>
                    <a:pt x="31" y="2"/>
                    <a:pt x="50" y="3"/>
                  </a:cubicBezTo>
                  <a:cubicBezTo>
                    <a:pt x="61" y="3"/>
                    <a:pt x="57" y="0"/>
                    <a:pt x="50" y="0"/>
                  </a:cubicBezTo>
                  <a:cubicBezTo>
                    <a:pt x="19" y="3"/>
                    <a:pt x="0" y="14"/>
                    <a:pt x="5" y="3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1797051" y="5186363"/>
              <a:ext cx="68263" cy="106363"/>
            </a:xfrm>
            <a:custGeom>
              <a:avLst/>
              <a:gdLst>
                <a:gd name="T0" fmla="*/ 3 w 16"/>
                <a:gd name="T1" fmla="*/ 7 h 25"/>
                <a:gd name="T2" fmla="*/ 1 w 16"/>
                <a:gd name="T3" fmla="*/ 8 h 25"/>
                <a:gd name="T4" fmla="*/ 15 w 16"/>
                <a:gd name="T5" fmla="*/ 15 h 25"/>
                <a:gd name="T6" fmla="*/ 10 w 16"/>
                <a:gd name="T7" fmla="*/ 5 h 25"/>
                <a:gd name="T8" fmla="*/ 8 w 16"/>
                <a:gd name="T9" fmla="*/ 5 h 25"/>
                <a:gd name="T10" fmla="*/ 3 w 16"/>
                <a:gd name="T11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5">
                  <a:moveTo>
                    <a:pt x="3" y="7"/>
                  </a:moveTo>
                  <a:cubicBezTo>
                    <a:pt x="2" y="2"/>
                    <a:pt x="1" y="4"/>
                    <a:pt x="1" y="8"/>
                  </a:cubicBezTo>
                  <a:cubicBezTo>
                    <a:pt x="0" y="19"/>
                    <a:pt x="16" y="25"/>
                    <a:pt x="15" y="15"/>
                  </a:cubicBezTo>
                  <a:cubicBezTo>
                    <a:pt x="15" y="12"/>
                    <a:pt x="13" y="7"/>
                    <a:pt x="10" y="5"/>
                  </a:cubicBezTo>
                  <a:cubicBezTo>
                    <a:pt x="5" y="0"/>
                    <a:pt x="6" y="3"/>
                    <a:pt x="8" y="5"/>
                  </a:cubicBezTo>
                  <a:cubicBezTo>
                    <a:pt x="10" y="9"/>
                    <a:pt x="4" y="11"/>
                    <a:pt x="3" y="7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1941513" y="5072063"/>
              <a:ext cx="98425" cy="106363"/>
            </a:xfrm>
            <a:custGeom>
              <a:avLst/>
              <a:gdLst>
                <a:gd name="T0" fmla="*/ 17 w 23"/>
                <a:gd name="T1" fmla="*/ 18 h 25"/>
                <a:gd name="T2" fmla="*/ 13 w 23"/>
                <a:gd name="T3" fmla="*/ 3 h 25"/>
                <a:gd name="T4" fmla="*/ 12 w 23"/>
                <a:gd name="T5" fmla="*/ 2 h 25"/>
                <a:gd name="T6" fmla="*/ 12 w 23"/>
                <a:gd name="T7" fmla="*/ 20 h 25"/>
                <a:gd name="T8" fmla="*/ 17 w 23"/>
                <a:gd name="T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5">
                  <a:moveTo>
                    <a:pt x="17" y="18"/>
                  </a:moveTo>
                  <a:cubicBezTo>
                    <a:pt x="3" y="14"/>
                    <a:pt x="11" y="4"/>
                    <a:pt x="13" y="3"/>
                  </a:cubicBezTo>
                  <a:cubicBezTo>
                    <a:pt x="16" y="1"/>
                    <a:pt x="14" y="0"/>
                    <a:pt x="12" y="2"/>
                  </a:cubicBezTo>
                  <a:cubicBezTo>
                    <a:pt x="10" y="3"/>
                    <a:pt x="0" y="11"/>
                    <a:pt x="12" y="20"/>
                  </a:cubicBezTo>
                  <a:cubicBezTo>
                    <a:pt x="20" y="25"/>
                    <a:pt x="23" y="19"/>
                    <a:pt x="17" y="1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1903413" y="4970463"/>
              <a:ext cx="98425" cy="88900"/>
            </a:xfrm>
            <a:custGeom>
              <a:avLst/>
              <a:gdLst>
                <a:gd name="T0" fmla="*/ 20 w 23"/>
                <a:gd name="T1" fmla="*/ 18 h 21"/>
                <a:gd name="T2" fmla="*/ 19 w 23"/>
                <a:gd name="T3" fmla="*/ 17 h 21"/>
                <a:gd name="T4" fmla="*/ 6 w 23"/>
                <a:gd name="T5" fmla="*/ 7 h 21"/>
                <a:gd name="T6" fmla="*/ 1 w 23"/>
                <a:gd name="T7" fmla="*/ 8 h 21"/>
                <a:gd name="T8" fmla="*/ 20 w 23"/>
                <a:gd name="T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1">
                  <a:moveTo>
                    <a:pt x="20" y="18"/>
                  </a:moveTo>
                  <a:cubicBezTo>
                    <a:pt x="23" y="18"/>
                    <a:pt x="23" y="16"/>
                    <a:pt x="19" y="17"/>
                  </a:cubicBezTo>
                  <a:cubicBezTo>
                    <a:pt x="17" y="17"/>
                    <a:pt x="2" y="18"/>
                    <a:pt x="6" y="7"/>
                  </a:cubicBezTo>
                  <a:cubicBezTo>
                    <a:pt x="8" y="1"/>
                    <a:pt x="0" y="0"/>
                    <a:pt x="1" y="8"/>
                  </a:cubicBezTo>
                  <a:cubicBezTo>
                    <a:pt x="3" y="21"/>
                    <a:pt x="17" y="19"/>
                    <a:pt x="20" y="1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1912938" y="5075238"/>
              <a:ext cx="101600" cy="128588"/>
            </a:xfrm>
            <a:custGeom>
              <a:avLst/>
              <a:gdLst>
                <a:gd name="T0" fmla="*/ 12 w 24"/>
                <a:gd name="T1" fmla="*/ 2 h 30"/>
                <a:gd name="T2" fmla="*/ 13 w 24"/>
                <a:gd name="T3" fmla="*/ 25 h 30"/>
                <a:gd name="T4" fmla="*/ 17 w 24"/>
                <a:gd name="T5" fmla="*/ 23 h 30"/>
                <a:gd name="T6" fmla="*/ 13 w 24"/>
                <a:gd name="T7" fmla="*/ 3 h 30"/>
                <a:gd name="T8" fmla="*/ 12 w 24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0">
                  <a:moveTo>
                    <a:pt x="12" y="2"/>
                  </a:moveTo>
                  <a:cubicBezTo>
                    <a:pt x="9" y="4"/>
                    <a:pt x="0" y="16"/>
                    <a:pt x="13" y="25"/>
                  </a:cubicBezTo>
                  <a:cubicBezTo>
                    <a:pt x="20" y="30"/>
                    <a:pt x="24" y="25"/>
                    <a:pt x="17" y="23"/>
                  </a:cubicBezTo>
                  <a:cubicBezTo>
                    <a:pt x="3" y="19"/>
                    <a:pt x="11" y="4"/>
                    <a:pt x="13" y="3"/>
                  </a:cubicBezTo>
                  <a:cubicBezTo>
                    <a:pt x="15" y="1"/>
                    <a:pt x="14" y="0"/>
                    <a:pt x="12" y="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1831976" y="4970463"/>
              <a:ext cx="119063" cy="92075"/>
            </a:xfrm>
            <a:custGeom>
              <a:avLst/>
              <a:gdLst>
                <a:gd name="T0" fmla="*/ 25 w 28"/>
                <a:gd name="T1" fmla="*/ 21 h 22"/>
                <a:gd name="T2" fmla="*/ 24 w 28"/>
                <a:gd name="T3" fmla="*/ 20 h 22"/>
                <a:gd name="T4" fmla="*/ 6 w 28"/>
                <a:gd name="T5" fmla="*/ 6 h 22"/>
                <a:gd name="T6" fmla="*/ 1 w 28"/>
                <a:gd name="T7" fmla="*/ 8 h 22"/>
                <a:gd name="T8" fmla="*/ 25 w 28"/>
                <a:gd name="T9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2">
                  <a:moveTo>
                    <a:pt x="25" y="21"/>
                  </a:moveTo>
                  <a:cubicBezTo>
                    <a:pt x="28" y="21"/>
                    <a:pt x="28" y="19"/>
                    <a:pt x="24" y="20"/>
                  </a:cubicBezTo>
                  <a:cubicBezTo>
                    <a:pt x="22" y="20"/>
                    <a:pt x="2" y="17"/>
                    <a:pt x="6" y="6"/>
                  </a:cubicBezTo>
                  <a:cubicBezTo>
                    <a:pt x="7" y="1"/>
                    <a:pt x="0" y="0"/>
                    <a:pt x="1" y="8"/>
                  </a:cubicBezTo>
                  <a:cubicBezTo>
                    <a:pt x="4" y="21"/>
                    <a:pt x="22" y="22"/>
                    <a:pt x="25" y="2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1822451" y="5262563"/>
              <a:ext cx="111125" cy="127000"/>
            </a:xfrm>
            <a:custGeom>
              <a:avLst/>
              <a:gdLst>
                <a:gd name="T0" fmla="*/ 3 w 26"/>
                <a:gd name="T1" fmla="*/ 8 h 30"/>
                <a:gd name="T2" fmla="*/ 1 w 26"/>
                <a:gd name="T3" fmla="*/ 5 h 30"/>
                <a:gd name="T4" fmla="*/ 16 w 26"/>
                <a:gd name="T5" fmla="*/ 27 h 30"/>
                <a:gd name="T6" fmla="*/ 18 w 26"/>
                <a:gd name="T7" fmla="*/ 8 h 30"/>
                <a:gd name="T8" fmla="*/ 14 w 26"/>
                <a:gd name="T9" fmla="*/ 6 h 30"/>
                <a:gd name="T10" fmla="*/ 14 w 26"/>
                <a:gd name="T11" fmla="*/ 11 h 30"/>
                <a:gd name="T12" fmla="*/ 10 w 26"/>
                <a:gd name="T13" fmla="*/ 9 h 30"/>
                <a:gd name="T14" fmla="*/ 8 w 26"/>
                <a:gd name="T15" fmla="*/ 9 h 30"/>
                <a:gd name="T16" fmla="*/ 5 w 26"/>
                <a:gd name="T17" fmla="*/ 9 h 30"/>
                <a:gd name="T18" fmla="*/ 3 w 26"/>
                <a:gd name="T19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3" y="8"/>
                  </a:moveTo>
                  <a:cubicBezTo>
                    <a:pt x="3" y="4"/>
                    <a:pt x="0" y="2"/>
                    <a:pt x="1" y="5"/>
                  </a:cubicBezTo>
                  <a:cubicBezTo>
                    <a:pt x="1" y="7"/>
                    <a:pt x="6" y="24"/>
                    <a:pt x="16" y="27"/>
                  </a:cubicBezTo>
                  <a:cubicBezTo>
                    <a:pt x="26" y="30"/>
                    <a:pt x="26" y="15"/>
                    <a:pt x="18" y="8"/>
                  </a:cubicBezTo>
                  <a:cubicBezTo>
                    <a:pt x="11" y="0"/>
                    <a:pt x="10" y="1"/>
                    <a:pt x="14" y="6"/>
                  </a:cubicBezTo>
                  <a:cubicBezTo>
                    <a:pt x="23" y="16"/>
                    <a:pt x="19" y="19"/>
                    <a:pt x="14" y="11"/>
                  </a:cubicBezTo>
                  <a:cubicBezTo>
                    <a:pt x="9" y="4"/>
                    <a:pt x="6" y="1"/>
                    <a:pt x="10" y="9"/>
                  </a:cubicBezTo>
                  <a:cubicBezTo>
                    <a:pt x="17" y="21"/>
                    <a:pt x="14" y="21"/>
                    <a:pt x="8" y="9"/>
                  </a:cubicBezTo>
                  <a:cubicBezTo>
                    <a:pt x="4" y="2"/>
                    <a:pt x="2" y="2"/>
                    <a:pt x="5" y="9"/>
                  </a:cubicBezTo>
                  <a:cubicBezTo>
                    <a:pt x="11" y="21"/>
                    <a:pt x="6" y="17"/>
                    <a:pt x="3" y="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1862138" y="5237163"/>
              <a:ext cx="160338" cy="144463"/>
            </a:xfrm>
            <a:custGeom>
              <a:avLst/>
              <a:gdLst>
                <a:gd name="T0" fmla="*/ 25 w 38"/>
                <a:gd name="T1" fmla="*/ 23 h 34"/>
                <a:gd name="T2" fmla="*/ 34 w 38"/>
                <a:gd name="T3" fmla="*/ 18 h 34"/>
                <a:gd name="T4" fmla="*/ 6 w 38"/>
                <a:gd name="T5" fmla="*/ 1 h 34"/>
                <a:gd name="T6" fmla="*/ 5 w 38"/>
                <a:gd name="T7" fmla="*/ 2 h 34"/>
                <a:gd name="T8" fmla="*/ 12 w 38"/>
                <a:gd name="T9" fmla="*/ 3 h 34"/>
                <a:gd name="T10" fmla="*/ 12 w 38"/>
                <a:gd name="T11" fmla="*/ 5 h 34"/>
                <a:gd name="T12" fmla="*/ 15 w 38"/>
                <a:gd name="T13" fmla="*/ 8 h 34"/>
                <a:gd name="T14" fmla="*/ 9 w 38"/>
                <a:gd name="T15" fmla="*/ 7 h 34"/>
                <a:gd name="T16" fmla="*/ 8 w 38"/>
                <a:gd name="T17" fmla="*/ 8 h 34"/>
                <a:gd name="T18" fmla="*/ 25 w 38"/>
                <a:gd name="T1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4">
                  <a:moveTo>
                    <a:pt x="25" y="23"/>
                  </a:moveTo>
                  <a:cubicBezTo>
                    <a:pt x="32" y="34"/>
                    <a:pt x="38" y="29"/>
                    <a:pt x="34" y="18"/>
                  </a:cubicBezTo>
                  <a:cubicBezTo>
                    <a:pt x="30" y="7"/>
                    <a:pt x="12" y="0"/>
                    <a:pt x="6" y="1"/>
                  </a:cubicBezTo>
                  <a:cubicBezTo>
                    <a:pt x="4" y="1"/>
                    <a:pt x="3" y="2"/>
                    <a:pt x="5" y="2"/>
                  </a:cubicBezTo>
                  <a:cubicBezTo>
                    <a:pt x="6" y="2"/>
                    <a:pt x="6" y="2"/>
                    <a:pt x="12" y="3"/>
                  </a:cubicBezTo>
                  <a:cubicBezTo>
                    <a:pt x="18" y="4"/>
                    <a:pt x="18" y="7"/>
                    <a:pt x="12" y="5"/>
                  </a:cubicBezTo>
                  <a:cubicBezTo>
                    <a:pt x="6" y="3"/>
                    <a:pt x="7" y="4"/>
                    <a:pt x="15" y="8"/>
                  </a:cubicBezTo>
                  <a:cubicBezTo>
                    <a:pt x="23" y="12"/>
                    <a:pt x="18" y="11"/>
                    <a:pt x="9" y="7"/>
                  </a:cubicBezTo>
                  <a:cubicBezTo>
                    <a:pt x="0" y="3"/>
                    <a:pt x="1" y="6"/>
                    <a:pt x="8" y="8"/>
                  </a:cubicBezTo>
                  <a:cubicBezTo>
                    <a:pt x="15" y="10"/>
                    <a:pt x="18" y="12"/>
                    <a:pt x="25" y="2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1771651" y="5254625"/>
              <a:ext cx="131763" cy="160338"/>
            </a:xfrm>
            <a:custGeom>
              <a:avLst/>
              <a:gdLst>
                <a:gd name="T0" fmla="*/ 21 w 31"/>
                <a:gd name="T1" fmla="*/ 27 h 38"/>
                <a:gd name="T2" fmla="*/ 11 w 31"/>
                <a:gd name="T3" fmla="*/ 9 h 38"/>
                <a:gd name="T4" fmla="*/ 9 w 31"/>
                <a:gd name="T5" fmla="*/ 9 h 38"/>
                <a:gd name="T6" fmla="*/ 8 w 31"/>
                <a:gd name="T7" fmla="*/ 14 h 38"/>
                <a:gd name="T8" fmla="*/ 6 w 31"/>
                <a:gd name="T9" fmla="*/ 10 h 38"/>
                <a:gd name="T10" fmla="*/ 4 w 31"/>
                <a:gd name="T11" fmla="*/ 10 h 38"/>
                <a:gd name="T12" fmla="*/ 5 w 31"/>
                <a:gd name="T13" fmla="*/ 4 h 38"/>
                <a:gd name="T14" fmla="*/ 3 w 31"/>
                <a:gd name="T15" fmla="*/ 4 h 38"/>
                <a:gd name="T16" fmla="*/ 11 w 31"/>
                <a:gd name="T17" fmla="*/ 31 h 38"/>
                <a:gd name="T18" fmla="*/ 21 w 31"/>
                <a:gd name="T1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8">
                  <a:moveTo>
                    <a:pt x="21" y="27"/>
                  </a:moveTo>
                  <a:cubicBezTo>
                    <a:pt x="11" y="17"/>
                    <a:pt x="11" y="14"/>
                    <a:pt x="11" y="9"/>
                  </a:cubicBezTo>
                  <a:cubicBezTo>
                    <a:pt x="11" y="3"/>
                    <a:pt x="8" y="1"/>
                    <a:pt x="9" y="9"/>
                  </a:cubicBezTo>
                  <a:cubicBezTo>
                    <a:pt x="10" y="17"/>
                    <a:pt x="9" y="21"/>
                    <a:pt x="8" y="14"/>
                  </a:cubicBezTo>
                  <a:cubicBezTo>
                    <a:pt x="7" y="6"/>
                    <a:pt x="6" y="5"/>
                    <a:pt x="6" y="10"/>
                  </a:cubicBezTo>
                  <a:cubicBezTo>
                    <a:pt x="6" y="15"/>
                    <a:pt x="3" y="14"/>
                    <a:pt x="4" y="10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7" y="0"/>
                    <a:pt x="5" y="0"/>
                    <a:pt x="3" y="4"/>
                  </a:cubicBezTo>
                  <a:cubicBezTo>
                    <a:pt x="1" y="10"/>
                    <a:pt x="0" y="24"/>
                    <a:pt x="11" y="31"/>
                  </a:cubicBezTo>
                  <a:cubicBezTo>
                    <a:pt x="22" y="38"/>
                    <a:pt x="31" y="36"/>
                    <a:pt x="21" y="27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8"/>
            <p:cNvSpPr/>
            <p:nvPr/>
          </p:nvSpPr>
          <p:spPr bwMode="auto">
            <a:xfrm>
              <a:off x="1687513" y="5219700"/>
              <a:ext cx="114300" cy="195263"/>
            </a:xfrm>
            <a:custGeom>
              <a:avLst/>
              <a:gdLst>
                <a:gd name="T0" fmla="*/ 24 w 27"/>
                <a:gd name="T1" fmla="*/ 7 h 46"/>
                <a:gd name="T2" fmla="*/ 23 w 27"/>
                <a:gd name="T3" fmla="*/ 6 h 46"/>
                <a:gd name="T4" fmla="*/ 14 w 27"/>
                <a:gd name="T5" fmla="*/ 21 h 46"/>
                <a:gd name="T6" fmla="*/ 12 w 27"/>
                <a:gd name="T7" fmla="*/ 20 h 46"/>
                <a:gd name="T8" fmla="*/ 21 w 27"/>
                <a:gd name="T9" fmla="*/ 7 h 46"/>
                <a:gd name="T10" fmla="*/ 21 w 27"/>
                <a:gd name="T11" fmla="*/ 6 h 46"/>
                <a:gd name="T12" fmla="*/ 11 w 27"/>
                <a:gd name="T13" fmla="*/ 16 h 46"/>
                <a:gd name="T14" fmla="*/ 9 w 27"/>
                <a:gd name="T15" fmla="*/ 16 h 46"/>
                <a:gd name="T16" fmla="*/ 19 w 27"/>
                <a:gd name="T17" fmla="*/ 5 h 46"/>
                <a:gd name="T18" fmla="*/ 19 w 27"/>
                <a:gd name="T19" fmla="*/ 4 h 46"/>
                <a:gd name="T20" fmla="*/ 8 w 27"/>
                <a:gd name="T21" fmla="*/ 37 h 46"/>
                <a:gd name="T22" fmla="*/ 19 w 27"/>
                <a:gd name="T23" fmla="*/ 32 h 46"/>
                <a:gd name="T24" fmla="*/ 24 w 27"/>
                <a:gd name="T25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46">
                  <a:moveTo>
                    <a:pt x="24" y="7"/>
                  </a:moveTo>
                  <a:cubicBezTo>
                    <a:pt x="26" y="5"/>
                    <a:pt x="26" y="4"/>
                    <a:pt x="23" y="6"/>
                  </a:cubicBezTo>
                  <a:cubicBezTo>
                    <a:pt x="19" y="10"/>
                    <a:pt x="14" y="15"/>
                    <a:pt x="14" y="21"/>
                  </a:cubicBezTo>
                  <a:cubicBezTo>
                    <a:pt x="14" y="24"/>
                    <a:pt x="12" y="27"/>
                    <a:pt x="12" y="20"/>
                  </a:cubicBezTo>
                  <a:cubicBezTo>
                    <a:pt x="12" y="14"/>
                    <a:pt x="18" y="10"/>
                    <a:pt x="21" y="7"/>
                  </a:cubicBezTo>
                  <a:cubicBezTo>
                    <a:pt x="24" y="4"/>
                    <a:pt x="23" y="4"/>
                    <a:pt x="21" y="6"/>
                  </a:cubicBezTo>
                  <a:cubicBezTo>
                    <a:pt x="18" y="7"/>
                    <a:pt x="12" y="13"/>
                    <a:pt x="11" y="16"/>
                  </a:cubicBezTo>
                  <a:cubicBezTo>
                    <a:pt x="10" y="20"/>
                    <a:pt x="9" y="20"/>
                    <a:pt x="9" y="16"/>
                  </a:cubicBezTo>
                  <a:cubicBezTo>
                    <a:pt x="10" y="12"/>
                    <a:pt x="14" y="7"/>
                    <a:pt x="19" y="5"/>
                  </a:cubicBezTo>
                  <a:cubicBezTo>
                    <a:pt x="24" y="3"/>
                    <a:pt x="27" y="0"/>
                    <a:pt x="19" y="4"/>
                  </a:cubicBezTo>
                  <a:cubicBezTo>
                    <a:pt x="11" y="7"/>
                    <a:pt x="0" y="16"/>
                    <a:pt x="8" y="37"/>
                  </a:cubicBezTo>
                  <a:cubicBezTo>
                    <a:pt x="11" y="46"/>
                    <a:pt x="27" y="45"/>
                    <a:pt x="19" y="32"/>
                  </a:cubicBezTo>
                  <a:cubicBezTo>
                    <a:pt x="11" y="20"/>
                    <a:pt x="22" y="9"/>
                    <a:pt x="24" y="7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1844676" y="5194300"/>
              <a:ext cx="233363" cy="144463"/>
            </a:xfrm>
            <a:custGeom>
              <a:avLst/>
              <a:gdLst>
                <a:gd name="T0" fmla="*/ 9 w 55"/>
                <a:gd name="T1" fmla="*/ 3 h 34"/>
                <a:gd name="T2" fmla="*/ 10 w 55"/>
                <a:gd name="T3" fmla="*/ 4 h 34"/>
                <a:gd name="T4" fmla="*/ 27 w 55"/>
                <a:gd name="T5" fmla="*/ 5 h 34"/>
                <a:gd name="T6" fmla="*/ 26 w 55"/>
                <a:gd name="T7" fmla="*/ 6 h 34"/>
                <a:gd name="T8" fmla="*/ 10 w 55"/>
                <a:gd name="T9" fmla="*/ 5 h 34"/>
                <a:gd name="T10" fmla="*/ 11 w 55"/>
                <a:gd name="T11" fmla="*/ 7 h 34"/>
                <a:gd name="T12" fmla="*/ 29 w 55"/>
                <a:gd name="T13" fmla="*/ 10 h 34"/>
                <a:gd name="T14" fmla="*/ 29 w 55"/>
                <a:gd name="T15" fmla="*/ 11 h 34"/>
                <a:gd name="T16" fmla="*/ 9 w 55"/>
                <a:gd name="T17" fmla="*/ 8 h 34"/>
                <a:gd name="T18" fmla="*/ 8 w 55"/>
                <a:gd name="T19" fmla="*/ 9 h 34"/>
                <a:gd name="T20" fmla="*/ 37 w 55"/>
                <a:gd name="T21" fmla="*/ 22 h 34"/>
                <a:gd name="T22" fmla="*/ 48 w 55"/>
                <a:gd name="T23" fmla="*/ 17 h 34"/>
                <a:gd name="T24" fmla="*/ 9 w 55"/>
                <a:gd name="T25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34">
                  <a:moveTo>
                    <a:pt x="9" y="3"/>
                  </a:moveTo>
                  <a:cubicBezTo>
                    <a:pt x="0" y="6"/>
                    <a:pt x="5" y="6"/>
                    <a:pt x="10" y="4"/>
                  </a:cubicBezTo>
                  <a:cubicBezTo>
                    <a:pt x="15" y="3"/>
                    <a:pt x="23" y="3"/>
                    <a:pt x="27" y="5"/>
                  </a:cubicBezTo>
                  <a:cubicBezTo>
                    <a:pt x="31" y="7"/>
                    <a:pt x="31" y="8"/>
                    <a:pt x="26" y="6"/>
                  </a:cubicBezTo>
                  <a:cubicBezTo>
                    <a:pt x="22" y="5"/>
                    <a:pt x="13" y="5"/>
                    <a:pt x="10" y="5"/>
                  </a:cubicBezTo>
                  <a:cubicBezTo>
                    <a:pt x="6" y="6"/>
                    <a:pt x="6" y="7"/>
                    <a:pt x="11" y="7"/>
                  </a:cubicBezTo>
                  <a:cubicBezTo>
                    <a:pt x="15" y="7"/>
                    <a:pt x="23" y="6"/>
                    <a:pt x="29" y="10"/>
                  </a:cubicBezTo>
                  <a:cubicBezTo>
                    <a:pt x="36" y="14"/>
                    <a:pt x="32" y="13"/>
                    <a:pt x="29" y="11"/>
                  </a:cubicBezTo>
                  <a:cubicBezTo>
                    <a:pt x="23" y="8"/>
                    <a:pt x="15" y="7"/>
                    <a:pt x="9" y="8"/>
                  </a:cubicBezTo>
                  <a:cubicBezTo>
                    <a:pt x="5" y="8"/>
                    <a:pt x="5" y="9"/>
                    <a:pt x="8" y="9"/>
                  </a:cubicBezTo>
                  <a:cubicBezTo>
                    <a:pt x="12" y="9"/>
                    <a:pt x="29" y="9"/>
                    <a:pt x="37" y="22"/>
                  </a:cubicBezTo>
                  <a:cubicBezTo>
                    <a:pt x="44" y="34"/>
                    <a:pt x="55" y="25"/>
                    <a:pt x="48" y="17"/>
                  </a:cubicBezTo>
                  <a:cubicBezTo>
                    <a:pt x="33" y="0"/>
                    <a:pt x="17" y="1"/>
                    <a:pt x="9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278063" y="5011738"/>
              <a:ext cx="631825" cy="263525"/>
            </a:xfrm>
            <a:custGeom>
              <a:avLst/>
              <a:gdLst>
                <a:gd name="T0" fmla="*/ 10 w 149"/>
                <a:gd name="T1" fmla="*/ 14 h 62"/>
                <a:gd name="T2" fmla="*/ 55 w 149"/>
                <a:gd name="T3" fmla="*/ 28 h 62"/>
                <a:gd name="T4" fmla="*/ 144 w 149"/>
                <a:gd name="T5" fmla="*/ 33 h 62"/>
                <a:gd name="T6" fmla="*/ 129 w 149"/>
                <a:gd name="T7" fmla="*/ 27 h 62"/>
                <a:gd name="T8" fmla="*/ 134 w 149"/>
                <a:gd name="T9" fmla="*/ 36 h 62"/>
                <a:gd name="T10" fmla="*/ 132 w 149"/>
                <a:gd name="T11" fmla="*/ 30 h 62"/>
                <a:gd name="T12" fmla="*/ 134 w 149"/>
                <a:gd name="T13" fmla="*/ 43 h 62"/>
                <a:gd name="T14" fmla="*/ 54 w 149"/>
                <a:gd name="T15" fmla="*/ 21 h 62"/>
                <a:gd name="T16" fmla="*/ 7 w 149"/>
                <a:gd name="T17" fmla="*/ 12 h 62"/>
                <a:gd name="T18" fmla="*/ 10 w 149"/>
                <a:gd name="T19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62">
                  <a:moveTo>
                    <a:pt x="10" y="14"/>
                  </a:moveTo>
                  <a:cubicBezTo>
                    <a:pt x="18" y="8"/>
                    <a:pt x="33" y="9"/>
                    <a:pt x="55" y="28"/>
                  </a:cubicBezTo>
                  <a:cubicBezTo>
                    <a:pt x="91" y="62"/>
                    <a:pt x="149" y="53"/>
                    <a:pt x="144" y="33"/>
                  </a:cubicBezTo>
                  <a:cubicBezTo>
                    <a:pt x="142" y="28"/>
                    <a:pt x="134" y="25"/>
                    <a:pt x="129" y="27"/>
                  </a:cubicBezTo>
                  <a:cubicBezTo>
                    <a:pt x="116" y="32"/>
                    <a:pt x="129" y="42"/>
                    <a:pt x="134" y="36"/>
                  </a:cubicBezTo>
                  <a:cubicBezTo>
                    <a:pt x="137" y="33"/>
                    <a:pt x="134" y="30"/>
                    <a:pt x="132" y="30"/>
                  </a:cubicBezTo>
                  <a:cubicBezTo>
                    <a:pt x="142" y="29"/>
                    <a:pt x="142" y="39"/>
                    <a:pt x="134" y="43"/>
                  </a:cubicBezTo>
                  <a:cubicBezTo>
                    <a:pt x="120" y="50"/>
                    <a:pt x="84" y="48"/>
                    <a:pt x="54" y="21"/>
                  </a:cubicBezTo>
                  <a:cubicBezTo>
                    <a:pt x="31" y="0"/>
                    <a:pt x="12" y="10"/>
                    <a:pt x="7" y="12"/>
                  </a:cubicBezTo>
                  <a:cubicBezTo>
                    <a:pt x="0" y="16"/>
                    <a:pt x="4" y="18"/>
                    <a:pt x="10" y="1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2481263" y="5046663"/>
              <a:ext cx="149225" cy="76200"/>
            </a:xfrm>
            <a:custGeom>
              <a:avLst/>
              <a:gdLst>
                <a:gd name="T0" fmla="*/ 6 w 35"/>
                <a:gd name="T1" fmla="*/ 9 h 18"/>
                <a:gd name="T2" fmla="*/ 30 w 35"/>
                <a:gd name="T3" fmla="*/ 12 h 18"/>
                <a:gd name="T4" fmla="*/ 23 w 35"/>
                <a:gd name="T5" fmla="*/ 6 h 18"/>
                <a:gd name="T6" fmla="*/ 8 w 35"/>
                <a:gd name="T7" fmla="*/ 9 h 18"/>
                <a:gd name="T8" fmla="*/ 6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6" y="9"/>
                  </a:moveTo>
                  <a:cubicBezTo>
                    <a:pt x="10" y="10"/>
                    <a:pt x="24" y="18"/>
                    <a:pt x="30" y="12"/>
                  </a:cubicBezTo>
                  <a:cubicBezTo>
                    <a:pt x="35" y="6"/>
                    <a:pt x="21" y="0"/>
                    <a:pt x="23" y="6"/>
                  </a:cubicBezTo>
                  <a:cubicBezTo>
                    <a:pt x="25" y="12"/>
                    <a:pt x="14" y="12"/>
                    <a:pt x="8" y="9"/>
                  </a:cubicBezTo>
                  <a:cubicBezTo>
                    <a:pt x="3" y="6"/>
                    <a:pt x="0" y="5"/>
                    <a:pt x="6" y="9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2443163" y="5105400"/>
              <a:ext cx="96838" cy="114300"/>
            </a:xfrm>
            <a:custGeom>
              <a:avLst/>
              <a:gdLst>
                <a:gd name="T0" fmla="*/ 7 w 23"/>
                <a:gd name="T1" fmla="*/ 5 h 27"/>
                <a:gd name="T2" fmla="*/ 7 w 23"/>
                <a:gd name="T3" fmla="*/ 18 h 27"/>
                <a:gd name="T4" fmla="*/ 16 w 23"/>
                <a:gd name="T5" fmla="*/ 21 h 27"/>
                <a:gd name="T6" fmla="*/ 7 w 23"/>
                <a:gd name="T7" fmla="*/ 4 h 27"/>
                <a:gd name="T8" fmla="*/ 7 w 23"/>
                <a:gd name="T9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7">
                  <a:moveTo>
                    <a:pt x="7" y="5"/>
                  </a:moveTo>
                  <a:cubicBezTo>
                    <a:pt x="13" y="9"/>
                    <a:pt x="15" y="18"/>
                    <a:pt x="7" y="18"/>
                  </a:cubicBezTo>
                  <a:cubicBezTo>
                    <a:pt x="0" y="18"/>
                    <a:pt x="9" y="27"/>
                    <a:pt x="16" y="21"/>
                  </a:cubicBezTo>
                  <a:cubicBezTo>
                    <a:pt x="23" y="16"/>
                    <a:pt x="10" y="6"/>
                    <a:pt x="7" y="4"/>
                  </a:cubicBezTo>
                  <a:cubicBezTo>
                    <a:pt x="2" y="0"/>
                    <a:pt x="3" y="2"/>
                    <a:pt x="7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2501901" y="5249863"/>
              <a:ext cx="103188" cy="55563"/>
            </a:xfrm>
            <a:custGeom>
              <a:avLst/>
              <a:gdLst>
                <a:gd name="T0" fmla="*/ 5 w 24"/>
                <a:gd name="T1" fmla="*/ 4 h 13"/>
                <a:gd name="T2" fmla="*/ 3 w 24"/>
                <a:gd name="T3" fmla="*/ 4 h 13"/>
                <a:gd name="T4" fmla="*/ 19 w 24"/>
                <a:gd name="T5" fmla="*/ 9 h 13"/>
                <a:gd name="T6" fmla="*/ 16 w 24"/>
                <a:gd name="T7" fmla="*/ 4 h 13"/>
                <a:gd name="T8" fmla="*/ 5 w 24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">
                  <a:moveTo>
                    <a:pt x="5" y="4"/>
                  </a:moveTo>
                  <a:cubicBezTo>
                    <a:pt x="2" y="2"/>
                    <a:pt x="0" y="1"/>
                    <a:pt x="3" y="4"/>
                  </a:cubicBezTo>
                  <a:cubicBezTo>
                    <a:pt x="6" y="6"/>
                    <a:pt x="14" y="13"/>
                    <a:pt x="19" y="9"/>
                  </a:cubicBezTo>
                  <a:cubicBezTo>
                    <a:pt x="24" y="5"/>
                    <a:pt x="15" y="0"/>
                    <a:pt x="16" y="4"/>
                  </a:cubicBezTo>
                  <a:cubicBezTo>
                    <a:pt x="16" y="8"/>
                    <a:pt x="8" y="7"/>
                    <a:pt x="5" y="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2460626" y="5280025"/>
              <a:ext cx="66675" cy="79375"/>
            </a:xfrm>
            <a:custGeom>
              <a:avLst/>
              <a:gdLst>
                <a:gd name="T0" fmla="*/ 5 w 16"/>
                <a:gd name="T1" fmla="*/ 12 h 19"/>
                <a:gd name="T2" fmla="*/ 10 w 16"/>
                <a:gd name="T3" fmla="*/ 16 h 19"/>
                <a:gd name="T4" fmla="*/ 7 w 16"/>
                <a:gd name="T5" fmla="*/ 3 h 19"/>
                <a:gd name="T6" fmla="*/ 7 w 16"/>
                <a:gd name="T7" fmla="*/ 4 h 19"/>
                <a:gd name="T8" fmla="*/ 5 w 16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9">
                  <a:moveTo>
                    <a:pt x="5" y="12"/>
                  </a:moveTo>
                  <a:cubicBezTo>
                    <a:pt x="0" y="12"/>
                    <a:pt x="5" y="19"/>
                    <a:pt x="10" y="16"/>
                  </a:cubicBezTo>
                  <a:cubicBezTo>
                    <a:pt x="16" y="13"/>
                    <a:pt x="8" y="5"/>
                    <a:pt x="7" y="3"/>
                  </a:cubicBezTo>
                  <a:cubicBezTo>
                    <a:pt x="4" y="0"/>
                    <a:pt x="4" y="1"/>
                    <a:pt x="7" y="4"/>
                  </a:cubicBezTo>
                  <a:cubicBezTo>
                    <a:pt x="10" y="7"/>
                    <a:pt x="10" y="13"/>
                    <a:pt x="5" y="1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2103438" y="5351463"/>
              <a:ext cx="271463" cy="517525"/>
            </a:xfrm>
            <a:custGeom>
              <a:avLst/>
              <a:gdLst>
                <a:gd name="T0" fmla="*/ 21 w 64"/>
                <a:gd name="T1" fmla="*/ 7 h 122"/>
                <a:gd name="T2" fmla="*/ 20 w 64"/>
                <a:gd name="T3" fmla="*/ 4 h 122"/>
                <a:gd name="T4" fmla="*/ 21 w 64"/>
                <a:gd name="T5" fmla="*/ 42 h 122"/>
                <a:gd name="T6" fmla="*/ 32 w 64"/>
                <a:gd name="T7" fmla="*/ 109 h 122"/>
                <a:gd name="T8" fmla="*/ 16 w 64"/>
                <a:gd name="T9" fmla="*/ 105 h 122"/>
                <a:gd name="T10" fmla="*/ 24 w 64"/>
                <a:gd name="T11" fmla="*/ 108 h 122"/>
                <a:gd name="T12" fmla="*/ 14 w 64"/>
                <a:gd name="T13" fmla="*/ 102 h 122"/>
                <a:gd name="T14" fmla="*/ 18 w 64"/>
                <a:gd name="T15" fmla="*/ 114 h 122"/>
                <a:gd name="T16" fmla="*/ 30 w 64"/>
                <a:gd name="T17" fmla="*/ 44 h 122"/>
                <a:gd name="T18" fmla="*/ 21 w 64"/>
                <a:gd name="T19" fmla="*/ 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22">
                  <a:moveTo>
                    <a:pt x="21" y="7"/>
                  </a:moveTo>
                  <a:cubicBezTo>
                    <a:pt x="28" y="3"/>
                    <a:pt x="26" y="0"/>
                    <a:pt x="20" y="4"/>
                  </a:cubicBezTo>
                  <a:cubicBezTo>
                    <a:pt x="16" y="7"/>
                    <a:pt x="0" y="20"/>
                    <a:pt x="21" y="42"/>
                  </a:cubicBezTo>
                  <a:cubicBezTo>
                    <a:pt x="49" y="71"/>
                    <a:pt x="44" y="99"/>
                    <a:pt x="32" y="109"/>
                  </a:cubicBezTo>
                  <a:cubicBezTo>
                    <a:pt x="25" y="115"/>
                    <a:pt x="14" y="112"/>
                    <a:pt x="16" y="105"/>
                  </a:cubicBezTo>
                  <a:cubicBezTo>
                    <a:pt x="17" y="108"/>
                    <a:pt x="22" y="108"/>
                    <a:pt x="24" y="108"/>
                  </a:cubicBezTo>
                  <a:cubicBezTo>
                    <a:pt x="32" y="105"/>
                    <a:pt x="22" y="93"/>
                    <a:pt x="14" y="102"/>
                  </a:cubicBezTo>
                  <a:cubicBezTo>
                    <a:pt x="10" y="105"/>
                    <a:pt x="11" y="112"/>
                    <a:pt x="18" y="114"/>
                  </a:cubicBezTo>
                  <a:cubicBezTo>
                    <a:pt x="41" y="122"/>
                    <a:pt x="64" y="79"/>
                    <a:pt x="30" y="44"/>
                  </a:cubicBezTo>
                  <a:cubicBezTo>
                    <a:pt x="10" y="24"/>
                    <a:pt x="13" y="12"/>
                    <a:pt x="21" y="7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6"/>
            <p:cNvSpPr/>
            <p:nvPr/>
          </p:nvSpPr>
          <p:spPr bwMode="auto">
            <a:xfrm>
              <a:off x="2111376" y="5503863"/>
              <a:ext cx="93663" cy="114300"/>
            </a:xfrm>
            <a:custGeom>
              <a:avLst/>
              <a:gdLst>
                <a:gd name="T0" fmla="*/ 7 w 22"/>
                <a:gd name="T1" fmla="*/ 18 h 27"/>
                <a:gd name="T2" fmla="*/ 13 w 22"/>
                <a:gd name="T3" fmla="*/ 24 h 27"/>
                <a:gd name="T4" fmla="*/ 14 w 22"/>
                <a:gd name="T5" fmla="*/ 5 h 27"/>
                <a:gd name="T6" fmla="*/ 13 w 22"/>
                <a:gd name="T7" fmla="*/ 7 h 27"/>
                <a:gd name="T8" fmla="*/ 7 w 22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7">
                  <a:moveTo>
                    <a:pt x="7" y="18"/>
                  </a:moveTo>
                  <a:cubicBezTo>
                    <a:pt x="0" y="16"/>
                    <a:pt x="4" y="27"/>
                    <a:pt x="13" y="24"/>
                  </a:cubicBezTo>
                  <a:cubicBezTo>
                    <a:pt x="22" y="21"/>
                    <a:pt x="15" y="9"/>
                    <a:pt x="14" y="5"/>
                  </a:cubicBezTo>
                  <a:cubicBezTo>
                    <a:pt x="11" y="0"/>
                    <a:pt x="11" y="2"/>
                    <a:pt x="13" y="7"/>
                  </a:cubicBezTo>
                  <a:cubicBezTo>
                    <a:pt x="16" y="12"/>
                    <a:pt x="15" y="21"/>
                    <a:pt x="7" y="1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209801" y="5487988"/>
              <a:ext cx="134938" cy="84138"/>
            </a:xfrm>
            <a:custGeom>
              <a:avLst/>
              <a:gdLst>
                <a:gd name="T0" fmla="*/ 21 w 32"/>
                <a:gd name="T1" fmla="*/ 8 h 20"/>
                <a:gd name="T2" fmla="*/ 6 w 32"/>
                <a:gd name="T3" fmla="*/ 6 h 20"/>
                <a:gd name="T4" fmla="*/ 4 w 32"/>
                <a:gd name="T5" fmla="*/ 5 h 20"/>
                <a:gd name="T6" fmla="*/ 24 w 32"/>
                <a:gd name="T7" fmla="*/ 16 h 20"/>
                <a:gd name="T8" fmla="*/ 21 w 32"/>
                <a:gd name="T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21" y="8"/>
                  </a:moveTo>
                  <a:cubicBezTo>
                    <a:pt x="19" y="14"/>
                    <a:pt x="9" y="11"/>
                    <a:pt x="6" y="6"/>
                  </a:cubicBezTo>
                  <a:cubicBezTo>
                    <a:pt x="3" y="2"/>
                    <a:pt x="0" y="0"/>
                    <a:pt x="4" y="5"/>
                  </a:cubicBezTo>
                  <a:cubicBezTo>
                    <a:pt x="6" y="8"/>
                    <a:pt x="16" y="20"/>
                    <a:pt x="24" y="16"/>
                  </a:cubicBezTo>
                  <a:cubicBezTo>
                    <a:pt x="32" y="12"/>
                    <a:pt x="22" y="2"/>
                    <a:pt x="21" y="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8"/>
            <p:cNvSpPr/>
            <p:nvPr/>
          </p:nvSpPr>
          <p:spPr bwMode="auto">
            <a:xfrm>
              <a:off x="1784351" y="5351463"/>
              <a:ext cx="273050" cy="522288"/>
            </a:xfrm>
            <a:custGeom>
              <a:avLst/>
              <a:gdLst>
                <a:gd name="T0" fmla="*/ 41 w 64"/>
                <a:gd name="T1" fmla="*/ 108 h 123"/>
                <a:gd name="T2" fmla="*/ 48 w 64"/>
                <a:gd name="T3" fmla="*/ 105 h 123"/>
                <a:gd name="T4" fmla="*/ 48 w 64"/>
                <a:gd name="T5" fmla="*/ 105 h 123"/>
                <a:gd name="T6" fmla="*/ 32 w 64"/>
                <a:gd name="T7" fmla="*/ 109 h 123"/>
                <a:gd name="T8" fmla="*/ 43 w 64"/>
                <a:gd name="T9" fmla="*/ 42 h 123"/>
                <a:gd name="T10" fmla="*/ 44 w 64"/>
                <a:gd name="T11" fmla="*/ 4 h 123"/>
                <a:gd name="T12" fmla="*/ 43 w 64"/>
                <a:gd name="T13" fmla="*/ 7 h 123"/>
                <a:gd name="T14" fmla="*/ 35 w 64"/>
                <a:gd name="T15" fmla="*/ 45 h 123"/>
                <a:gd name="T16" fmla="*/ 46 w 64"/>
                <a:gd name="T17" fmla="*/ 115 h 123"/>
                <a:gd name="T18" fmla="*/ 51 w 64"/>
                <a:gd name="T19" fmla="*/ 102 h 123"/>
                <a:gd name="T20" fmla="*/ 41 w 64"/>
                <a:gd name="T21" fmla="*/ 10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23">
                  <a:moveTo>
                    <a:pt x="41" y="108"/>
                  </a:moveTo>
                  <a:cubicBezTo>
                    <a:pt x="44" y="109"/>
                    <a:pt x="48" y="107"/>
                    <a:pt x="48" y="105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51" y="113"/>
                    <a:pt x="39" y="115"/>
                    <a:pt x="32" y="109"/>
                  </a:cubicBezTo>
                  <a:cubicBezTo>
                    <a:pt x="21" y="99"/>
                    <a:pt x="16" y="72"/>
                    <a:pt x="43" y="42"/>
                  </a:cubicBezTo>
                  <a:cubicBezTo>
                    <a:pt x="64" y="21"/>
                    <a:pt x="49" y="8"/>
                    <a:pt x="44" y="4"/>
                  </a:cubicBezTo>
                  <a:cubicBezTo>
                    <a:pt x="38" y="0"/>
                    <a:pt x="36" y="3"/>
                    <a:pt x="43" y="7"/>
                  </a:cubicBezTo>
                  <a:cubicBezTo>
                    <a:pt x="51" y="12"/>
                    <a:pt x="54" y="24"/>
                    <a:pt x="35" y="45"/>
                  </a:cubicBezTo>
                  <a:cubicBezTo>
                    <a:pt x="0" y="80"/>
                    <a:pt x="23" y="123"/>
                    <a:pt x="46" y="115"/>
                  </a:cubicBezTo>
                  <a:cubicBezTo>
                    <a:pt x="53" y="112"/>
                    <a:pt x="54" y="105"/>
                    <a:pt x="51" y="102"/>
                  </a:cubicBezTo>
                  <a:cubicBezTo>
                    <a:pt x="43" y="93"/>
                    <a:pt x="32" y="105"/>
                    <a:pt x="41" y="10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1954213" y="5503863"/>
              <a:ext cx="93663" cy="119063"/>
            </a:xfrm>
            <a:custGeom>
              <a:avLst/>
              <a:gdLst>
                <a:gd name="T0" fmla="*/ 9 w 22"/>
                <a:gd name="T1" fmla="*/ 6 h 28"/>
                <a:gd name="T2" fmla="*/ 9 w 22"/>
                <a:gd name="T3" fmla="*/ 25 h 28"/>
                <a:gd name="T4" fmla="*/ 15 w 22"/>
                <a:gd name="T5" fmla="*/ 18 h 28"/>
                <a:gd name="T6" fmla="*/ 9 w 22"/>
                <a:gd name="T7" fmla="*/ 7 h 28"/>
                <a:gd name="T8" fmla="*/ 9 w 22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8">
                  <a:moveTo>
                    <a:pt x="9" y="6"/>
                  </a:moveTo>
                  <a:cubicBezTo>
                    <a:pt x="7" y="9"/>
                    <a:pt x="0" y="22"/>
                    <a:pt x="9" y="25"/>
                  </a:cubicBezTo>
                  <a:cubicBezTo>
                    <a:pt x="19" y="28"/>
                    <a:pt x="22" y="16"/>
                    <a:pt x="15" y="18"/>
                  </a:cubicBezTo>
                  <a:cubicBezTo>
                    <a:pt x="8" y="21"/>
                    <a:pt x="6" y="12"/>
                    <a:pt x="9" y="7"/>
                  </a:cubicBezTo>
                  <a:cubicBezTo>
                    <a:pt x="12" y="3"/>
                    <a:pt x="11" y="0"/>
                    <a:pt x="9" y="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1814513" y="5491163"/>
              <a:ext cx="139700" cy="80963"/>
            </a:xfrm>
            <a:custGeom>
              <a:avLst/>
              <a:gdLst>
                <a:gd name="T0" fmla="*/ 29 w 33"/>
                <a:gd name="T1" fmla="*/ 4 h 19"/>
                <a:gd name="T2" fmla="*/ 27 w 33"/>
                <a:gd name="T3" fmla="*/ 5 h 19"/>
                <a:gd name="T4" fmla="*/ 12 w 33"/>
                <a:gd name="T5" fmla="*/ 8 h 19"/>
                <a:gd name="T6" fmla="*/ 9 w 33"/>
                <a:gd name="T7" fmla="*/ 15 h 19"/>
                <a:gd name="T8" fmla="*/ 29 w 33"/>
                <a:gd name="T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29" y="4"/>
                  </a:moveTo>
                  <a:cubicBezTo>
                    <a:pt x="33" y="0"/>
                    <a:pt x="30" y="1"/>
                    <a:pt x="27" y="5"/>
                  </a:cubicBezTo>
                  <a:cubicBezTo>
                    <a:pt x="23" y="10"/>
                    <a:pt x="13" y="14"/>
                    <a:pt x="12" y="8"/>
                  </a:cubicBezTo>
                  <a:cubicBezTo>
                    <a:pt x="10" y="2"/>
                    <a:pt x="0" y="11"/>
                    <a:pt x="9" y="15"/>
                  </a:cubicBezTo>
                  <a:cubicBezTo>
                    <a:pt x="17" y="19"/>
                    <a:pt x="26" y="7"/>
                    <a:pt x="29" y="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1"/>
            <p:cNvSpPr/>
            <p:nvPr/>
          </p:nvSpPr>
          <p:spPr bwMode="auto">
            <a:xfrm>
              <a:off x="1246188" y="5011738"/>
              <a:ext cx="628650" cy="263525"/>
            </a:xfrm>
            <a:custGeom>
              <a:avLst/>
              <a:gdLst>
                <a:gd name="T0" fmla="*/ 94 w 148"/>
                <a:gd name="T1" fmla="*/ 28 h 62"/>
                <a:gd name="T2" fmla="*/ 138 w 148"/>
                <a:gd name="T3" fmla="*/ 14 h 62"/>
                <a:gd name="T4" fmla="*/ 142 w 148"/>
                <a:gd name="T5" fmla="*/ 12 h 62"/>
                <a:gd name="T6" fmla="*/ 95 w 148"/>
                <a:gd name="T7" fmla="*/ 21 h 62"/>
                <a:gd name="T8" fmla="*/ 15 w 148"/>
                <a:gd name="T9" fmla="*/ 43 h 62"/>
                <a:gd name="T10" fmla="*/ 17 w 148"/>
                <a:gd name="T11" fmla="*/ 30 h 62"/>
                <a:gd name="T12" fmla="*/ 13 w 148"/>
                <a:gd name="T13" fmla="*/ 34 h 62"/>
                <a:gd name="T14" fmla="*/ 18 w 148"/>
                <a:gd name="T15" fmla="*/ 38 h 62"/>
                <a:gd name="T16" fmla="*/ 20 w 148"/>
                <a:gd name="T17" fmla="*/ 27 h 62"/>
                <a:gd name="T18" fmla="*/ 5 w 148"/>
                <a:gd name="T19" fmla="*/ 33 h 62"/>
                <a:gd name="T20" fmla="*/ 94 w 148"/>
                <a:gd name="T21" fmla="*/ 2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62">
                  <a:moveTo>
                    <a:pt x="94" y="28"/>
                  </a:moveTo>
                  <a:cubicBezTo>
                    <a:pt x="115" y="9"/>
                    <a:pt x="131" y="8"/>
                    <a:pt x="138" y="14"/>
                  </a:cubicBezTo>
                  <a:cubicBezTo>
                    <a:pt x="145" y="18"/>
                    <a:pt x="148" y="16"/>
                    <a:pt x="142" y="12"/>
                  </a:cubicBezTo>
                  <a:cubicBezTo>
                    <a:pt x="137" y="10"/>
                    <a:pt x="118" y="0"/>
                    <a:pt x="95" y="21"/>
                  </a:cubicBezTo>
                  <a:cubicBezTo>
                    <a:pt x="64" y="48"/>
                    <a:pt x="29" y="50"/>
                    <a:pt x="15" y="43"/>
                  </a:cubicBezTo>
                  <a:cubicBezTo>
                    <a:pt x="6" y="39"/>
                    <a:pt x="6" y="29"/>
                    <a:pt x="17" y="30"/>
                  </a:cubicBezTo>
                  <a:cubicBezTo>
                    <a:pt x="15" y="30"/>
                    <a:pt x="13" y="32"/>
                    <a:pt x="13" y="34"/>
                  </a:cubicBezTo>
                  <a:cubicBezTo>
                    <a:pt x="13" y="37"/>
                    <a:pt x="16" y="38"/>
                    <a:pt x="18" y="38"/>
                  </a:cubicBezTo>
                  <a:cubicBezTo>
                    <a:pt x="24" y="39"/>
                    <a:pt x="30" y="31"/>
                    <a:pt x="20" y="27"/>
                  </a:cubicBezTo>
                  <a:cubicBezTo>
                    <a:pt x="15" y="25"/>
                    <a:pt x="6" y="28"/>
                    <a:pt x="5" y="33"/>
                  </a:cubicBezTo>
                  <a:cubicBezTo>
                    <a:pt x="0" y="53"/>
                    <a:pt x="58" y="62"/>
                    <a:pt x="94" y="2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2"/>
            <p:cNvSpPr/>
            <p:nvPr/>
          </p:nvSpPr>
          <p:spPr bwMode="auto">
            <a:xfrm>
              <a:off x="1522413" y="5046663"/>
              <a:ext cx="152400" cy="76200"/>
            </a:xfrm>
            <a:custGeom>
              <a:avLst/>
              <a:gdLst>
                <a:gd name="T0" fmla="*/ 30 w 36"/>
                <a:gd name="T1" fmla="*/ 9 h 18"/>
                <a:gd name="T2" fmla="*/ 28 w 36"/>
                <a:gd name="T3" fmla="*/ 9 h 18"/>
                <a:gd name="T4" fmla="*/ 13 w 36"/>
                <a:gd name="T5" fmla="*/ 6 h 18"/>
                <a:gd name="T6" fmla="*/ 6 w 36"/>
                <a:gd name="T7" fmla="*/ 12 h 18"/>
                <a:gd name="T8" fmla="*/ 30 w 36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0" y="9"/>
                  </a:moveTo>
                  <a:cubicBezTo>
                    <a:pt x="36" y="5"/>
                    <a:pt x="33" y="6"/>
                    <a:pt x="28" y="9"/>
                  </a:cubicBezTo>
                  <a:cubicBezTo>
                    <a:pt x="22" y="12"/>
                    <a:pt x="11" y="12"/>
                    <a:pt x="13" y="6"/>
                  </a:cubicBezTo>
                  <a:cubicBezTo>
                    <a:pt x="14" y="0"/>
                    <a:pt x="0" y="6"/>
                    <a:pt x="6" y="12"/>
                  </a:cubicBezTo>
                  <a:cubicBezTo>
                    <a:pt x="12" y="18"/>
                    <a:pt x="26" y="10"/>
                    <a:pt x="30" y="9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3"/>
            <p:cNvSpPr/>
            <p:nvPr/>
          </p:nvSpPr>
          <p:spPr bwMode="auto">
            <a:xfrm>
              <a:off x="1614488" y="5105400"/>
              <a:ext cx="98425" cy="114300"/>
            </a:xfrm>
            <a:custGeom>
              <a:avLst/>
              <a:gdLst>
                <a:gd name="T0" fmla="*/ 15 w 23"/>
                <a:gd name="T1" fmla="*/ 5 h 27"/>
                <a:gd name="T2" fmla="*/ 16 w 23"/>
                <a:gd name="T3" fmla="*/ 4 h 27"/>
                <a:gd name="T4" fmla="*/ 6 w 23"/>
                <a:gd name="T5" fmla="*/ 21 h 27"/>
                <a:gd name="T6" fmla="*/ 15 w 23"/>
                <a:gd name="T7" fmla="*/ 18 h 27"/>
                <a:gd name="T8" fmla="*/ 15 w 23"/>
                <a:gd name="T9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7">
                  <a:moveTo>
                    <a:pt x="15" y="5"/>
                  </a:moveTo>
                  <a:cubicBezTo>
                    <a:pt x="20" y="2"/>
                    <a:pt x="21" y="0"/>
                    <a:pt x="16" y="4"/>
                  </a:cubicBezTo>
                  <a:cubicBezTo>
                    <a:pt x="13" y="6"/>
                    <a:pt x="0" y="16"/>
                    <a:pt x="6" y="21"/>
                  </a:cubicBezTo>
                  <a:cubicBezTo>
                    <a:pt x="13" y="27"/>
                    <a:pt x="23" y="18"/>
                    <a:pt x="15" y="18"/>
                  </a:cubicBezTo>
                  <a:cubicBezTo>
                    <a:pt x="7" y="18"/>
                    <a:pt x="10" y="9"/>
                    <a:pt x="15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4"/>
            <p:cNvSpPr>
              <a:spLocks noEditPoints="1"/>
            </p:cNvSpPr>
            <p:nvPr/>
          </p:nvSpPr>
          <p:spPr bwMode="auto">
            <a:xfrm>
              <a:off x="2044701" y="5008563"/>
              <a:ext cx="58738" cy="119063"/>
            </a:xfrm>
            <a:custGeom>
              <a:avLst/>
              <a:gdLst>
                <a:gd name="T0" fmla="*/ 7 w 14"/>
                <a:gd name="T1" fmla="*/ 28 h 28"/>
                <a:gd name="T2" fmla="*/ 14 w 14"/>
                <a:gd name="T3" fmla="*/ 14 h 28"/>
                <a:gd name="T4" fmla="*/ 7 w 14"/>
                <a:gd name="T5" fmla="*/ 0 h 28"/>
                <a:gd name="T6" fmla="*/ 0 w 14"/>
                <a:gd name="T7" fmla="*/ 14 h 28"/>
                <a:gd name="T8" fmla="*/ 7 w 14"/>
                <a:gd name="T9" fmla="*/ 28 h 28"/>
                <a:gd name="T10" fmla="*/ 7 w 14"/>
                <a:gd name="T11" fmla="*/ 4 h 28"/>
                <a:gd name="T12" fmla="*/ 12 w 14"/>
                <a:gd name="T13" fmla="*/ 14 h 28"/>
                <a:gd name="T14" fmla="*/ 7 w 14"/>
                <a:gd name="T15" fmla="*/ 24 h 28"/>
                <a:gd name="T16" fmla="*/ 3 w 14"/>
                <a:gd name="T17" fmla="*/ 14 h 28"/>
                <a:gd name="T18" fmla="*/ 7 w 14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28">
                  <a:moveTo>
                    <a:pt x="7" y="28"/>
                  </a:moveTo>
                  <a:cubicBezTo>
                    <a:pt x="11" y="28"/>
                    <a:pt x="14" y="22"/>
                    <a:pt x="14" y="14"/>
                  </a:cubicBezTo>
                  <a:cubicBezTo>
                    <a:pt x="14" y="6"/>
                    <a:pt x="11" y="0"/>
                    <a:pt x="7" y="0"/>
                  </a:cubicBezTo>
                  <a:cubicBezTo>
                    <a:pt x="4" y="0"/>
                    <a:pt x="0" y="6"/>
                    <a:pt x="0" y="14"/>
                  </a:cubicBezTo>
                  <a:cubicBezTo>
                    <a:pt x="0" y="22"/>
                    <a:pt x="4" y="28"/>
                    <a:pt x="7" y="28"/>
                  </a:cubicBezTo>
                  <a:close/>
                  <a:moveTo>
                    <a:pt x="7" y="4"/>
                  </a:moveTo>
                  <a:cubicBezTo>
                    <a:pt x="10" y="4"/>
                    <a:pt x="12" y="8"/>
                    <a:pt x="12" y="14"/>
                  </a:cubicBezTo>
                  <a:cubicBezTo>
                    <a:pt x="12" y="19"/>
                    <a:pt x="10" y="24"/>
                    <a:pt x="7" y="24"/>
                  </a:cubicBezTo>
                  <a:cubicBezTo>
                    <a:pt x="5" y="24"/>
                    <a:pt x="3" y="19"/>
                    <a:pt x="3" y="14"/>
                  </a:cubicBezTo>
                  <a:cubicBezTo>
                    <a:pt x="3" y="8"/>
                    <a:pt x="5" y="4"/>
                    <a:pt x="7" y="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2481263" y="5257800"/>
              <a:ext cx="111125" cy="195263"/>
            </a:xfrm>
            <a:custGeom>
              <a:avLst/>
              <a:gdLst>
                <a:gd name="T0" fmla="*/ 26 w 26"/>
                <a:gd name="T1" fmla="*/ 38 h 46"/>
                <a:gd name="T2" fmla="*/ 5 w 26"/>
                <a:gd name="T3" fmla="*/ 3 h 46"/>
                <a:gd name="T4" fmla="*/ 2 w 26"/>
                <a:gd name="T5" fmla="*/ 4 h 46"/>
                <a:gd name="T6" fmla="*/ 23 w 26"/>
                <a:gd name="T7" fmla="*/ 39 h 46"/>
                <a:gd name="T8" fmla="*/ 26 w 26"/>
                <a:gd name="T9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6" y="38"/>
                  </a:moveTo>
                  <a:cubicBezTo>
                    <a:pt x="26" y="25"/>
                    <a:pt x="11" y="7"/>
                    <a:pt x="5" y="3"/>
                  </a:cubicBezTo>
                  <a:cubicBezTo>
                    <a:pt x="2" y="0"/>
                    <a:pt x="0" y="1"/>
                    <a:pt x="2" y="4"/>
                  </a:cubicBezTo>
                  <a:cubicBezTo>
                    <a:pt x="11" y="12"/>
                    <a:pt x="23" y="23"/>
                    <a:pt x="23" y="39"/>
                  </a:cubicBezTo>
                  <a:cubicBezTo>
                    <a:pt x="24" y="46"/>
                    <a:pt x="26" y="42"/>
                    <a:pt x="26" y="3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2544763" y="5445125"/>
              <a:ext cx="76200" cy="109538"/>
            </a:xfrm>
            <a:custGeom>
              <a:avLst/>
              <a:gdLst>
                <a:gd name="T0" fmla="*/ 9 w 18"/>
                <a:gd name="T1" fmla="*/ 1 h 26"/>
                <a:gd name="T2" fmla="*/ 5 w 18"/>
                <a:gd name="T3" fmla="*/ 18 h 26"/>
                <a:gd name="T4" fmla="*/ 13 w 18"/>
                <a:gd name="T5" fmla="*/ 18 h 26"/>
                <a:gd name="T6" fmla="*/ 9 w 18"/>
                <a:gd name="T7" fmla="*/ 1 h 26"/>
                <a:gd name="T8" fmla="*/ 9 w 18"/>
                <a:gd name="T9" fmla="*/ 21 h 26"/>
                <a:gd name="T10" fmla="*/ 7 w 18"/>
                <a:gd name="T11" fmla="*/ 20 h 26"/>
                <a:gd name="T12" fmla="*/ 7 w 18"/>
                <a:gd name="T13" fmla="*/ 3 h 26"/>
                <a:gd name="T14" fmla="*/ 7 w 18"/>
                <a:gd name="T15" fmla="*/ 8 h 26"/>
                <a:gd name="T16" fmla="*/ 8 w 18"/>
                <a:gd name="T17" fmla="*/ 8 h 26"/>
                <a:gd name="T18" fmla="*/ 9 w 18"/>
                <a:gd name="T19" fmla="*/ 6 h 26"/>
                <a:gd name="T20" fmla="*/ 10 w 18"/>
                <a:gd name="T21" fmla="*/ 6 h 26"/>
                <a:gd name="T22" fmla="*/ 12 w 18"/>
                <a:gd name="T23" fmla="*/ 8 h 26"/>
                <a:gd name="T24" fmla="*/ 13 w 18"/>
                <a:gd name="T25" fmla="*/ 9 h 26"/>
                <a:gd name="T26" fmla="*/ 12 w 18"/>
                <a:gd name="T27" fmla="*/ 3 h 26"/>
                <a:gd name="T28" fmla="*/ 9 w 18"/>
                <a:gd name="T29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6">
                  <a:moveTo>
                    <a:pt x="9" y="1"/>
                  </a:moveTo>
                  <a:cubicBezTo>
                    <a:pt x="0" y="0"/>
                    <a:pt x="3" y="11"/>
                    <a:pt x="5" y="18"/>
                  </a:cubicBezTo>
                  <a:cubicBezTo>
                    <a:pt x="7" y="26"/>
                    <a:pt x="9" y="25"/>
                    <a:pt x="13" y="18"/>
                  </a:cubicBezTo>
                  <a:cubicBezTo>
                    <a:pt x="17" y="11"/>
                    <a:pt x="18" y="1"/>
                    <a:pt x="9" y="1"/>
                  </a:cubicBezTo>
                  <a:close/>
                  <a:moveTo>
                    <a:pt x="9" y="21"/>
                  </a:moveTo>
                  <a:cubicBezTo>
                    <a:pt x="8" y="22"/>
                    <a:pt x="8" y="22"/>
                    <a:pt x="7" y="20"/>
                  </a:cubicBezTo>
                  <a:cubicBezTo>
                    <a:pt x="7" y="18"/>
                    <a:pt x="2" y="6"/>
                    <a:pt x="7" y="3"/>
                  </a:cubicBezTo>
                  <a:cubicBezTo>
                    <a:pt x="6" y="5"/>
                    <a:pt x="6" y="7"/>
                    <a:pt x="7" y="8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6"/>
                    <a:pt x="9" y="3"/>
                    <a:pt x="9" y="6"/>
                  </a:cubicBezTo>
                  <a:cubicBezTo>
                    <a:pt x="9" y="9"/>
                    <a:pt x="10" y="8"/>
                    <a:pt x="10" y="6"/>
                  </a:cubicBezTo>
                  <a:cubicBezTo>
                    <a:pt x="10" y="5"/>
                    <a:pt x="12" y="5"/>
                    <a:pt x="12" y="8"/>
                  </a:cubicBezTo>
                  <a:cubicBezTo>
                    <a:pt x="11" y="11"/>
                    <a:pt x="12" y="10"/>
                    <a:pt x="13" y="9"/>
                  </a:cubicBezTo>
                  <a:cubicBezTo>
                    <a:pt x="13" y="7"/>
                    <a:pt x="13" y="5"/>
                    <a:pt x="12" y="3"/>
                  </a:cubicBezTo>
                  <a:cubicBezTo>
                    <a:pt x="17" y="6"/>
                    <a:pt x="11" y="18"/>
                    <a:pt x="9" y="2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2435226" y="5356225"/>
              <a:ext cx="114300" cy="68263"/>
            </a:xfrm>
            <a:custGeom>
              <a:avLst/>
              <a:gdLst>
                <a:gd name="T0" fmla="*/ 10 w 27"/>
                <a:gd name="T1" fmla="*/ 16 h 16"/>
                <a:gd name="T2" fmla="*/ 26 w 27"/>
                <a:gd name="T3" fmla="*/ 2 h 16"/>
                <a:gd name="T4" fmla="*/ 24 w 27"/>
                <a:gd name="T5" fmla="*/ 3 h 16"/>
                <a:gd name="T6" fmla="*/ 9 w 27"/>
                <a:gd name="T7" fmla="*/ 12 h 16"/>
                <a:gd name="T8" fmla="*/ 10 w 27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10" y="16"/>
                  </a:moveTo>
                  <a:cubicBezTo>
                    <a:pt x="27" y="16"/>
                    <a:pt x="26" y="5"/>
                    <a:pt x="26" y="2"/>
                  </a:cubicBezTo>
                  <a:cubicBezTo>
                    <a:pt x="26" y="0"/>
                    <a:pt x="24" y="0"/>
                    <a:pt x="24" y="3"/>
                  </a:cubicBezTo>
                  <a:cubicBezTo>
                    <a:pt x="24" y="5"/>
                    <a:pt x="22" y="16"/>
                    <a:pt x="9" y="12"/>
                  </a:cubicBezTo>
                  <a:cubicBezTo>
                    <a:pt x="2" y="10"/>
                    <a:pt x="0" y="16"/>
                    <a:pt x="10" y="1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2565401" y="5318125"/>
              <a:ext cx="136525" cy="71438"/>
            </a:xfrm>
            <a:custGeom>
              <a:avLst/>
              <a:gdLst>
                <a:gd name="T0" fmla="*/ 25 w 32"/>
                <a:gd name="T1" fmla="*/ 9 h 17"/>
                <a:gd name="T2" fmla="*/ 22 w 32"/>
                <a:gd name="T3" fmla="*/ 5 h 17"/>
                <a:gd name="T4" fmla="*/ 4 w 32"/>
                <a:gd name="T5" fmla="*/ 6 h 17"/>
                <a:gd name="T6" fmla="*/ 2 w 32"/>
                <a:gd name="T7" fmla="*/ 7 h 17"/>
                <a:gd name="T8" fmla="*/ 25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25" y="9"/>
                  </a:moveTo>
                  <a:cubicBezTo>
                    <a:pt x="32" y="4"/>
                    <a:pt x="26" y="0"/>
                    <a:pt x="22" y="5"/>
                  </a:cubicBezTo>
                  <a:cubicBezTo>
                    <a:pt x="16" y="15"/>
                    <a:pt x="5" y="7"/>
                    <a:pt x="4" y="6"/>
                  </a:cubicBezTo>
                  <a:cubicBezTo>
                    <a:pt x="1" y="4"/>
                    <a:pt x="0" y="5"/>
                    <a:pt x="2" y="7"/>
                  </a:cubicBezTo>
                  <a:cubicBezTo>
                    <a:pt x="4" y="9"/>
                    <a:pt x="12" y="17"/>
                    <a:pt x="25" y="9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2435226" y="5376863"/>
              <a:ext cx="127000" cy="80963"/>
            </a:xfrm>
            <a:custGeom>
              <a:avLst/>
              <a:gdLst>
                <a:gd name="T0" fmla="*/ 30 w 30"/>
                <a:gd name="T1" fmla="*/ 2 h 19"/>
                <a:gd name="T2" fmla="*/ 28 w 30"/>
                <a:gd name="T3" fmla="*/ 3 h 19"/>
                <a:gd name="T4" fmla="*/ 9 w 30"/>
                <a:gd name="T5" fmla="*/ 15 h 19"/>
                <a:gd name="T6" fmla="*/ 10 w 30"/>
                <a:gd name="T7" fmla="*/ 19 h 19"/>
                <a:gd name="T8" fmla="*/ 30 w 30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2"/>
                  </a:moveTo>
                  <a:cubicBezTo>
                    <a:pt x="30" y="0"/>
                    <a:pt x="28" y="0"/>
                    <a:pt x="28" y="3"/>
                  </a:cubicBezTo>
                  <a:cubicBezTo>
                    <a:pt x="29" y="5"/>
                    <a:pt x="22" y="19"/>
                    <a:pt x="9" y="15"/>
                  </a:cubicBezTo>
                  <a:cubicBezTo>
                    <a:pt x="2" y="13"/>
                    <a:pt x="0" y="19"/>
                    <a:pt x="10" y="19"/>
                  </a:cubicBezTo>
                  <a:cubicBezTo>
                    <a:pt x="26" y="19"/>
                    <a:pt x="30" y="5"/>
                    <a:pt x="30" y="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0"/>
            <p:cNvSpPr/>
            <p:nvPr/>
          </p:nvSpPr>
          <p:spPr bwMode="auto">
            <a:xfrm>
              <a:off x="2595563" y="5356225"/>
              <a:ext cx="161925" cy="71438"/>
            </a:xfrm>
            <a:custGeom>
              <a:avLst/>
              <a:gdLst>
                <a:gd name="T0" fmla="*/ 28 w 38"/>
                <a:gd name="T1" fmla="*/ 5 h 17"/>
                <a:gd name="T2" fmla="*/ 3 w 38"/>
                <a:gd name="T3" fmla="*/ 6 h 17"/>
                <a:gd name="T4" fmla="*/ 1 w 38"/>
                <a:gd name="T5" fmla="*/ 6 h 17"/>
                <a:gd name="T6" fmla="*/ 30 w 38"/>
                <a:gd name="T7" fmla="*/ 9 h 17"/>
                <a:gd name="T8" fmla="*/ 28 w 38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7">
                  <a:moveTo>
                    <a:pt x="28" y="5"/>
                  </a:moveTo>
                  <a:cubicBezTo>
                    <a:pt x="21" y="15"/>
                    <a:pt x="4" y="7"/>
                    <a:pt x="3" y="6"/>
                  </a:cubicBezTo>
                  <a:cubicBezTo>
                    <a:pt x="1" y="3"/>
                    <a:pt x="0" y="4"/>
                    <a:pt x="1" y="6"/>
                  </a:cubicBezTo>
                  <a:cubicBezTo>
                    <a:pt x="3" y="8"/>
                    <a:pt x="17" y="17"/>
                    <a:pt x="30" y="9"/>
                  </a:cubicBezTo>
                  <a:cubicBezTo>
                    <a:pt x="38" y="4"/>
                    <a:pt x="32" y="0"/>
                    <a:pt x="28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1"/>
            <p:cNvSpPr/>
            <p:nvPr/>
          </p:nvSpPr>
          <p:spPr bwMode="auto">
            <a:xfrm>
              <a:off x="1543051" y="5245100"/>
              <a:ext cx="101600" cy="55563"/>
            </a:xfrm>
            <a:custGeom>
              <a:avLst/>
              <a:gdLst>
                <a:gd name="T0" fmla="*/ 5 w 24"/>
                <a:gd name="T1" fmla="*/ 9 h 13"/>
                <a:gd name="T2" fmla="*/ 21 w 24"/>
                <a:gd name="T3" fmla="*/ 5 h 13"/>
                <a:gd name="T4" fmla="*/ 19 w 24"/>
                <a:gd name="T5" fmla="*/ 5 h 13"/>
                <a:gd name="T6" fmla="*/ 8 w 24"/>
                <a:gd name="T7" fmla="*/ 5 h 13"/>
                <a:gd name="T8" fmla="*/ 5 w 24"/>
                <a:gd name="T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">
                  <a:moveTo>
                    <a:pt x="5" y="9"/>
                  </a:moveTo>
                  <a:cubicBezTo>
                    <a:pt x="9" y="13"/>
                    <a:pt x="18" y="7"/>
                    <a:pt x="21" y="5"/>
                  </a:cubicBezTo>
                  <a:cubicBezTo>
                    <a:pt x="24" y="2"/>
                    <a:pt x="22" y="3"/>
                    <a:pt x="19" y="5"/>
                  </a:cubicBezTo>
                  <a:cubicBezTo>
                    <a:pt x="16" y="8"/>
                    <a:pt x="8" y="9"/>
                    <a:pt x="8" y="5"/>
                  </a:cubicBezTo>
                  <a:cubicBezTo>
                    <a:pt x="9" y="0"/>
                    <a:pt x="0" y="5"/>
                    <a:pt x="5" y="9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2"/>
            <p:cNvSpPr/>
            <p:nvPr/>
          </p:nvSpPr>
          <p:spPr bwMode="auto">
            <a:xfrm>
              <a:off x="1619251" y="5275263"/>
              <a:ext cx="68263" cy="84138"/>
            </a:xfrm>
            <a:custGeom>
              <a:avLst/>
              <a:gdLst>
                <a:gd name="T0" fmla="*/ 9 w 16"/>
                <a:gd name="T1" fmla="*/ 4 h 20"/>
                <a:gd name="T2" fmla="*/ 5 w 16"/>
                <a:gd name="T3" fmla="*/ 17 h 20"/>
                <a:gd name="T4" fmla="*/ 11 w 16"/>
                <a:gd name="T5" fmla="*/ 13 h 20"/>
                <a:gd name="T6" fmla="*/ 9 w 16"/>
                <a:gd name="T7" fmla="*/ 5 h 20"/>
                <a:gd name="T8" fmla="*/ 9 w 16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9" y="4"/>
                  </a:moveTo>
                  <a:cubicBezTo>
                    <a:pt x="8" y="6"/>
                    <a:pt x="0" y="13"/>
                    <a:pt x="5" y="17"/>
                  </a:cubicBezTo>
                  <a:cubicBezTo>
                    <a:pt x="11" y="20"/>
                    <a:pt x="16" y="13"/>
                    <a:pt x="11" y="13"/>
                  </a:cubicBezTo>
                  <a:cubicBezTo>
                    <a:pt x="5" y="14"/>
                    <a:pt x="6" y="8"/>
                    <a:pt x="9" y="5"/>
                  </a:cubicBezTo>
                  <a:cubicBezTo>
                    <a:pt x="12" y="2"/>
                    <a:pt x="12" y="0"/>
                    <a:pt x="9" y="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3"/>
            <p:cNvSpPr/>
            <p:nvPr/>
          </p:nvSpPr>
          <p:spPr bwMode="auto">
            <a:xfrm>
              <a:off x="1555751" y="5257800"/>
              <a:ext cx="109538" cy="195263"/>
            </a:xfrm>
            <a:custGeom>
              <a:avLst/>
              <a:gdLst>
                <a:gd name="T0" fmla="*/ 21 w 26"/>
                <a:gd name="T1" fmla="*/ 2 h 46"/>
                <a:gd name="T2" fmla="*/ 0 w 26"/>
                <a:gd name="T3" fmla="*/ 38 h 46"/>
                <a:gd name="T4" fmla="*/ 2 w 26"/>
                <a:gd name="T5" fmla="*/ 39 h 46"/>
                <a:gd name="T6" fmla="*/ 24 w 26"/>
                <a:gd name="T7" fmla="*/ 3 h 46"/>
                <a:gd name="T8" fmla="*/ 21 w 26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1" y="2"/>
                  </a:moveTo>
                  <a:cubicBezTo>
                    <a:pt x="15" y="6"/>
                    <a:pt x="0" y="25"/>
                    <a:pt x="0" y="38"/>
                  </a:cubicBezTo>
                  <a:cubicBezTo>
                    <a:pt x="0" y="42"/>
                    <a:pt x="2" y="46"/>
                    <a:pt x="2" y="39"/>
                  </a:cubicBezTo>
                  <a:cubicBezTo>
                    <a:pt x="3" y="23"/>
                    <a:pt x="15" y="12"/>
                    <a:pt x="24" y="3"/>
                  </a:cubicBezTo>
                  <a:cubicBezTo>
                    <a:pt x="26" y="1"/>
                    <a:pt x="24" y="0"/>
                    <a:pt x="21" y="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525588" y="5445125"/>
              <a:ext cx="76200" cy="109538"/>
            </a:xfrm>
            <a:custGeom>
              <a:avLst/>
              <a:gdLst>
                <a:gd name="T0" fmla="*/ 9 w 18"/>
                <a:gd name="T1" fmla="*/ 1 h 26"/>
                <a:gd name="T2" fmla="*/ 5 w 18"/>
                <a:gd name="T3" fmla="*/ 18 h 26"/>
                <a:gd name="T4" fmla="*/ 13 w 18"/>
                <a:gd name="T5" fmla="*/ 18 h 26"/>
                <a:gd name="T6" fmla="*/ 9 w 18"/>
                <a:gd name="T7" fmla="*/ 1 h 26"/>
                <a:gd name="T8" fmla="*/ 11 w 18"/>
                <a:gd name="T9" fmla="*/ 20 h 26"/>
                <a:gd name="T10" fmla="*/ 9 w 18"/>
                <a:gd name="T11" fmla="*/ 20 h 26"/>
                <a:gd name="T12" fmla="*/ 6 w 18"/>
                <a:gd name="T13" fmla="*/ 3 h 26"/>
                <a:gd name="T14" fmla="*/ 5 w 18"/>
                <a:gd name="T15" fmla="*/ 8 h 26"/>
                <a:gd name="T16" fmla="*/ 6 w 18"/>
                <a:gd name="T17" fmla="*/ 8 h 26"/>
                <a:gd name="T18" fmla="*/ 8 w 18"/>
                <a:gd name="T19" fmla="*/ 6 h 26"/>
                <a:gd name="T20" fmla="*/ 9 w 18"/>
                <a:gd name="T21" fmla="*/ 6 h 26"/>
                <a:gd name="T22" fmla="*/ 10 w 18"/>
                <a:gd name="T23" fmla="*/ 8 h 26"/>
                <a:gd name="T24" fmla="*/ 11 w 18"/>
                <a:gd name="T25" fmla="*/ 8 h 26"/>
                <a:gd name="T26" fmla="*/ 11 w 18"/>
                <a:gd name="T27" fmla="*/ 3 h 26"/>
                <a:gd name="T28" fmla="*/ 11 w 18"/>
                <a:gd name="T2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6">
                  <a:moveTo>
                    <a:pt x="9" y="1"/>
                  </a:moveTo>
                  <a:cubicBezTo>
                    <a:pt x="0" y="1"/>
                    <a:pt x="1" y="11"/>
                    <a:pt x="5" y="18"/>
                  </a:cubicBezTo>
                  <a:cubicBezTo>
                    <a:pt x="9" y="25"/>
                    <a:pt x="11" y="26"/>
                    <a:pt x="13" y="18"/>
                  </a:cubicBezTo>
                  <a:cubicBezTo>
                    <a:pt x="15" y="11"/>
                    <a:pt x="18" y="0"/>
                    <a:pt x="9" y="1"/>
                  </a:cubicBezTo>
                  <a:close/>
                  <a:moveTo>
                    <a:pt x="11" y="20"/>
                  </a:moveTo>
                  <a:cubicBezTo>
                    <a:pt x="10" y="22"/>
                    <a:pt x="10" y="22"/>
                    <a:pt x="9" y="20"/>
                  </a:cubicBezTo>
                  <a:cubicBezTo>
                    <a:pt x="7" y="18"/>
                    <a:pt x="1" y="6"/>
                    <a:pt x="6" y="3"/>
                  </a:cubicBezTo>
                  <a:cubicBezTo>
                    <a:pt x="5" y="5"/>
                    <a:pt x="5" y="7"/>
                    <a:pt x="5" y="8"/>
                  </a:cubicBezTo>
                  <a:cubicBezTo>
                    <a:pt x="6" y="10"/>
                    <a:pt x="7" y="11"/>
                    <a:pt x="6" y="8"/>
                  </a:cubicBezTo>
                  <a:cubicBezTo>
                    <a:pt x="6" y="5"/>
                    <a:pt x="8" y="5"/>
                    <a:pt x="8" y="6"/>
                  </a:cubicBezTo>
                  <a:cubicBezTo>
                    <a:pt x="8" y="8"/>
                    <a:pt x="9" y="9"/>
                    <a:pt x="9" y="6"/>
                  </a:cubicBezTo>
                  <a:cubicBezTo>
                    <a:pt x="9" y="3"/>
                    <a:pt x="11" y="6"/>
                    <a:pt x="10" y="8"/>
                  </a:cubicBezTo>
                  <a:cubicBezTo>
                    <a:pt x="9" y="9"/>
                    <a:pt x="9" y="10"/>
                    <a:pt x="11" y="8"/>
                  </a:cubicBezTo>
                  <a:cubicBezTo>
                    <a:pt x="12" y="7"/>
                    <a:pt x="12" y="4"/>
                    <a:pt x="11" y="3"/>
                  </a:cubicBezTo>
                  <a:cubicBezTo>
                    <a:pt x="15" y="6"/>
                    <a:pt x="11" y="18"/>
                    <a:pt x="11" y="2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5"/>
            <p:cNvSpPr/>
            <p:nvPr/>
          </p:nvSpPr>
          <p:spPr bwMode="auto">
            <a:xfrm>
              <a:off x="1598613" y="5356225"/>
              <a:ext cx="114300" cy="68263"/>
            </a:xfrm>
            <a:custGeom>
              <a:avLst/>
              <a:gdLst>
                <a:gd name="T0" fmla="*/ 17 w 27"/>
                <a:gd name="T1" fmla="*/ 15 h 16"/>
                <a:gd name="T2" fmla="*/ 18 w 27"/>
                <a:gd name="T3" fmla="*/ 12 h 16"/>
                <a:gd name="T4" fmla="*/ 3 w 27"/>
                <a:gd name="T5" fmla="*/ 3 h 16"/>
                <a:gd name="T6" fmla="*/ 1 w 27"/>
                <a:gd name="T7" fmla="*/ 2 h 16"/>
                <a:gd name="T8" fmla="*/ 17 w 27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17" y="15"/>
                  </a:moveTo>
                  <a:cubicBezTo>
                    <a:pt x="27" y="15"/>
                    <a:pt x="25" y="9"/>
                    <a:pt x="18" y="12"/>
                  </a:cubicBezTo>
                  <a:cubicBezTo>
                    <a:pt x="5" y="16"/>
                    <a:pt x="3" y="4"/>
                    <a:pt x="3" y="3"/>
                  </a:cubicBezTo>
                  <a:cubicBezTo>
                    <a:pt x="3" y="0"/>
                    <a:pt x="1" y="0"/>
                    <a:pt x="1" y="2"/>
                  </a:cubicBezTo>
                  <a:cubicBezTo>
                    <a:pt x="1" y="5"/>
                    <a:pt x="0" y="16"/>
                    <a:pt x="17" y="1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6"/>
            <p:cNvSpPr/>
            <p:nvPr/>
          </p:nvSpPr>
          <p:spPr bwMode="auto">
            <a:xfrm>
              <a:off x="1444626" y="5318125"/>
              <a:ext cx="136525" cy="71438"/>
            </a:xfrm>
            <a:custGeom>
              <a:avLst/>
              <a:gdLst>
                <a:gd name="T0" fmla="*/ 10 w 32"/>
                <a:gd name="T1" fmla="*/ 5 h 17"/>
                <a:gd name="T2" fmla="*/ 7 w 32"/>
                <a:gd name="T3" fmla="*/ 9 h 17"/>
                <a:gd name="T4" fmla="*/ 30 w 32"/>
                <a:gd name="T5" fmla="*/ 6 h 17"/>
                <a:gd name="T6" fmla="*/ 28 w 32"/>
                <a:gd name="T7" fmla="*/ 6 h 17"/>
                <a:gd name="T8" fmla="*/ 10 w 32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10" y="5"/>
                  </a:moveTo>
                  <a:cubicBezTo>
                    <a:pt x="6" y="0"/>
                    <a:pt x="0" y="4"/>
                    <a:pt x="7" y="9"/>
                  </a:cubicBezTo>
                  <a:cubicBezTo>
                    <a:pt x="20" y="17"/>
                    <a:pt x="28" y="8"/>
                    <a:pt x="30" y="6"/>
                  </a:cubicBezTo>
                  <a:cubicBezTo>
                    <a:pt x="32" y="5"/>
                    <a:pt x="31" y="3"/>
                    <a:pt x="28" y="6"/>
                  </a:cubicBezTo>
                  <a:cubicBezTo>
                    <a:pt x="27" y="7"/>
                    <a:pt x="16" y="15"/>
                    <a:pt x="10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7"/>
            <p:cNvSpPr/>
            <p:nvPr/>
          </p:nvSpPr>
          <p:spPr bwMode="auto">
            <a:xfrm>
              <a:off x="1585913" y="5376863"/>
              <a:ext cx="127000" cy="80963"/>
            </a:xfrm>
            <a:custGeom>
              <a:avLst/>
              <a:gdLst>
                <a:gd name="T0" fmla="*/ 21 w 30"/>
                <a:gd name="T1" fmla="*/ 15 h 19"/>
                <a:gd name="T2" fmla="*/ 1 w 30"/>
                <a:gd name="T3" fmla="*/ 3 h 19"/>
                <a:gd name="T4" fmla="*/ 0 w 30"/>
                <a:gd name="T5" fmla="*/ 2 h 19"/>
                <a:gd name="T6" fmla="*/ 20 w 30"/>
                <a:gd name="T7" fmla="*/ 19 h 19"/>
                <a:gd name="T8" fmla="*/ 21 w 30"/>
                <a:gd name="T9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1" y="15"/>
                  </a:moveTo>
                  <a:cubicBezTo>
                    <a:pt x="8" y="19"/>
                    <a:pt x="1" y="4"/>
                    <a:pt x="1" y="3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5"/>
                    <a:pt x="4" y="19"/>
                    <a:pt x="20" y="19"/>
                  </a:cubicBezTo>
                  <a:cubicBezTo>
                    <a:pt x="30" y="19"/>
                    <a:pt x="28" y="13"/>
                    <a:pt x="21" y="1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8"/>
            <p:cNvSpPr/>
            <p:nvPr/>
          </p:nvSpPr>
          <p:spPr bwMode="auto">
            <a:xfrm>
              <a:off x="1390651" y="5356225"/>
              <a:ext cx="160338" cy="71438"/>
            </a:xfrm>
            <a:custGeom>
              <a:avLst/>
              <a:gdLst>
                <a:gd name="T0" fmla="*/ 36 w 38"/>
                <a:gd name="T1" fmla="*/ 6 h 17"/>
                <a:gd name="T2" fmla="*/ 35 w 38"/>
                <a:gd name="T3" fmla="*/ 6 h 17"/>
                <a:gd name="T4" fmla="*/ 10 w 38"/>
                <a:gd name="T5" fmla="*/ 5 h 17"/>
                <a:gd name="T6" fmla="*/ 8 w 38"/>
                <a:gd name="T7" fmla="*/ 9 h 17"/>
                <a:gd name="T8" fmla="*/ 36 w 38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7">
                  <a:moveTo>
                    <a:pt x="36" y="6"/>
                  </a:moveTo>
                  <a:cubicBezTo>
                    <a:pt x="38" y="4"/>
                    <a:pt x="37" y="3"/>
                    <a:pt x="35" y="6"/>
                  </a:cubicBezTo>
                  <a:cubicBezTo>
                    <a:pt x="34" y="7"/>
                    <a:pt x="17" y="15"/>
                    <a:pt x="10" y="5"/>
                  </a:cubicBezTo>
                  <a:cubicBezTo>
                    <a:pt x="6" y="0"/>
                    <a:pt x="0" y="4"/>
                    <a:pt x="8" y="9"/>
                  </a:cubicBezTo>
                  <a:cubicBezTo>
                    <a:pt x="20" y="17"/>
                    <a:pt x="35" y="8"/>
                    <a:pt x="36" y="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035176" y="5686425"/>
              <a:ext cx="76200" cy="106363"/>
            </a:xfrm>
            <a:custGeom>
              <a:avLst/>
              <a:gdLst>
                <a:gd name="T0" fmla="*/ 9 w 18"/>
                <a:gd name="T1" fmla="*/ 0 h 25"/>
                <a:gd name="T2" fmla="*/ 7 w 18"/>
                <a:gd name="T3" fmla="*/ 18 h 25"/>
                <a:gd name="T4" fmla="*/ 15 w 18"/>
                <a:gd name="T5" fmla="*/ 17 h 25"/>
                <a:gd name="T6" fmla="*/ 9 w 18"/>
                <a:gd name="T7" fmla="*/ 0 h 25"/>
                <a:gd name="T8" fmla="*/ 11 w 18"/>
                <a:gd name="T9" fmla="*/ 20 h 25"/>
                <a:gd name="T10" fmla="*/ 10 w 18"/>
                <a:gd name="T11" fmla="*/ 19 h 25"/>
                <a:gd name="T12" fmla="*/ 7 w 18"/>
                <a:gd name="T13" fmla="*/ 2 h 25"/>
                <a:gd name="T14" fmla="*/ 8 w 18"/>
                <a:gd name="T15" fmla="*/ 7 h 25"/>
                <a:gd name="T16" fmla="*/ 9 w 18"/>
                <a:gd name="T17" fmla="*/ 7 h 25"/>
                <a:gd name="T18" fmla="*/ 10 w 18"/>
                <a:gd name="T19" fmla="*/ 5 h 25"/>
                <a:gd name="T20" fmla="*/ 11 w 18"/>
                <a:gd name="T21" fmla="*/ 5 h 25"/>
                <a:gd name="T22" fmla="*/ 13 w 18"/>
                <a:gd name="T23" fmla="*/ 7 h 25"/>
                <a:gd name="T24" fmla="*/ 14 w 18"/>
                <a:gd name="T25" fmla="*/ 7 h 25"/>
                <a:gd name="T26" fmla="*/ 13 w 18"/>
                <a:gd name="T27" fmla="*/ 2 h 25"/>
                <a:gd name="T28" fmla="*/ 11 w 18"/>
                <a:gd name="T2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5">
                  <a:moveTo>
                    <a:pt x="9" y="0"/>
                  </a:moveTo>
                  <a:cubicBezTo>
                    <a:pt x="0" y="0"/>
                    <a:pt x="4" y="11"/>
                    <a:pt x="7" y="18"/>
                  </a:cubicBezTo>
                  <a:cubicBezTo>
                    <a:pt x="10" y="25"/>
                    <a:pt x="11" y="24"/>
                    <a:pt x="15" y="17"/>
                  </a:cubicBezTo>
                  <a:cubicBezTo>
                    <a:pt x="18" y="10"/>
                    <a:pt x="18" y="0"/>
                    <a:pt x="9" y="0"/>
                  </a:cubicBezTo>
                  <a:close/>
                  <a:moveTo>
                    <a:pt x="11" y="20"/>
                  </a:moveTo>
                  <a:cubicBezTo>
                    <a:pt x="11" y="21"/>
                    <a:pt x="10" y="21"/>
                    <a:pt x="10" y="19"/>
                  </a:cubicBezTo>
                  <a:cubicBezTo>
                    <a:pt x="9" y="17"/>
                    <a:pt x="3" y="5"/>
                    <a:pt x="7" y="2"/>
                  </a:cubicBezTo>
                  <a:cubicBezTo>
                    <a:pt x="7" y="4"/>
                    <a:pt x="7" y="6"/>
                    <a:pt x="8" y="7"/>
                  </a:cubicBezTo>
                  <a:cubicBezTo>
                    <a:pt x="10" y="10"/>
                    <a:pt x="10" y="8"/>
                    <a:pt x="9" y="7"/>
                  </a:cubicBezTo>
                  <a:cubicBezTo>
                    <a:pt x="8" y="5"/>
                    <a:pt x="10" y="2"/>
                    <a:pt x="10" y="5"/>
                  </a:cubicBezTo>
                  <a:cubicBezTo>
                    <a:pt x="10" y="8"/>
                    <a:pt x="11" y="7"/>
                    <a:pt x="11" y="5"/>
                  </a:cubicBezTo>
                  <a:cubicBezTo>
                    <a:pt x="11" y="4"/>
                    <a:pt x="13" y="4"/>
                    <a:pt x="13" y="7"/>
                  </a:cubicBezTo>
                  <a:cubicBezTo>
                    <a:pt x="12" y="10"/>
                    <a:pt x="13" y="9"/>
                    <a:pt x="14" y="7"/>
                  </a:cubicBezTo>
                  <a:cubicBezTo>
                    <a:pt x="14" y="6"/>
                    <a:pt x="14" y="4"/>
                    <a:pt x="13" y="2"/>
                  </a:cubicBezTo>
                  <a:cubicBezTo>
                    <a:pt x="18" y="5"/>
                    <a:pt x="13" y="17"/>
                    <a:pt x="11" y="2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70"/>
            <p:cNvSpPr/>
            <p:nvPr/>
          </p:nvSpPr>
          <p:spPr bwMode="auto">
            <a:xfrm>
              <a:off x="2090738" y="5665788"/>
              <a:ext cx="101600" cy="42863"/>
            </a:xfrm>
            <a:custGeom>
              <a:avLst/>
              <a:gdLst>
                <a:gd name="T0" fmla="*/ 22 w 24"/>
                <a:gd name="T1" fmla="*/ 6 h 10"/>
                <a:gd name="T2" fmla="*/ 17 w 24"/>
                <a:gd name="T3" fmla="*/ 2 h 10"/>
                <a:gd name="T4" fmla="*/ 6 w 24"/>
                <a:gd name="T5" fmla="*/ 4 h 10"/>
                <a:gd name="T6" fmla="*/ 5 w 24"/>
                <a:gd name="T7" fmla="*/ 4 h 10"/>
                <a:gd name="T8" fmla="*/ 4 w 24"/>
                <a:gd name="T9" fmla="*/ 5 h 10"/>
                <a:gd name="T10" fmla="*/ 3 w 24"/>
                <a:gd name="T11" fmla="*/ 5 h 10"/>
                <a:gd name="T12" fmla="*/ 2 w 24"/>
                <a:gd name="T13" fmla="*/ 5 h 10"/>
                <a:gd name="T14" fmla="*/ 2 w 24"/>
                <a:gd name="T15" fmla="*/ 6 h 10"/>
                <a:gd name="T16" fmla="*/ 11 w 24"/>
                <a:gd name="T17" fmla="*/ 9 h 10"/>
                <a:gd name="T18" fmla="*/ 22 w 24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0">
                  <a:moveTo>
                    <a:pt x="22" y="6"/>
                  </a:moveTo>
                  <a:cubicBezTo>
                    <a:pt x="24" y="2"/>
                    <a:pt x="20" y="0"/>
                    <a:pt x="17" y="2"/>
                  </a:cubicBezTo>
                  <a:cubicBezTo>
                    <a:pt x="13" y="5"/>
                    <a:pt x="11" y="7"/>
                    <a:pt x="6" y="4"/>
                  </a:cubicBezTo>
                  <a:cubicBezTo>
                    <a:pt x="2" y="3"/>
                    <a:pt x="2" y="3"/>
                    <a:pt x="5" y="4"/>
                  </a:cubicBezTo>
                  <a:cubicBezTo>
                    <a:pt x="11" y="7"/>
                    <a:pt x="11" y="7"/>
                    <a:pt x="4" y="5"/>
                  </a:cubicBezTo>
                  <a:cubicBezTo>
                    <a:pt x="1" y="4"/>
                    <a:pt x="1" y="4"/>
                    <a:pt x="3" y="5"/>
                  </a:cubicBezTo>
                  <a:cubicBezTo>
                    <a:pt x="10" y="8"/>
                    <a:pt x="7" y="8"/>
                    <a:pt x="2" y="5"/>
                  </a:cubicBezTo>
                  <a:cubicBezTo>
                    <a:pt x="1" y="5"/>
                    <a:pt x="0" y="5"/>
                    <a:pt x="2" y="6"/>
                  </a:cubicBezTo>
                  <a:cubicBezTo>
                    <a:pt x="3" y="7"/>
                    <a:pt x="7" y="8"/>
                    <a:pt x="11" y="9"/>
                  </a:cubicBezTo>
                  <a:cubicBezTo>
                    <a:pt x="15" y="10"/>
                    <a:pt x="21" y="10"/>
                    <a:pt x="22" y="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1"/>
            <p:cNvSpPr/>
            <p:nvPr/>
          </p:nvSpPr>
          <p:spPr bwMode="auto">
            <a:xfrm>
              <a:off x="1963738" y="5665788"/>
              <a:ext cx="96838" cy="42863"/>
            </a:xfrm>
            <a:custGeom>
              <a:avLst/>
              <a:gdLst>
                <a:gd name="T0" fmla="*/ 21 w 23"/>
                <a:gd name="T1" fmla="*/ 5 h 10"/>
                <a:gd name="T2" fmla="*/ 20 w 23"/>
                <a:gd name="T3" fmla="*/ 5 h 10"/>
                <a:gd name="T4" fmla="*/ 19 w 23"/>
                <a:gd name="T5" fmla="*/ 4 h 10"/>
                <a:gd name="T6" fmla="*/ 19 w 23"/>
                <a:gd name="T7" fmla="*/ 4 h 10"/>
                <a:gd name="T8" fmla="*/ 18 w 23"/>
                <a:gd name="T9" fmla="*/ 4 h 10"/>
                <a:gd name="T10" fmla="*/ 6 w 23"/>
                <a:gd name="T11" fmla="*/ 2 h 10"/>
                <a:gd name="T12" fmla="*/ 1 w 23"/>
                <a:gd name="T13" fmla="*/ 5 h 10"/>
                <a:gd name="T14" fmla="*/ 13 w 23"/>
                <a:gd name="T15" fmla="*/ 9 h 10"/>
                <a:gd name="T16" fmla="*/ 21 w 23"/>
                <a:gd name="T17" fmla="*/ 6 h 10"/>
                <a:gd name="T18" fmla="*/ 21 w 23"/>
                <a:gd name="T1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0">
                  <a:moveTo>
                    <a:pt x="21" y="5"/>
                  </a:moveTo>
                  <a:cubicBezTo>
                    <a:pt x="17" y="7"/>
                    <a:pt x="13" y="8"/>
                    <a:pt x="20" y="5"/>
                  </a:cubicBezTo>
                  <a:cubicBezTo>
                    <a:pt x="22" y="4"/>
                    <a:pt x="23" y="3"/>
                    <a:pt x="19" y="4"/>
                  </a:cubicBezTo>
                  <a:cubicBezTo>
                    <a:pt x="13" y="7"/>
                    <a:pt x="12" y="7"/>
                    <a:pt x="19" y="4"/>
                  </a:cubicBezTo>
                  <a:cubicBezTo>
                    <a:pt x="22" y="3"/>
                    <a:pt x="21" y="2"/>
                    <a:pt x="18" y="4"/>
                  </a:cubicBezTo>
                  <a:cubicBezTo>
                    <a:pt x="12" y="6"/>
                    <a:pt x="10" y="4"/>
                    <a:pt x="6" y="2"/>
                  </a:cubicBezTo>
                  <a:cubicBezTo>
                    <a:pt x="3" y="0"/>
                    <a:pt x="0" y="2"/>
                    <a:pt x="1" y="5"/>
                  </a:cubicBezTo>
                  <a:cubicBezTo>
                    <a:pt x="2" y="9"/>
                    <a:pt x="8" y="10"/>
                    <a:pt x="13" y="9"/>
                  </a:cubicBezTo>
                  <a:cubicBezTo>
                    <a:pt x="16" y="8"/>
                    <a:pt x="20" y="6"/>
                    <a:pt x="21" y="6"/>
                  </a:cubicBezTo>
                  <a:cubicBezTo>
                    <a:pt x="23" y="4"/>
                    <a:pt x="22" y="4"/>
                    <a:pt x="21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2"/>
            <p:cNvSpPr/>
            <p:nvPr/>
          </p:nvSpPr>
          <p:spPr bwMode="auto">
            <a:xfrm>
              <a:off x="2047876" y="5630863"/>
              <a:ext cx="68263" cy="55563"/>
            </a:xfrm>
            <a:custGeom>
              <a:avLst/>
              <a:gdLst>
                <a:gd name="T0" fmla="*/ 9 w 16"/>
                <a:gd name="T1" fmla="*/ 12 h 13"/>
                <a:gd name="T2" fmla="*/ 8 w 16"/>
                <a:gd name="T3" fmla="*/ 1 h 13"/>
                <a:gd name="T4" fmla="*/ 4 w 16"/>
                <a:gd name="T5" fmla="*/ 11 h 13"/>
                <a:gd name="T6" fmla="*/ 5 w 16"/>
                <a:gd name="T7" fmla="*/ 11 h 13"/>
                <a:gd name="T8" fmla="*/ 4 w 16"/>
                <a:gd name="T9" fmla="*/ 8 h 13"/>
                <a:gd name="T10" fmla="*/ 5 w 16"/>
                <a:gd name="T11" fmla="*/ 8 h 13"/>
                <a:gd name="T12" fmla="*/ 6 w 16"/>
                <a:gd name="T13" fmla="*/ 12 h 13"/>
                <a:gd name="T14" fmla="*/ 7 w 16"/>
                <a:gd name="T15" fmla="*/ 12 h 13"/>
                <a:gd name="T16" fmla="*/ 6 w 16"/>
                <a:gd name="T17" fmla="*/ 7 h 13"/>
                <a:gd name="T18" fmla="*/ 7 w 16"/>
                <a:gd name="T19" fmla="*/ 7 h 13"/>
                <a:gd name="T20" fmla="*/ 7 w 16"/>
                <a:gd name="T21" fmla="*/ 12 h 13"/>
                <a:gd name="T22" fmla="*/ 8 w 16"/>
                <a:gd name="T23" fmla="*/ 12 h 13"/>
                <a:gd name="T24" fmla="*/ 8 w 16"/>
                <a:gd name="T25" fmla="*/ 7 h 13"/>
                <a:gd name="T26" fmla="*/ 9 w 16"/>
                <a:gd name="T27" fmla="*/ 7 h 13"/>
                <a:gd name="T28" fmla="*/ 9 w 16"/>
                <a:gd name="T29" fmla="*/ 11 h 13"/>
                <a:gd name="T30" fmla="*/ 9 w 16"/>
                <a:gd name="T3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3">
                  <a:moveTo>
                    <a:pt x="9" y="12"/>
                  </a:moveTo>
                  <a:cubicBezTo>
                    <a:pt x="10" y="11"/>
                    <a:pt x="16" y="1"/>
                    <a:pt x="8" y="1"/>
                  </a:cubicBezTo>
                  <a:cubicBezTo>
                    <a:pt x="0" y="0"/>
                    <a:pt x="2" y="9"/>
                    <a:pt x="4" y="11"/>
                  </a:cubicBezTo>
                  <a:cubicBezTo>
                    <a:pt x="6" y="13"/>
                    <a:pt x="6" y="13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7"/>
                    <a:pt x="4" y="6"/>
                    <a:pt x="5" y="8"/>
                  </a:cubicBezTo>
                  <a:cubicBezTo>
                    <a:pt x="5" y="9"/>
                    <a:pt x="6" y="11"/>
                    <a:pt x="6" y="12"/>
                  </a:cubicBezTo>
                  <a:cubicBezTo>
                    <a:pt x="6" y="12"/>
                    <a:pt x="7" y="13"/>
                    <a:pt x="7" y="12"/>
                  </a:cubicBezTo>
                  <a:cubicBezTo>
                    <a:pt x="6" y="10"/>
                    <a:pt x="6" y="8"/>
                    <a:pt x="6" y="7"/>
                  </a:cubicBezTo>
                  <a:cubicBezTo>
                    <a:pt x="7" y="5"/>
                    <a:pt x="7" y="5"/>
                    <a:pt x="7" y="7"/>
                  </a:cubicBezTo>
                  <a:cubicBezTo>
                    <a:pt x="7" y="8"/>
                    <a:pt x="7" y="11"/>
                    <a:pt x="7" y="12"/>
                  </a:cubicBezTo>
                  <a:cubicBezTo>
                    <a:pt x="7" y="12"/>
                    <a:pt x="8" y="12"/>
                    <a:pt x="8" y="12"/>
                  </a:cubicBezTo>
                  <a:cubicBezTo>
                    <a:pt x="8" y="11"/>
                    <a:pt x="8" y="9"/>
                    <a:pt x="8" y="7"/>
                  </a:cubicBezTo>
                  <a:cubicBezTo>
                    <a:pt x="8" y="6"/>
                    <a:pt x="9" y="5"/>
                    <a:pt x="9" y="7"/>
                  </a:cubicBezTo>
                  <a:cubicBezTo>
                    <a:pt x="9" y="9"/>
                    <a:pt x="9" y="10"/>
                    <a:pt x="9" y="11"/>
                  </a:cubicBezTo>
                  <a:cubicBezTo>
                    <a:pt x="8" y="12"/>
                    <a:pt x="9" y="12"/>
                    <a:pt x="9" y="1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3"/>
            <p:cNvSpPr/>
            <p:nvPr/>
          </p:nvSpPr>
          <p:spPr bwMode="auto">
            <a:xfrm>
              <a:off x="2060576" y="5394325"/>
              <a:ext cx="55563" cy="241300"/>
            </a:xfrm>
            <a:custGeom>
              <a:avLst/>
              <a:gdLst>
                <a:gd name="T0" fmla="*/ 4 w 13"/>
                <a:gd name="T1" fmla="*/ 4 h 57"/>
                <a:gd name="T2" fmla="*/ 7 w 13"/>
                <a:gd name="T3" fmla="*/ 25 h 57"/>
                <a:gd name="T4" fmla="*/ 3 w 13"/>
                <a:gd name="T5" fmla="*/ 54 h 57"/>
                <a:gd name="T6" fmla="*/ 4 w 13"/>
                <a:gd name="T7" fmla="*/ 55 h 57"/>
                <a:gd name="T8" fmla="*/ 7 w 13"/>
                <a:gd name="T9" fmla="*/ 27 h 57"/>
                <a:gd name="T10" fmla="*/ 6 w 13"/>
                <a:gd name="T11" fmla="*/ 4 h 57"/>
                <a:gd name="T12" fmla="*/ 4 w 13"/>
                <a:gd name="T13" fmla="*/ 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57">
                  <a:moveTo>
                    <a:pt x="4" y="4"/>
                  </a:moveTo>
                  <a:cubicBezTo>
                    <a:pt x="9" y="9"/>
                    <a:pt x="10" y="18"/>
                    <a:pt x="7" y="25"/>
                  </a:cubicBezTo>
                  <a:cubicBezTo>
                    <a:pt x="1" y="37"/>
                    <a:pt x="2" y="46"/>
                    <a:pt x="3" y="54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53"/>
                    <a:pt x="2" y="36"/>
                    <a:pt x="7" y="27"/>
                  </a:cubicBezTo>
                  <a:cubicBezTo>
                    <a:pt x="13" y="17"/>
                    <a:pt x="10" y="9"/>
                    <a:pt x="6" y="4"/>
                  </a:cubicBezTo>
                  <a:cubicBezTo>
                    <a:pt x="1" y="0"/>
                    <a:pt x="0" y="1"/>
                    <a:pt x="4" y="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4"/>
            <p:cNvSpPr/>
            <p:nvPr/>
          </p:nvSpPr>
          <p:spPr bwMode="auto">
            <a:xfrm>
              <a:off x="2014538" y="5449888"/>
              <a:ext cx="76200" cy="63500"/>
            </a:xfrm>
            <a:custGeom>
              <a:avLst/>
              <a:gdLst>
                <a:gd name="T0" fmla="*/ 7 w 18"/>
                <a:gd name="T1" fmla="*/ 12 h 15"/>
                <a:gd name="T2" fmla="*/ 9 w 18"/>
                <a:gd name="T3" fmla="*/ 14 h 15"/>
                <a:gd name="T4" fmla="*/ 18 w 18"/>
                <a:gd name="T5" fmla="*/ 4 h 15"/>
                <a:gd name="T6" fmla="*/ 17 w 18"/>
                <a:gd name="T7" fmla="*/ 4 h 15"/>
                <a:gd name="T8" fmla="*/ 7 w 18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5">
                  <a:moveTo>
                    <a:pt x="7" y="12"/>
                  </a:moveTo>
                  <a:cubicBezTo>
                    <a:pt x="0" y="12"/>
                    <a:pt x="1" y="15"/>
                    <a:pt x="9" y="14"/>
                  </a:cubicBezTo>
                  <a:cubicBezTo>
                    <a:pt x="14" y="14"/>
                    <a:pt x="17" y="6"/>
                    <a:pt x="18" y="4"/>
                  </a:cubicBezTo>
                  <a:cubicBezTo>
                    <a:pt x="18" y="2"/>
                    <a:pt x="18" y="0"/>
                    <a:pt x="17" y="4"/>
                  </a:cubicBezTo>
                  <a:cubicBezTo>
                    <a:pt x="15" y="8"/>
                    <a:pt x="11" y="12"/>
                    <a:pt x="7" y="1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5"/>
            <p:cNvSpPr/>
            <p:nvPr/>
          </p:nvSpPr>
          <p:spPr bwMode="auto">
            <a:xfrm>
              <a:off x="2095501" y="5483225"/>
              <a:ext cx="53975" cy="80963"/>
            </a:xfrm>
            <a:custGeom>
              <a:avLst/>
              <a:gdLst>
                <a:gd name="T0" fmla="*/ 3 w 13"/>
                <a:gd name="T1" fmla="*/ 3 h 19"/>
                <a:gd name="T2" fmla="*/ 4 w 13"/>
                <a:gd name="T3" fmla="*/ 15 h 19"/>
                <a:gd name="T4" fmla="*/ 7 w 13"/>
                <a:gd name="T5" fmla="*/ 14 h 19"/>
                <a:gd name="T6" fmla="*/ 3 w 13"/>
                <a:gd name="T7" fmla="*/ 4 h 19"/>
                <a:gd name="T8" fmla="*/ 3 w 13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9">
                  <a:moveTo>
                    <a:pt x="3" y="3"/>
                  </a:moveTo>
                  <a:cubicBezTo>
                    <a:pt x="2" y="5"/>
                    <a:pt x="0" y="13"/>
                    <a:pt x="4" y="15"/>
                  </a:cubicBezTo>
                  <a:cubicBezTo>
                    <a:pt x="11" y="19"/>
                    <a:pt x="13" y="16"/>
                    <a:pt x="7" y="14"/>
                  </a:cubicBezTo>
                  <a:cubicBezTo>
                    <a:pt x="3" y="13"/>
                    <a:pt x="2" y="7"/>
                    <a:pt x="3" y="4"/>
                  </a:cubicBezTo>
                  <a:cubicBezTo>
                    <a:pt x="5" y="0"/>
                    <a:pt x="4" y="0"/>
                    <a:pt x="3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auto">
            <a:xfrm>
              <a:off x="2085976" y="5826125"/>
              <a:ext cx="17463" cy="12700"/>
            </a:xfrm>
            <a:prstGeom prst="ellipse">
              <a:avLst/>
            </a:pr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auto">
            <a:xfrm>
              <a:off x="2044701" y="5826125"/>
              <a:ext cx="15875" cy="12700"/>
            </a:xfrm>
            <a:prstGeom prst="ellipse">
              <a:avLst/>
            </a:pr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auto">
            <a:xfrm>
              <a:off x="2065338" y="5848350"/>
              <a:ext cx="20638" cy="15875"/>
            </a:xfrm>
            <a:prstGeom prst="ellipse">
              <a:avLst/>
            </a:pr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9"/>
            <p:cNvSpPr/>
            <p:nvPr/>
          </p:nvSpPr>
          <p:spPr bwMode="auto">
            <a:xfrm>
              <a:off x="2727326" y="5257800"/>
              <a:ext cx="17463" cy="17463"/>
            </a:xfrm>
            <a:custGeom>
              <a:avLst/>
              <a:gdLst>
                <a:gd name="T0" fmla="*/ 4 w 4"/>
                <a:gd name="T1" fmla="*/ 3 h 4"/>
                <a:gd name="T2" fmla="*/ 4 w 4"/>
                <a:gd name="T3" fmla="*/ 1 h 4"/>
                <a:gd name="T4" fmla="*/ 1 w 4"/>
                <a:gd name="T5" fmla="*/ 1 h 4"/>
                <a:gd name="T6" fmla="*/ 1 w 4"/>
                <a:gd name="T7" fmla="*/ 3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4" y="2"/>
                    <a:pt x="4" y="1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4"/>
                    <a:pt x="3" y="4"/>
                    <a:pt x="4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80"/>
            <p:cNvSpPr/>
            <p:nvPr/>
          </p:nvSpPr>
          <p:spPr bwMode="auto">
            <a:xfrm>
              <a:off x="2697163" y="5280025"/>
              <a:ext cx="22225" cy="15875"/>
            </a:xfrm>
            <a:custGeom>
              <a:avLst/>
              <a:gdLst>
                <a:gd name="T0" fmla="*/ 4 w 5"/>
                <a:gd name="T1" fmla="*/ 3 h 4"/>
                <a:gd name="T2" fmla="*/ 4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4 w 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4"/>
                    <a:pt x="3" y="4"/>
                    <a:pt x="4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1"/>
            <p:cNvSpPr/>
            <p:nvPr/>
          </p:nvSpPr>
          <p:spPr bwMode="auto">
            <a:xfrm>
              <a:off x="2735263" y="5283200"/>
              <a:ext cx="17463" cy="17463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3 h 4"/>
                <a:gd name="T4" fmla="*/ 4 w 4"/>
                <a:gd name="T5" fmla="*/ 3 h 4"/>
                <a:gd name="T6" fmla="*/ 4 w 4"/>
                <a:gd name="T7" fmla="*/ 1 h 4"/>
                <a:gd name="T8" fmla="*/ 0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3" y="4"/>
                    <a:pt x="4" y="3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2"/>
            <p:cNvSpPr/>
            <p:nvPr/>
          </p:nvSpPr>
          <p:spPr bwMode="auto">
            <a:xfrm>
              <a:off x="1398588" y="5257800"/>
              <a:ext cx="20638" cy="17463"/>
            </a:xfrm>
            <a:custGeom>
              <a:avLst/>
              <a:gdLst>
                <a:gd name="T0" fmla="*/ 4 w 5"/>
                <a:gd name="T1" fmla="*/ 3 h 4"/>
                <a:gd name="T2" fmla="*/ 4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4 w 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2"/>
                    <a:pt x="5" y="1"/>
                    <a:pt x="4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2" y="4"/>
                    <a:pt x="4" y="4"/>
                    <a:pt x="4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3"/>
            <p:cNvSpPr/>
            <p:nvPr/>
          </p:nvSpPr>
          <p:spPr bwMode="auto">
            <a:xfrm>
              <a:off x="1428751" y="5280025"/>
              <a:ext cx="20638" cy="15875"/>
            </a:xfrm>
            <a:custGeom>
              <a:avLst/>
              <a:gdLst>
                <a:gd name="T0" fmla="*/ 4 w 5"/>
                <a:gd name="T1" fmla="*/ 3 h 4"/>
                <a:gd name="T2" fmla="*/ 4 w 5"/>
                <a:gd name="T3" fmla="*/ 1 h 4"/>
                <a:gd name="T4" fmla="*/ 1 w 5"/>
                <a:gd name="T5" fmla="*/ 1 h 4"/>
                <a:gd name="T6" fmla="*/ 1 w 5"/>
                <a:gd name="T7" fmla="*/ 3 h 4"/>
                <a:gd name="T8" fmla="*/ 4 w 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3"/>
                  </a:move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4"/>
                    <a:pt x="3" y="4"/>
                    <a:pt x="4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4"/>
            <p:cNvSpPr/>
            <p:nvPr/>
          </p:nvSpPr>
          <p:spPr bwMode="auto">
            <a:xfrm>
              <a:off x="1393826" y="5283200"/>
              <a:ext cx="17463" cy="17463"/>
            </a:xfrm>
            <a:custGeom>
              <a:avLst/>
              <a:gdLst>
                <a:gd name="T0" fmla="*/ 3 w 4"/>
                <a:gd name="T1" fmla="*/ 1 h 4"/>
                <a:gd name="T2" fmla="*/ 0 w 4"/>
                <a:gd name="T3" fmla="*/ 1 h 4"/>
                <a:gd name="T4" fmla="*/ 0 w 4"/>
                <a:gd name="T5" fmla="*/ 3 h 4"/>
                <a:gd name="T6" fmla="*/ 3 w 4"/>
                <a:gd name="T7" fmla="*/ 3 h 4"/>
                <a:gd name="T8" fmla="*/ 3 w 4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9" name="文本框 158"/>
          <p:cNvSpPr txBox="1"/>
          <p:nvPr/>
        </p:nvSpPr>
        <p:spPr>
          <a:xfrm>
            <a:off x="4066194" y="2475386"/>
            <a:ext cx="41973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5E71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Bit Surviver</a:t>
            </a:r>
            <a:endParaRPr lang="zh-CN" altLang="en-US" sz="5400" b="1" dirty="0">
              <a:solidFill>
                <a:srgbClr val="5E719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471"/>
          <p:cNvSpPr>
            <a:spLocks noChangeArrowheads="1"/>
          </p:cNvSpPr>
          <p:nvPr/>
        </p:nvSpPr>
        <p:spPr bwMode="auto">
          <a:xfrm>
            <a:off x="4746084" y="3407598"/>
            <a:ext cx="27076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9102 BITRUN Hackathon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1" name="直接连接符 160"/>
          <p:cNvCxnSpPr/>
          <p:nvPr/>
        </p:nvCxnSpPr>
        <p:spPr>
          <a:xfrm>
            <a:off x="3417029" y="3397147"/>
            <a:ext cx="534969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>
            <a:spLocks noChangeArrowheads="1"/>
          </p:cNvSpPr>
          <p:nvPr/>
        </p:nvSpPr>
        <p:spPr bwMode="auto">
          <a:xfrm>
            <a:off x="3946050" y="3823304"/>
            <a:ext cx="1746885" cy="3987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bit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>
            <a:spLocks noChangeArrowheads="1"/>
          </p:cNvSpPr>
          <p:nvPr/>
        </p:nvSpPr>
        <p:spPr bwMode="auto">
          <a:xfrm>
            <a:off x="4108610" y="4276847"/>
            <a:ext cx="1644015" cy="3987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>
            <a:spLocks noChangeArrowheads="1"/>
          </p:cNvSpPr>
          <p:nvPr/>
        </p:nvSpPr>
        <p:spPr bwMode="auto">
          <a:xfrm>
            <a:off x="6622807" y="3809694"/>
            <a:ext cx="1961515" cy="3987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课题时间：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4.21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>
            <a:spLocks noChangeArrowheads="1"/>
          </p:cNvSpPr>
          <p:nvPr/>
        </p:nvSpPr>
        <p:spPr bwMode="auto">
          <a:xfrm>
            <a:off x="6306295" y="4261520"/>
            <a:ext cx="2081530" cy="3987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中央财经大学</a:t>
            </a:r>
            <a:endParaRPr 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KSO_Shape"/>
          <p:cNvSpPr/>
          <p:nvPr/>
        </p:nvSpPr>
        <p:spPr bwMode="auto">
          <a:xfrm>
            <a:off x="3562791" y="3722325"/>
            <a:ext cx="371781" cy="451556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47474"/>
              </a:solidFill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3562791" y="4239419"/>
            <a:ext cx="333202" cy="408257"/>
            <a:chOff x="5772292" y="7500829"/>
            <a:chExt cx="225879" cy="276759"/>
          </a:xfrm>
          <a:solidFill>
            <a:schemeClr val="accent4">
              <a:lumMod val="50000"/>
            </a:schemeClr>
          </a:solidFill>
        </p:grpSpPr>
        <p:sp>
          <p:nvSpPr>
            <p:cNvPr id="168" name="Freeform 16"/>
            <p:cNvSpPr/>
            <p:nvPr/>
          </p:nvSpPr>
          <p:spPr bwMode="auto">
            <a:xfrm>
              <a:off x="5962506" y="7612299"/>
              <a:ext cx="35665" cy="32427"/>
            </a:xfrm>
            <a:custGeom>
              <a:avLst/>
              <a:gdLst>
                <a:gd name="T0" fmla="*/ 13 w 14"/>
                <a:gd name="T1" fmla="*/ 1 h 4"/>
                <a:gd name="T2" fmla="*/ 12 w 14"/>
                <a:gd name="T3" fmla="*/ 0 h 4"/>
                <a:gd name="T4" fmla="*/ 3 w 14"/>
                <a:gd name="T5" fmla="*/ 0 h 4"/>
                <a:gd name="T6" fmla="*/ 1 w 14"/>
                <a:gd name="T7" fmla="*/ 1 h 4"/>
                <a:gd name="T8" fmla="*/ 0 w 14"/>
                <a:gd name="T9" fmla="*/ 2 h 4"/>
                <a:gd name="T10" fmla="*/ 1 w 14"/>
                <a:gd name="T11" fmla="*/ 4 h 4"/>
                <a:gd name="T12" fmla="*/ 3 w 14"/>
                <a:gd name="T13" fmla="*/ 4 h 4"/>
                <a:gd name="T14" fmla="*/ 12 w 14"/>
                <a:gd name="T15" fmla="*/ 4 h 4"/>
                <a:gd name="T16" fmla="*/ 13 w 14"/>
                <a:gd name="T17" fmla="*/ 4 h 4"/>
                <a:gd name="T18" fmla="*/ 14 w 14"/>
                <a:gd name="T19" fmla="*/ 2 h 4"/>
                <a:gd name="T20" fmla="*/ 13 w 14"/>
                <a:gd name="T2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4">
                  <a:moveTo>
                    <a:pt x="13" y="1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1" y="4"/>
                    <a:pt x="2" y="4"/>
                    <a:pt x="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4" y="3"/>
                    <a:pt x="14" y="3"/>
                    <a:pt x="14" y="2"/>
                  </a:cubicBezTo>
                  <a:cubicBezTo>
                    <a:pt x="14" y="2"/>
                    <a:pt x="14" y="1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69" name="Freeform 17"/>
            <p:cNvSpPr/>
            <p:nvPr/>
          </p:nvSpPr>
          <p:spPr bwMode="auto">
            <a:xfrm>
              <a:off x="5954941" y="7559378"/>
              <a:ext cx="32423" cy="32427"/>
            </a:xfrm>
            <a:custGeom>
              <a:avLst/>
              <a:gdLst>
                <a:gd name="T0" fmla="*/ 3 w 13"/>
                <a:gd name="T1" fmla="*/ 9 h 9"/>
                <a:gd name="T2" fmla="*/ 4 w 13"/>
                <a:gd name="T3" fmla="*/ 9 h 9"/>
                <a:gd name="T4" fmla="*/ 12 w 13"/>
                <a:gd name="T5" fmla="*/ 4 h 9"/>
                <a:gd name="T6" fmla="*/ 12 w 13"/>
                <a:gd name="T7" fmla="*/ 4 h 9"/>
                <a:gd name="T8" fmla="*/ 12 w 13"/>
                <a:gd name="T9" fmla="*/ 4 h 9"/>
                <a:gd name="T10" fmla="*/ 12 w 13"/>
                <a:gd name="T11" fmla="*/ 1 h 9"/>
                <a:gd name="T12" fmla="*/ 11 w 13"/>
                <a:gd name="T13" fmla="*/ 0 h 9"/>
                <a:gd name="T14" fmla="*/ 9 w 13"/>
                <a:gd name="T15" fmla="*/ 1 h 9"/>
                <a:gd name="T16" fmla="*/ 2 w 13"/>
                <a:gd name="T17" fmla="*/ 5 h 9"/>
                <a:gd name="T18" fmla="*/ 1 w 13"/>
                <a:gd name="T19" fmla="*/ 5 h 9"/>
                <a:gd name="T20" fmla="*/ 1 w 13"/>
                <a:gd name="T21" fmla="*/ 8 h 9"/>
                <a:gd name="T22" fmla="*/ 3 w 13"/>
                <a:gd name="T2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9">
                  <a:moveTo>
                    <a:pt x="3" y="9"/>
                  </a:moveTo>
                  <a:cubicBezTo>
                    <a:pt x="3" y="9"/>
                    <a:pt x="3" y="9"/>
                    <a:pt x="4" y="9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0" y="0"/>
                    <a:pt x="10" y="0"/>
                    <a:pt x="9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9"/>
                    <a:pt x="2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0" name="Freeform 18"/>
            <p:cNvSpPr/>
            <p:nvPr/>
          </p:nvSpPr>
          <p:spPr bwMode="auto">
            <a:xfrm>
              <a:off x="5923598" y="7513215"/>
              <a:ext cx="31125" cy="33928"/>
            </a:xfrm>
            <a:custGeom>
              <a:avLst/>
              <a:gdLst>
                <a:gd name="T0" fmla="*/ 8 w 10"/>
                <a:gd name="T1" fmla="*/ 1 h 13"/>
                <a:gd name="T2" fmla="*/ 6 w 10"/>
                <a:gd name="T3" fmla="*/ 1 h 13"/>
                <a:gd name="T4" fmla="*/ 5 w 10"/>
                <a:gd name="T5" fmla="*/ 2 h 13"/>
                <a:gd name="T6" fmla="*/ 1 w 10"/>
                <a:gd name="T7" fmla="*/ 10 h 13"/>
                <a:gd name="T8" fmla="*/ 2 w 10"/>
                <a:gd name="T9" fmla="*/ 12 h 13"/>
                <a:gd name="T10" fmla="*/ 3 w 10"/>
                <a:gd name="T11" fmla="*/ 13 h 13"/>
                <a:gd name="T12" fmla="*/ 4 w 10"/>
                <a:gd name="T13" fmla="*/ 12 h 13"/>
                <a:gd name="T14" fmla="*/ 5 w 10"/>
                <a:gd name="T15" fmla="*/ 12 h 13"/>
                <a:gd name="T16" fmla="*/ 9 w 10"/>
                <a:gd name="T17" fmla="*/ 4 h 13"/>
                <a:gd name="T18" fmla="*/ 8 w 10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3">
                  <a:moveTo>
                    <a:pt x="8" y="1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1" y="12"/>
                    <a:pt x="2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3" y="13"/>
                    <a:pt x="4" y="13"/>
                    <a:pt x="4" y="12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9" y="1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1" name="Freeform 19"/>
            <p:cNvSpPr/>
            <p:nvPr/>
          </p:nvSpPr>
          <p:spPr bwMode="auto">
            <a:xfrm>
              <a:off x="5777696" y="7556001"/>
              <a:ext cx="33504" cy="32427"/>
            </a:xfrm>
            <a:custGeom>
              <a:avLst/>
              <a:gdLst>
                <a:gd name="T0" fmla="*/ 2 w 13"/>
                <a:gd name="T1" fmla="*/ 5 h 9"/>
                <a:gd name="T2" fmla="*/ 10 w 13"/>
                <a:gd name="T3" fmla="*/ 9 h 9"/>
                <a:gd name="T4" fmla="*/ 11 w 13"/>
                <a:gd name="T5" fmla="*/ 9 h 9"/>
                <a:gd name="T6" fmla="*/ 12 w 13"/>
                <a:gd name="T7" fmla="*/ 9 h 9"/>
                <a:gd name="T8" fmla="*/ 13 w 13"/>
                <a:gd name="T9" fmla="*/ 8 h 9"/>
                <a:gd name="T10" fmla="*/ 12 w 13"/>
                <a:gd name="T11" fmla="*/ 5 h 9"/>
                <a:gd name="T12" fmla="*/ 4 w 13"/>
                <a:gd name="T13" fmla="*/ 1 h 9"/>
                <a:gd name="T14" fmla="*/ 1 w 13"/>
                <a:gd name="T15" fmla="*/ 1 h 9"/>
                <a:gd name="T16" fmla="*/ 1 w 13"/>
                <a:gd name="T17" fmla="*/ 2 h 9"/>
                <a:gd name="T18" fmla="*/ 2 w 13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2" y="5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3" y="7"/>
                    <a:pt x="13" y="6"/>
                    <a:pt x="12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1" y="4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2" name="Freeform 20"/>
            <p:cNvSpPr/>
            <p:nvPr/>
          </p:nvSpPr>
          <p:spPr bwMode="auto">
            <a:xfrm>
              <a:off x="5954941" y="7649455"/>
              <a:ext cx="32423" cy="32427"/>
            </a:xfrm>
            <a:custGeom>
              <a:avLst/>
              <a:gdLst>
                <a:gd name="T0" fmla="*/ 12 w 13"/>
                <a:gd name="T1" fmla="*/ 5 h 9"/>
                <a:gd name="T2" fmla="*/ 4 w 13"/>
                <a:gd name="T3" fmla="*/ 1 h 9"/>
                <a:gd name="T4" fmla="*/ 1 w 13"/>
                <a:gd name="T5" fmla="*/ 1 h 9"/>
                <a:gd name="T6" fmla="*/ 1 w 13"/>
                <a:gd name="T7" fmla="*/ 1 h 9"/>
                <a:gd name="T8" fmla="*/ 2 w 13"/>
                <a:gd name="T9" fmla="*/ 4 h 9"/>
                <a:gd name="T10" fmla="*/ 10 w 13"/>
                <a:gd name="T11" fmla="*/ 9 h 9"/>
                <a:gd name="T12" fmla="*/ 11 w 13"/>
                <a:gd name="T13" fmla="*/ 9 h 9"/>
                <a:gd name="T14" fmla="*/ 12 w 13"/>
                <a:gd name="T15" fmla="*/ 9 h 9"/>
                <a:gd name="T16" fmla="*/ 12 w 13"/>
                <a:gd name="T17" fmla="*/ 8 h 9"/>
                <a:gd name="T18" fmla="*/ 12 w 13"/>
                <a:gd name="T1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12" y="5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3" y="6"/>
                    <a:pt x="1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3" name="Freeform 21"/>
            <p:cNvSpPr/>
            <p:nvPr/>
          </p:nvSpPr>
          <p:spPr bwMode="auto">
            <a:xfrm>
              <a:off x="5780937" y="7652833"/>
              <a:ext cx="31125" cy="32427"/>
            </a:xfrm>
            <a:custGeom>
              <a:avLst/>
              <a:gdLst>
                <a:gd name="T0" fmla="*/ 10 w 12"/>
                <a:gd name="T1" fmla="*/ 0 h 9"/>
                <a:gd name="T2" fmla="*/ 9 w 12"/>
                <a:gd name="T3" fmla="*/ 1 h 9"/>
                <a:gd name="T4" fmla="*/ 1 w 12"/>
                <a:gd name="T5" fmla="*/ 5 h 9"/>
                <a:gd name="T6" fmla="*/ 1 w 12"/>
                <a:gd name="T7" fmla="*/ 6 h 9"/>
                <a:gd name="T8" fmla="*/ 0 w 12"/>
                <a:gd name="T9" fmla="*/ 8 h 9"/>
                <a:gd name="T10" fmla="*/ 2 w 12"/>
                <a:gd name="T11" fmla="*/ 9 h 9"/>
                <a:gd name="T12" fmla="*/ 3 w 12"/>
                <a:gd name="T13" fmla="*/ 9 h 9"/>
                <a:gd name="T14" fmla="*/ 11 w 12"/>
                <a:gd name="T15" fmla="*/ 4 h 9"/>
                <a:gd name="T16" fmla="*/ 11 w 12"/>
                <a:gd name="T17" fmla="*/ 4 h 9"/>
                <a:gd name="T18" fmla="*/ 12 w 12"/>
                <a:gd name="T19" fmla="*/ 2 h 9"/>
                <a:gd name="T20" fmla="*/ 10 w 12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9">
                  <a:moveTo>
                    <a:pt x="10" y="0"/>
                  </a:moveTo>
                  <a:cubicBezTo>
                    <a:pt x="10" y="0"/>
                    <a:pt x="9" y="0"/>
                    <a:pt x="9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1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4" name="Freeform 22"/>
            <p:cNvSpPr/>
            <p:nvPr/>
          </p:nvSpPr>
          <p:spPr bwMode="auto">
            <a:xfrm>
              <a:off x="5818764" y="7513214"/>
              <a:ext cx="31125" cy="32427"/>
            </a:xfrm>
            <a:custGeom>
              <a:avLst/>
              <a:gdLst>
                <a:gd name="T0" fmla="*/ 4 w 9"/>
                <a:gd name="T1" fmla="*/ 1 h 12"/>
                <a:gd name="T2" fmla="*/ 3 w 9"/>
                <a:gd name="T3" fmla="*/ 0 h 12"/>
                <a:gd name="T4" fmla="*/ 1 w 9"/>
                <a:gd name="T5" fmla="*/ 0 h 12"/>
                <a:gd name="T6" fmla="*/ 1 w 9"/>
                <a:gd name="T7" fmla="*/ 0 h 12"/>
                <a:gd name="T8" fmla="*/ 0 w 9"/>
                <a:gd name="T9" fmla="*/ 3 h 12"/>
                <a:gd name="T10" fmla="*/ 5 w 9"/>
                <a:gd name="T11" fmla="*/ 11 h 12"/>
                <a:gd name="T12" fmla="*/ 7 w 9"/>
                <a:gd name="T13" fmla="*/ 12 h 12"/>
                <a:gd name="T14" fmla="*/ 8 w 9"/>
                <a:gd name="T15" fmla="*/ 12 h 12"/>
                <a:gd name="T16" fmla="*/ 8 w 9"/>
                <a:gd name="T17" fmla="*/ 11 h 12"/>
                <a:gd name="T18" fmla="*/ 9 w 9"/>
                <a:gd name="T19" fmla="*/ 9 h 12"/>
                <a:gd name="T20" fmla="*/ 4 w 9"/>
                <a:gd name="T2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2">
                  <a:moveTo>
                    <a:pt x="4" y="1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6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8" y="12"/>
                    <a:pt x="8" y="11"/>
                    <a:pt x="8" y="11"/>
                  </a:cubicBezTo>
                  <a:cubicBezTo>
                    <a:pt x="9" y="11"/>
                    <a:pt x="9" y="10"/>
                    <a:pt x="9" y="9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5" name="Freeform 23"/>
            <p:cNvSpPr/>
            <p:nvPr/>
          </p:nvSpPr>
          <p:spPr bwMode="auto">
            <a:xfrm>
              <a:off x="5878207" y="7500829"/>
              <a:ext cx="31125" cy="32833"/>
            </a:xfrm>
            <a:custGeom>
              <a:avLst/>
              <a:gdLst>
                <a:gd name="T0" fmla="*/ 2 w 5"/>
                <a:gd name="T1" fmla="*/ 0 h 13"/>
                <a:gd name="T2" fmla="*/ 1 w 5"/>
                <a:gd name="T3" fmla="*/ 0 h 13"/>
                <a:gd name="T4" fmla="*/ 0 w 5"/>
                <a:gd name="T5" fmla="*/ 2 h 13"/>
                <a:gd name="T6" fmla="*/ 0 w 5"/>
                <a:gd name="T7" fmla="*/ 11 h 13"/>
                <a:gd name="T8" fmla="*/ 3 w 5"/>
                <a:gd name="T9" fmla="*/ 13 h 13"/>
                <a:gd name="T10" fmla="*/ 4 w 5"/>
                <a:gd name="T11" fmla="*/ 13 h 13"/>
                <a:gd name="T12" fmla="*/ 5 w 5"/>
                <a:gd name="T13" fmla="*/ 11 h 13"/>
                <a:gd name="T14" fmla="*/ 5 w 5"/>
                <a:gd name="T15" fmla="*/ 2 h 13"/>
                <a:gd name="T16" fmla="*/ 2 w 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3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1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2"/>
                    <a:pt x="5" y="12"/>
                    <a:pt x="5" y="1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6" name="Freeform 24"/>
            <p:cNvSpPr/>
            <p:nvPr/>
          </p:nvSpPr>
          <p:spPr bwMode="auto">
            <a:xfrm>
              <a:off x="5772292" y="7612298"/>
              <a:ext cx="36746" cy="32427"/>
            </a:xfrm>
            <a:custGeom>
              <a:avLst/>
              <a:gdLst>
                <a:gd name="T0" fmla="*/ 13 w 14"/>
                <a:gd name="T1" fmla="*/ 4 h 5"/>
                <a:gd name="T2" fmla="*/ 14 w 14"/>
                <a:gd name="T3" fmla="*/ 2 h 5"/>
                <a:gd name="T4" fmla="*/ 13 w 14"/>
                <a:gd name="T5" fmla="*/ 1 h 5"/>
                <a:gd name="T6" fmla="*/ 12 w 14"/>
                <a:gd name="T7" fmla="*/ 0 h 5"/>
                <a:gd name="T8" fmla="*/ 3 w 14"/>
                <a:gd name="T9" fmla="*/ 0 h 5"/>
                <a:gd name="T10" fmla="*/ 1 w 14"/>
                <a:gd name="T11" fmla="*/ 1 h 5"/>
                <a:gd name="T12" fmla="*/ 0 w 14"/>
                <a:gd name="T13" fmla="*/ 2 h 5"/>
                <a:gd name="T14" fmla="*/ 3 w 14"/>
                <a:gd name="T15" fmla="*/ 5 h 5"/>
                <a:gd name="T16" fmla="*/ 12 w 14"/>
                <a:gd name="T17" fmla="*/ 5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4" y="3"/>
                    <a:pt x="14" y="3"/>
                    <a:pt x="14" y="2"/>
                  </a:cubicBezTo>
                  <a:cubicBezTo>
                    <a:pt x="14" y="2"/>
                    <a:pt x="14" y="1"/>
                    <a:pt x="13" y="1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3" y="4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7" name="Freeform 25"/>
            <p:cNvSpPr/>
            <p:nvPr/>
          </p:nvSpPr>
          <p:spPr bwMode="auto">
            <a:xfrm>
              <a:off x="5859834" y="7708004"/>
              <a:ext cx="50796" cy="32427"/>
            </a:xfrm>
            <a:custGeom>
              <a:avLst/>
              <a:gdLst>
                <a:gd name="T0" fmla="*/ 20 w 20"/>
                <a:gd name="T1" fmla="*/ 2 h 5"/>
                <a:gd name="T2" fmla="*/ 18 w 20"/>
                <a:gd name="T3" fmla="*/ 4 h 5"/>
                <a:gd name="T4" fmla="*/ 2 w 20"/>
                <a:gd name="T5" fmla="*/ 4 h 5"/>
                <a:gd name="T6" fmla="*/ 0 w 20"/>
                <a:gd name="T7" fmla="*/ 2 h 5"/>
                <a:gd name="T8" fmla="*/ 3 w 20"/>
                <a:gd name="T9" fmla="*/ 0 h 5"/>
                <a:gd name="T10" fmla="*/ 18 w 20"/>
                <a:gd name="T11" fmla="*/ 0 h 5"/>
                <a:gd name="T12" fmla="*/ 20 w 20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5">
                  <a:moveTo>
                    <a:pt x="20" y="2"/>
                  </a:moveTo>
                  <a:cubicBezTo>
                    <a:pt x="20" y="3"/>
                    <a:pt x="20" y="4"/>
                    <a:pt x="18" y="4"/>
                  </a:cubicBezTo>
                  <a:cubicBezTo>
                    <a:pt x="13" y="5"/>
                    <a:pt x="7" y="5"/>
                    <a:pt x="2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7" y="1"/>
                    <a:pt x="13" y="1"/>
                    <a:pt x="18" y="0"/>
                  </a:cubicBezTo>
                  <a:cubicBezTo>
                    <a:pt x="19" y="0"/>
                    <a:pt x="20" y="0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8" name="Freeform 26"/>
            <p:cNvSpPr/>
            <p:nvPr/>
          </p:nvSpPr>
          <p:spPr bwMode="auto">
            <a:xfrm>
              <a:off x="5857672" y="7721516"/>
              <a:ext cx="52958" cy="32427"/>
            </a:xfrm>
            <a:custGeom>
              <a:avLst/>
              <a:gdLst>
                <a:gd name="T0" fmla="*/ 21 w 21"/>
                <a:gd name="T1" fmla="*/ 2 h 5"/>
                <a:gd name="T2" fmla="*/ 19 w 21"/>
                <a:gd name="T3" fmla="*/ 4 h 5"/>
                <a:gd name="T4" fmla="*/ 2 w 21"/>
                <a:gd name="T5" fmla="*/ 4 h 5"/>
                <a:gd name="T6" fmla="*/ 1 w 21"/>
                <a:gd name="T7" fmla="*/ 2 h 5"/>
                <a:gd name="T8" fmla="*/ 3 w 21"/>
                <a:gd name="T9" fmla="*/ 0 h 5"/>
                <a:gd name="T10" fmla="*/ 18 w 21"/>
                <a:gd name="T11" fmla="*/ 0 h 5"/>
                <a:gd name="T12" fmla="*/ 21 w 2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">
                  <a:moveTo>
                    <a:pt x="21" y="2"/>
                  </a:moveTo>
                  <a:cubicBezTo>
                    <a:pt x="21" y="3"/>
                    <a:pt x="20" y="4"/>
                    <a:pt x="19" y="4"/>
                  </a:cubicBezTo>
                  <a:cubicBezTo>
                    <a:pt x="13" y="5"/>
                    <a:pt x="8" y="5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8" y="1"/>
                    <a:pt x="13" y="1"/>
                    <a:pt x="18" y="0"/>
                  </a:cubicBezTo>
                  <a:cubicBezTo>
                    <a:pt x="19" y="0"/>
                    <a:pt x="21" y="0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79" name="Freeform 27"/>
            <p:cNvSpPr/>
            <p:nvPr/>
          </p:nvSpPr>
          <p:spPr bwMode="auto">
            <a:xfrm>
              <a:off x="5857672" y="7735027"/>
              <a:ext cx="52958" cy="32427"/>
            </a:xfrm>
            <a:custGeom>
              <a:avLst/>
              <a:gdLst>
                <a:gd name="T0" fmla="*/ 21 w 21"/>
                <a:gd name="T1" fmla="*/ 2 h 5"/>
                <a:gd name="T2" fmla="*/ 19 w 21"/>
                <a:gd name="T3" fmla="*/ 4 h 5"/>
                <a:gd name="T4" fmla="*/ 2 w 21"/>
                <a:gd name="T5" fmla="*/ 4 h 5"/>
                <a:gd name="T6" fmla="*/ 1 w 21"/>
                <a:gd name="T7" fmla="*/ 2 h 5"/>
                <a:gd name="T8" fmla="*/ 3 w 21"/>
                <a:gd name="T9" fmla="*/ 0 h 5"/>
                <a:gd name="T10" fmla="*/ 18 w 21"/>
                <a:gd name="T11" fmla="*/ 0 h 5"/>
                <a:gd name="T12" fmla="*/ 21 w 2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">
                  <a:moveTo>
                    <a:pt x="21" y="2"/>
                  </a:moveTo>
                  <a:cubicBezTo>
                    <a:pt x="21" y="3"/>
                    <a:pt x="20" y="4"/>
                    <a:pt x="19" y="4"/>
                  </a:cubicBezTo>
                  <a:cubicBezTo>
                    <a:pt x="13" y="5"/>
                    <a:pt x="8" y="5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8" y="1"/>
                    <a:pt x="13" y="1"/>
                    <a:pt x="18" y="0"/>
                  </a:cubicBezTo>
                  <a:cubicBezTo>
                    <a:pt x="19" y="0"/>
                    <a:pt x="21" y="0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80" name="Freeform 28"/>
            <p:cNvSpPr/>
            <p:nvPr/>
          </p:nvSpPr>
          <p:spPr bwMode="auto">
            <a:xfrm>
              <a:off x="5869560" y="7745161"/>
              <a:ext cx="31342" cy="32427"/>
            </a:xfrm>
            <a:custGeom>
              <a:avLst/>
              <a:gdLst>
                <a:gd name="T0" fmla="*/ 11 w 12"/>
                <a:gd name="T1" fmla="*/ 1 h 3"/>
                <a:gd name="T2" fmla="*/ 10 w 12"/>
                <a:gd name="T3" fmla="*/ 3 h 3"/>
                <a:gd name="T4" fmla="*/ 1 w 12"/>
                <a:gd name="T5" fmla="*/ 3 h 3"/>
                <a:gd name="T6" fmla="*/ 0 w 12"/>
                <a:gd name="T7" fmla="*/ 1 h 3"/>
                <a:gd name="T8" fmla="*/ 1 w 12"/>
                <a:gd name="T9" fmla="*/ 0 h 3"/>
                <a:gd name="T10" fmla="*/ 10 w 12"/>
                <a:gd name="T11" fmla="*/ 0 h 3"/>
                <a:gd name="T12" fmla="*/ 11 w 12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1" y="1"/>
                  </a:moveTo>
                  <a:cubicBezTo>
                    <a:pt x="12" y="2"/>
                    <a:pt x="11" y="3"/>
                    <a:pt x="10" y="3"/>
                  </a:cubicBezTo>
                  <a:cubicBezTo>
                    <a:pt x="7" y="3"/>
                    <a:pt x="4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1" y="0"/>
                    <a:pt x="11" y="0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  <p:sp>
          <p:nvSpPr>
            <p:cNvPr id="181" name="Freeform 29"/>
            <p:cNvSpPr>
              <a:spLocks noEditPoints="1"/>
            </p:cNvSpPr>
            <p:nvPr/>
          </p:nvSpPr>
          <p:spPr bwMode="auto">
            <a:xfrm>
              <a:off x="5816603" y="7543616"/>
              <a:ext cx="138338" cy="159789"/>
            </a:xfrm>
            <a:custGeom>
              <a:avLst/>
              <a:gdLst>
                <a:gd name="T0" fmla="*/ 27 w 54"/>
                <a:gd name="T1" fmla="*/ 0 h 62"/>
                <a:gd name="T2" fmla="*/ 0 w 54"/>
                <a:gd name="T3" fmla="*/ 27 h 62"/>
                <a:gd name="T4" fmla="*/ 16 w 54"/>
                <a:gd name="T5" fmla="*/ 60 h 62"/>
                <a:gd name="T6" fmla="*/ 38 w 54"/>
                <a:gd name="T7" fmla="*/ 60 h 62"/>
                <a:gd name="T8" fmla="*/ 54 w 54"/>
                <a:gd name="T9" fmla="*/ 27 h 62"/>
                <a:gd name="T10" fmla="*/ 27 w 54"/>
                <a:gd name="T11" fmla="*/ 0 h 62"/>
                <a:gd name="T12" fmla="*/ 46 w 54"/>
                <a:gd name="T13" fmla="*/ 24 h 62"/>
                <a:gd name="T14" fmla="*/ 46 w 54"/>
                <a:gd name="T15" fmla="*/ 24 h 62"/>
                <a:gd name="T16" fmla="*/ 38 w 54"/>
                <a:gd name="T17" fmla="*/ 11 h 62"/>
                <a:gd name="T18" fmla="*/ 37 w 54"/>
                <a:gd name="T19" fmla="*/ 9 h 62"/>
                <a:gd name="T20" fmla="*/ 40 w 54"/>
                <a:gd name="T21" fmla="*/ 8 h 62"/>
                <a:gd name="T22" fmla="*/ 50 w 54"/>
                <a:gd name="T23" fmla="*/ 21 h 62"/>
                <a:gd name="T24" fmla="*/ 48 w 54"/>
                <a:gd name="T25" fmla="*/ 25 h 62"/>
                <a:gd name="T26" fmla="*/ 46 w 54"/>
                <a:gd name="T27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62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38"/>
                    <a:pt x="12" y="50"/>
                    <a:pt x="16" y="60"/>
                  </a:cubicBezTo>
                  <a:cubicBezTo>
                    <a:pt x="17" y="62"/>
                    <a:pt x="37" y="62"/>
                    <a:pt x="38" y="60"/>
                  </a:cubicBezTo>
                  <a:cubicBezTo>
                    <a:pt x="41" y="53"/>
                    <a:pt x="54" y="38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46" y="24"/>
                  </a:moveTo>
                  <a:cubicBezTo>
                    <a:pt x="46" y="24"/>
                    <a:pt x="46" y="24"/>
                    <a:pt x="46" y="24"/>
                  </a:cubicBezTo>
                  <a:cubicBezTo>
                    <a:pt x="45" y="18"/>
                    <a:pt x="42" y="14"/>
                    <a:pt x="38" y="11"/>
                  </a:cubicBezTo>
                  <a:cubicBezTo>
                    <a:pt x="37" y="11"/>
                    <a:pt x="37" y="10"/>
                    <a:pt x="37" y="9"/>
                  </a:cubicBezTo>
                  <a:cubicBezTo>
                    <a:pt x="37" y="8"/>
                    <a:pt x="39" y="7"/>
                    <a:pt x="40" y="8"/>
                  </a:cubicBezTo>
                  <a:cubicBezTo>
                    <a:pt x="44" y="10"/>
                    <a:pt x="48" y="15"/>
                    <a:pt x="50" y="21"/>
                  </a:cubicBezTo>
                  <a:cubicBezTo>
                    <a:pt x="50" y="23"/>
                    <a:pt x="50" y="25"/>
                    <a:pt x="48" y="25"/>
                  </a:cubicBezTo>
                  <a:cubicBezTo>
                    <a:pt x="47" y="26"/>
                    <a:pt x="46" y="25"/>
                    <a:pt x="4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just"/>
              <a:endParaRPr lang="zh-CN" altLang="en-US" sz="1600">
                <a:solidFill>
                  <a:srgbClr val="F47474"/>
                </a:solidFill>
              </a:endParaRPr>
            </a:p>
          </p:txBody>
        </p:sp>
      </p:grpSp>
      <p:cxnSp>
        <p:nvCxnSpPr>
          <p:cNvPr id="182" name="直接连接符 181"/>
          <p:cNvCxnSpPr/>
          <p:nvPr/>
        </p:nvCxnSpPr>
        <p:spPr>
          <a:xfrm>
            <a:off x="4043367" y="4209093"/>
            <a:ext cx="184777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4043367" y="4683866"/>
            <a:ext cx="184777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6716191" y="4207847"/>
            <a:ext cx="184777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>
            <a:off x="6716191" y="4663345"/>
            <a:ext cx="184777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KSO_Shape"/>
          <p:cNvSpPr/>
          <p:nvPr/>
        </p:nvSpPr>
        <p:spPr bwMode="auto">
          <a:xfrm>
            <a:off x="6235615" y="3833862"/>
            <a:ext cx="354398" cy="354989"/>
          </a:xfrm>
          <a:custGeom>
            <a:avLst/>
            <a:gdLst>
              <a:gd name="T0" fmla="*/ 923363 w 1752600"/>
              <a:gd name="T1" fmla="*/ 1417153 h 1754188"/>
              <a:gd name="T2" fmla="*/ 958587 w 1752600"/>
              <a:gd name="T3" fmla="*/ 1476612 h 1754188"/>
              <a:gd name="T4" fmla="*/ 945181 w 1752600"/>
              <a:gd name="T5" fmla="*/ 1530763 h 1754188"/>
              <a:gd name="T6" fmla="*/ 886299 w 1752600"/>
              <a:gd name="T7" fmla="*/ 1566067 h 1754188"/>
              <a:gd name="T8" fmla="*/ 832675 w 1752600"/>
              <a:gd name="T9" fmla="*/ 1552795 h 1754188"/>
              <a:gd name="T10" fmla="*/ 797714 w 1752600"/>
              <a:gd name="T11" fmla="*/ 1493335 h 1754188"/>
              <a:gd name="T12" fmla="*/ 810857 w 1752600"/>
              <a:gd name="T13" fmla="*/ 1439185 h 1754188"/>
              <a:gd name="T14" fmla="*/ 869739 w 1752600"/>
              <a:gd name="T15" fmla="*/ 1403616 h 1754188"/>
              <a:gd name="T16" fmla="*/ 1526266 w 1752600"/>
              <a:gd name="T17" fmla="*/ 809406 h 1754188"/>
              <a:gd name="T18" fmla="*/ 1561836 w 1752600"/>
              <a:gd name="T19" fmla="*/ 868866 h 1754188"/>
              <a:gd name="T20" fmla="*/ 1548298 w 1752600"/>
              <a:gd name="T21" fmla="*/ 923016 h 1754188"/>
              <a:gd name="T22" fmla="*/ 1488839 w 1752600"/>
              <a:gd name="T23" fmla="*/ 958586 h 1754188"/>
              <a:gd name="T24" fmla="*/ 1434954 w 1752600"/>
              <a:gd name="T25" fmla="*/ 945048 h 1754188"/>
              <a:gd name="T26" fmla="*/ 1399385 w 1752600"/>
              <a:gd name="T27" fmla="*/ 885589 h 1754188"/>
              <a:gd name="T28" fmla="*/ 1412922 w 1752600"/>
              <a:gd name="T29" fmla="*/ 831438 h 1754188"/>
              <a:gd name="T30" fmla="*/ 1472116 w 1752600"/>
              <a:gd name="T31" fmla="*/ 795869 h 1754188"/>
              <a:gd name="T32" fmla="*/ 931422 w 1752600"/>
              <a:gd name="T33" fmla="*/ 210375 h 1754188"/>
              <a:gd name="T34" fmla="*/ 985331 w 1752600"/>
              <a:gd name="T35" fmla="*/ 812351 h 1754188"/>
              <a:gd name="T36" fmla="*/ 997223 w 1752600"/>
              <a:gd name="T37" fmla="*/ 915108 h 1754188"/>
              <a:gd name="T38" fmla="*/ 946749 w 1752600"/>
              <a:gd name="T39" fmla="*/ 982906 h 1754188"/>
              <a:gd name="T40" fmla="*/ 857693 w 1752600"/>
              <a:gd name="T41" fmla="*/ 1003564 h 1754188"/>
              <a:gd name="T42" fmla="*/ 763351 w 1752600"/>
              <a:gd name="T43" fmla="*/ 937354 h 1754188"/>
              <a:gd name="T44" fmla="*/ 353480 w 1752600"/>
              <a:gd name="T45" fmla="*/ 893921 h 1754188"/>
              <a:gd name="T46" fmla="*/ 383342 w 1752600"/>
              <a:gd name="T47" fmla="*/ 820296 h 1754188"/>
              <a:gd name="T48" fmla="*/ 815147 w 1752600"/>
              <a:gd name="T49" fmla="*/ 764945 h 1754188"/>
              <a:gd name="T50" fmla="*/ 858486 w 1752600"/>
              <a:gd name="T51" fmla="*/ 180713 h 1754188"/>
              <a:gd name="T52" fmla="*/ 670516 w 1752600"/>
              <a:gd name="T53" fmla="*/ 152975 h 1754188"/>
              <a:gd name="T54" fmla="*/ 441192 w 1752600"/>
              <a:gd name="T55" fmla="*/ 263340 h 1754188"/>
              <a:gd name="T56" fmla="*/ 263181 w 1752600"/>
              <a:gd name="T57" fmla="*/ 441458 h 1754188"/>
              <a:gd name="T58" fmla="*/ 152883 w 1752600"/>
              <a:gd name="T59" fmla="*/ 670921 h 1754188"/>
              <a:gd name="T60" fmla="*/ 126168 w 1752600"/>
              <a:gd name="T61" fmla="*/ 934791 h 1754188"/>
              <a:gd name="T62" fmla="*/ 190707 w 1752600"/>
              <a:gd name="T63" fmla="*/ 1186485 h 1754188"/>
              <a:gd name="T64" fmla="*/ 332216 w 1752600"/>
              <a:gd name="T65" fmla="*/ 1396099 h 1754188"/>
              <a:gd name="T66" fmla="*/ 534297 w 1752600"/>
              <a:gd name="T67" fmla="*/ 1547221 h 1754188"/>
              <a:gd name="T68" fmla="*/ 780550 w 1752600"/>
              <a:gd name="T69" fmla="*/ 1623709 h 1754188"/>
              <a:gd name="T70" fmla="*/ 1045847 w 1752600"/>
              <a:gd name="T71" fmla="*/ 1610476 h 1754188"/>
              <a:gd name="T72" fmla="*/ 1281255 w 1752600"/>
              <a:gd name="T73" fmla="*/ 1511227 h 1754188"/>
              <a:gd name="T74" fmla="*/ 1467730 w 1752600"/>
              <a:gd name="T75" fmla="*/ 1341578 h 1754188"/>
              <a:gd name="T76" fmla="*/ 1588873 w 1752600"/>
              <a:gd name="T77" fmla="*/ 1118202 h 1754188"/>
              <a:gd name="T78" fmla="*/ 1628019 w 1752600"/>
              <a:gd name="T79" fmla="*/ 857509 h 1754188"/>
              <a:gd name="T80" fmla="*/ 1576176 w 1752600"/>
              <a:gd name="T81" fmla="*/ 601315 h 1754188"/>
              <a:gd name="T82" fmla="*/ 1444718 w 1752600"/>
              <a:gd name="T83" fmla="*/ 384820 h 1754188"/>
              <a:gd name="T84" fmla="*/ 1250573 w 1752600"/>
              <a:gd name="T85" fmla="*/ 224170 h 1754188"/>
              <a:gd name="T86" fmla="*/ 1009345 w 1752600"/>
              <a:gd name="T87" fmla="*/ 136037 h 1754188"/>
              <a:gd name="T88" fmla="*/ 987656 w 1752600"/>
              <a:gd name="T89" fmla="*/ 7146 h 1754188"/>
              <a:gd name="T90" fmla="*/ 1274907 w 1752600"/>
              <a:gd name="T91" fmla="*/ 96337 h 1754188"/>
              <a:gd name="T92" fmla="*/ 1510315 w 1752600"/>
              <a:gd name="T93" fmla="*/ 272074 h 1754188"/>
              <a:gd name="T94" fmla="*/ 1675101 w 1752600"/>
              <a:gd name="T95" fmla="*/ 516358 h 1754188"/>
              <a:gd name="T96" fmla="*/ 1749955 w 1752600"/>
              <a:gd name="T97" fmla="*/ 809605 h 1754188"/>
              <a:gd name="T98" fmla="*/ 1719273 w 1752600"/>
              <a:gd name="T99" fmla="*/ 1116879 h 1754188"/>
              <a:gd name="T100" fmla="*/ 1590724 w 1752600"/>
              <a:gd name="T101" fmla="*/ 1384453 h 1754188"/>
              <a:gd name="T102" fmla="*/ 1383353 w 1752600"/>
              <a:gd name="T103" fmla="*/ 1591949 h 1754188"/>
              <a:gd name="T104" fmla="*/ 1115940 w 1752600"/>
              <a:gd name="T105" fmla="*/ 1720576 h 1754188"/>
              <a:gd name="T106" fmla="*/ 809116 w 1752600"/>
              <a:gd name="T107" fmla="*/ 1751277 h 1754188"/>
              <a:gd name="T108" fmla="*/ 516046 w 1752600"/>
              <a:gd name="T109" fmla="*/ 1676377 h 1754188"/>
              <a:gd name="T110" fmla="*/ 271909 w 1752600"/>
              <a:gd name="T111" fmla="*/ 1511492 h 1754188"/>
              <a:gd name="T112" fmla="*/ 95750 w 1752600"/>
              <a:gd name="T113" fmla="*/ 1275941 h 1754188"/>
              <a:gd name="T114" fmla="*/ 6877 w 1752600"/>
              <a:gd name="T115" fmla="*/ 988782 h 1754188"/>
              <a:gd name="T116" fmla="*/ 22483 w 1752600"/>
              <a:gd name="T117" fmla="*/ 679126 h 1754188"/>
              <a:gd name="T118" fmla="*/ 138071 w 1752600"/>
              <a:gd name="T119" fmla="*/ 404935 h 1754188"/>
              <a:gd name="T120" fmla="*/ 335655 w 1752600"/>
              <a:gd name="T121" fmla="*/ 187117 h 1754188"/>
              <a:gd name="T122" fmla="*/ 595662 w 1752600"/>
              <a:gd name="T123" fmla="*/ 46051 h 1754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2600" h="1754188">
                <a:moveTo>
                  <a:pt x="873945" y="1403350"/>
                </a:moveTo>
                <a:lnTo>
                  <a:pt x="877888" y="1403350"/>
                </a:lnTo>
                <a:lnTo>
                  <a:pt x="882356" y="1403350"/>
                </a:lnTo>
                <a:lnTo>
                  <a:pt x="886299" y="1403616"/>
                </a:lnTo>
                <a:lnTo>
                  <a:pt x="890505" y="1404146"/>
                </a:lnTo>
                <a:lnTo>
                  <a:pt x="894448" y="1404943"/>
                </a:lnTo>
                <a:lnTo>
                  <a:pt x="898128" y="1405739"/>
                </a:lnTo>
                <a:lnTo>
                  <a:pt x="901808" y="1406801"/>
                </a:lnTo>
                <a:lnTo>
                  <a:pt x="906014" y="1408393"/>
                </a:lnTo>
                <a:lnTo>
                  <a:pt x="909432" y="1409455"/>
                </a:lnTo>
                <a:lnTo>
                  <a:pt x="913112" y="1411048"/>
                </a:lnTo>
                <a:lnTo>
                  <a:pt x="916529" y="1412906"/>
                </a:lnTo>
                <a:lnTo>
                  <a:pt x="919946" y="1415030"/>
                </a:lnTo>
                <a:lnTo>
                  <a:pt x="923363" y="1417153"/>
                </a:lnTo>
                <a:lnTo>
                  <a:pt x="929672" y="1421931"/>
                </a:lnTo>
                <a:lnTo>
                  <a:pt x="935192" y="1427240"/>
                </a:lnTo>
                <a:lnTo>
                  <a:pt x="940450" y="1432814"/>
                </a:lnTo>
                <a:lnTo>
                  <a:pt x="945181" y="1439185"/>
                </a:lnTo>
                <a:lnTo>
                  <a:pt x="947284" y="1442636"/>
                </a:lnTo>
                <a:lnTo>
                  <a:pt x="949124" y="1446086"/>
                </a:lnTo>
                <a:lnTo>
                  <a:pt x="951227" y="1449537"/>
                </a:lnTo>
                <a:lnTo>
                  <a:pt x="952804" y="1452988"/>
                </a:lnTo>
                <a:lnTo>
                  <a:pt x="953856" y="1456704"/>
                </a:lnTo>
                <a:lnTo>
                  <a:pt x="955433" y="1460420"/>
                </a:lnTo>
                <a:lnTo>
                  <a:pt x="956484" y="1464667"/>
                </a:lnTo>
                <a:lnTo>
                  <a:pt x="957273" y="1468384"/>
                </a:lnTo>
                <a:lnTo>
                  <a:pt x="958062" y="1472365"/>
                </a:lnTo>
                <a:lnTo>
                  <a:pt x="958587" y="1476612"/>
                </a:lnTo>
                <a:lnTo>
                  <a:pt x="958850" y="1480594"/>
                </a:lnTo>
                <a:lnTo>
                  <a:pt x="958850" y="1485107"/>
                </a:lnTo>
                <a:lnTo>
                  <a:pt x="958850" y="1489088"/>
                </a:lnTo>
                <a:lnTo>
                  <a:pt x="958587" y="1493335"/>
                </a:lnTo>
                <a:lnTo>
                  <a:pt x="958062" y="1497317"/>
                </a:lnTo>
                <a:lnTo>
                  <a:pt x="957273" y="1501299"/>
                </a:lnTo>
                <a:lnTo>
                  <a:pt x="956484" y="1505546"/>
                </a:lnTo>
                <a:lnTo>
                  <a:pt x="955433" y="1509262"/>
                </a:lnTo>
                <a:lnTo>
                  <a:pt x="953856" y="1512978"/>
                </a:lnTo>
                <a:lnTo>
                  <a:pt x="952804" y="1516694"/>
                </a:lnTo>
                <a:lnTo>
                  <a:pt x="951227" y="1520145"/>
                </a:lnTo>
                <a:lnTo>
                  <a:pt x="949124" y="1524127"/>
                </a:lnTo>
                <a:lnTo>
                  <a:pt x="947284" y="1527312"/>
                </a:lnTo>
                <a:lnTo>
                  <a:pt x="945181" y="1530763"/>
                </a:lnTo>
                <a:lnTo>
                  <a:pt x="940450" y="1536868"/>
                </a:lnTo>
                <a:lnTo>
                  <a:pt x="935192" y="1542973"/>
                </a:lnTo>
                <a:lnTo>
                  <a:pt x="929672" y="1548017"/>
                </a:lnTo>
                <a:lnTo>
                  <a:pt x="923363" y="1552795"/>
                </a:lnTo>
                <a:lnTo>
                  <a:pt x="919946" y="1554918"/>
                </a:lnTo>
                <a:lnTo>
                  <a:pt x="916529" y="1556776"/>
                </a:lnTo>
                <a:lnTo>
                  <a:pt x="913112" y="1558634"/>
                </a:lnTo>
                <a:lnTo>
                  <a:pt x="909432" y="1560227"/>
                </a:lnTo>
                <a:lnTo>
                  <a:pt x="906014" y="1561820"/>
                </a:lnTo>
                <a:lnTo>
                  <a:pt x="901808" y="1563147"/>
                </a:lnTo>
                <a:lnTo>
                  <a:pt x="898128" y="1564209"/>
                </a:lnTo>
                <a:lnTo>
                  <a:pt x="894448" y="1565005"/>
                </a:lnTo>
                <a:lnTo>
                  <a:pt x="890505" y="1565801"/>
                </a:lnTo>
                <a:lnTo>
                  <a:pt x="886299" y="1566067"/>
                </a:lnTo>
                <a:lnTo>
                  <a:pt x="882356" y="1566598"/>
                </a:lnTo>
                <a:lnTo>
                  <a:pt x="877888" y="1566863"/>
                </a:lnTo>
                <a:lnTo>
                  <a:pt x="873945" y="1566598"/>
                </a:lnTo>
                <a:lnTo>
                  <a:pt x="869739" y="1566067"/>
                </a:lnTo>
                <a:lnTo>
                  <a:pt x="865796" y="1565801"/>
                </a:lnTo>
                <a:lnTo>
                  <a:pt x="861853" y="1565005"/>
                </a:lnTo>
                <a:lnTo>
                  <a:pt x="857647" y="1564209"/>
                </a:lnTo>
                <a:lnTo>
                  <a:pt x="853967" y="1563147"/>
                </a:lnTo>
                <a:lnTo>
                  <a:pt x="850287" y="1561820"/>
                </a:lnTo>
                <a:lnTo>
                  <a:pt x="846607" y="1560227"/>
                </a:lnTo>
                <a:lnTo>
                  <a:pt x="842664" y="1558634"/>
                </a:lnTo>
                <a:lnTo>
                  <a:pt x="839247" y="1556776"/>
                </a:lnTo>
                <a:lnTo>
                  <a:pt x="835829" y="1554918"/>
                </a:lnTo>
                <a:lnTo>
                  <a:pt x="832675" y="1552795"/>
                </a:lnTo>
                <a:lnTo>
                  <a:pt x="826629" y="1548017"/>
                </a:lnTo>
                <a:lnTo>
                  <a:pt x="820583" y="1542973"/>
                </a:lnTo>
                <a:lnTo>
                  <a:pt x="815589" y="1536868"/>
                </a:lnTo>
                <a:lnTo>
                  <a:pt x="810857" y="1530763"/>
                </a:lnTo>
                <a:lnTo>
                  <a:pt x="808754" y="1527312"/>
                </a:lnTo>
                <a:lnTo>
                  <a:pt x="806914" y="1524127"/>
                </a:lnTo>
                <a:lnTo>
                  <a:pt x="805074" y="1520145"/>
                </a:lnTo>
                <a:lnTo>
                  <a:pt x="803497" y="1516694"/>
                </a:lnTo>
                <a:lnTo>
                  <a:pt x="801920" y="1512978"/>
                </a:lnTo>
                <a:lnTo>
                  <a:pt x="800605" y="1509262"/>
                </a:lnTo>
                <a:lnTo>
                  <a:pt x="799554" y="1505546"/>
                </a:lnTo>
                <a:lnTo>
                  <a:pt x="798765" y="1501299"/>
                </a:lnTo>
                <a:lnTo>
                  <a:pt x="797977" y="1497317"/>
                </a:lnTo>
                <a:lnTo>
                  <a:pt x="797714" y="1493335"/>
                </a:lnTo>
                <a:lnTo>
                  <a:pt x="797188" y="1489088"/>
                </a:lnTo>
                <a:lnTo>
                  <a:pt x="796925" y="1485107"/>
                </a:lnTo>
                <a:lnTo>
                  <a:pt x="797188" y="1480594"/>
                </a:lnTo>
                <a:lnTo>
                  <a:pt x="797714" y="1476612"/>
                </a:lnTo>
                <a:lnTo>
                  <a:pt x="797977" y="1472365"/>
                </a:lnTo>
                <a:lnTo>
                  <a:pt x="798765" y="1468384"/>
                </a:lnTo>
                <a:lnTo>
                  <a:pt x="799554" y="1464667"/>
                </a:lnTo>
                <a:lnTo>
                  <a:pt x="800605" y="1460420"/>
                </a:lnTo>
                <a:lnTo>
                  <a:pt x="801920" y="1456704"/>
                </a:lnTo>
                <a:lnTo>
                  <a:pt x="803497" y="1452988"/>
                </a:lnTo>
                <a:lnTo>
                  <a:pt x="805074" y="1449537"/>
                </a:lnTo>
                <a:lnTo>
                  <a:pt x="806914" y="1446086"/>
                </a:lnTo>
                <a:lnTo>
                  <a:pt x="808754" y="1442636"/>
                </a:lnTo>
                <a:lnTo>
                  <a:pt x="810857" y="1439185"/>
                </a:lnTo>
                <a:lnTo>
                  <a:pt x="815589" y="1432814"/>
                </a:lnTo>
                <a:lnTo>
                  <a:pt x="820583" y="1427240"/>
                </a:lnTo>
                <a:lnTo>
                  <a:pt x="826629" y="1421931"/>
                </a:lnTo>
                <a:lnTo>
                  <a:pt x="832675" y="1417153"/>
                </a:lnTo>
                <a:lnTo>
                  <a:pt x="835829" y="1415030"/>
                </a:lnTo>
                <a:lnTo>
                  <a:pt x="839247" y="1412906"/>
                </a:lnTo>
                <a:lnTo>
                  <a:pt x="842664" y="1411048"/>
                </a:lnTo>
                <a:lnTo>
                  <a:pt x="846607" y="1409455"/>
                </a:lnTo>
                <a:lnTo>
                  <a:pt x="850287" y="1408393"/>
                </a:lnTo>
                <a:lnTo>
                  <a:pt x="853967" y="1406801"/>
                </a:lnTo>
                <a:lnTo>
                  <a:pt x="857647" y="1405739"/>
                </a:lnTo>
                <a:lnTo>
                  <a:pt x="861853" y="1404943"/>
                </a:lnTo>
                <a:lnTo>
                  <a:pt x="865796" y="1404146"/>
                </a:lnTo>
                <a:lnTo>
                  <a:pt x="869739" y="1403616"/>
                </a:lnTo>
                <a:lnTo>
                  <a:pt x="873945" y="1403350"/>
                </a:lnTo>
                <a:close/>
                <a:moveTo>
                  <a:pt x="1480345" y="795338"/>
                </a:moveTo>
                <a:lnTo>
                  <a:pt x="1484857" y="795603"/>
                </a:lnTo>
                <a:lnTo>
                  <a:pt x="1488839" y="795869"/>
                </a:lnTo>
                <a:lnTo>
                  <a:pt x="1493086" y="796134"/>
                </a:lnTo>
                <a:lnTo>
                  <a:pt x="1497068" y="797196"/>
                </a:lnTo>
                <a:lnTo>
                  <a:pt x="1500784" y="797727"/>
                </a:lnTo>
                <a:lnTo>
                  <a:pt x="1505031" y="799054"/>
                </a:lnTo>
                <a:lnTo>
                  <a:pt x="1508747" y="800381"/>
                </a:lnTo>
                <a:lnTo>
                  <a:pt x="1512198" y="801974"/>
                </a:lnTo>
                <a:lnTo>
                  <a:pt x="1515914" y="803567"/>
                </a:lnTo>
                <a:lnTo>
                  <a:pt x="1519365" y="805425"/>
                </a:lnTo>
                <a:lnTo>
                  <a:pt x="1522816" y="807283"/>
                </a:lnTo>
                <a:lnTo>
                  <a:pt x="1526266" y="809406"/>
                </a:lnTo>
                <a:lnTo>
                  <a:pt x="1532637" y="814184"/>
                </a:lnTo>
                <a:lnTo>
                  <a:pt x="1538211" y="819228"/>
                </a:lnTo>
                <a:lnTo>
                  <a:pt x="1543520" y="825068"/>
                </a:lnTo>
                <a:lnTo>
                  <a:pt x="1548298" y="831438"/>
                </a:lnTo>
                <a:lnTo>
                  <a:pt x="1550422" y="834624"/>
                </a:lnTo>
                <a:lnTo>
                  <a:pt x="1552545" y="838074"/>
                </a:lnTo>
                <a:lnTo>
                  <a:pt x="1554403" y="841791"/>
                </a:lnTo>
                <a:lnTo>
                  <a:pt x="1555996" y="845241"/>
                </a:lnTo>
                <a:lnTo>
                  <a:pt x="1557589" y="848958"/>
                </a:lnTo>
                <a:lnTo>
                  <a:pt x="1558650" y="852939"/>
                </a:lnTo>
                <a:lnTo>
                  <a:pt x="1559712" y="856655"/>
                </a:lnTo>
                <a:lnTo>
                  <a:pt x="1560509" y="860637"/>
                </a:lnTo>
                <a:lnTo>
                  <a:pt x="1561305" y="864884"/>
                </a:lnTo>
                <a:lnTo>
                  <a:pt x="1561836" y="868866"/>
                </a:lnTo>
                <a:lnTo>
                  <a:pt x="1562101" y="872847"/>
                </a:lnTo>
                <a:lnTo>
                  <a:pt x="1562101" y="877094"/>
                </a:lnTo>
                <a:lnTo>
                  <a:pt x="1562101" y="881342"/>
                </a:lnTo>
                <a:lnTo>
                  <a:pt x="1561836" y="885589"/>
                </a:lnTo>
                <a:lnTo>
                  <a:pt x="1561305" y="889570"/>
                </a:lnTo>
                <a:lnTo>
                  <a:pt x="1560509" y="893817"/>
                </a:lnTo>
                <a:lnTo>
                  <a:pt x="1559712" y="897534"/>
                </a:lnTo>
                <a:lnTo>
                  <a:pt x="1558650" y="901515"/>
                </a:lnTo>
                <a:lnTo>
                  <a:pt x="1557589" y="905497"/>
                </a:lnTo>
                <a:lnTo>
                  <a:pt x="1555996" y="908948"/>
                </a:lnTo>
                <a:lnTo>
                  <a:pt x="1554403" y="912664"/>
                </a:lnTo>
                <a:lnTo>
                  <a:pt x="1552545" y="916115"/>
                </a:lnTo>
                <a:lnTo>
                  <a:pt x="1550422" y="919565"/>
                </a:lnTo>
                <a:lnTo>
                  <a:pt x="1548298" y="923016"/>
                </a:lnTo>
                <a:lnTo>
                  <a:pt x="1543520" y="929387"/>
                </a:lnTo>
                <a:lnTo>
                  <a:pt x="1538211" y="934961"/>
                </a:lnTo>
                <a:lnTo>
                  <a:pt x="1532637" y="940270"/>
                </a:lnTo>
                <a:lnTo>
                  <a:pt x="1526266" y="945048"/>
                </a:lnTo>
                <a:lnTo>
                  <a:pt x="1522816" y="947171"/>
                </a:lnTo>
                <a:lnTo>
                  <a:pt x="1519365" y="949030"/>
                </a:lnTo>
                <a:lnTo>
                  <a:pt x="1515914" y="950888"/>
                </a:lnTo>
                <a:lnTo>
                  <a:pt x="1512198" y="952480"/>
                </a:lnTo>
                <a:lnTo>
                  <a:pt x="1508747" y="953808"/>
                </a:lnTo>
                <a:lnTo>
                  <a:pt x="1505031" y="955400"/>
                </a:lnTo>
                <a:lnTo>
                  <a:pt x="1500784" y="956197"/>
                </a:lnTo>
                <a:lnTo>
                  <a:pt x="1497068" y="957258"/>
                </a:lnTo>
                <a:lnTo>
                  <a:pt x="1493086" y="957789"/>
                </a:lnTo>
                <a:lnTo>
                  <a:pt x="1488839" y="958586"/>
                </a:lnTo>
                <a:lnTo>
                  <a:pt x="1484857" y="958851"/>
                </a:lnTo>
                <a:lnTo>
                  <a:pt x="1480345" y="958851"/>
                </a:lnTo>
                <a:lnTo>
                  <a:pt x="1476363" y="958851"/>
                </a:lnTo>
                <a:lnTo>
                  <a:pt x="1472116" y="958586"/>
                </a:lnTo>
                <a:lnTo>
                  <a:pt x="1468134" y="957789"/>
                </a:lnTo>
                <a:lnTo>
                  <a:pt x="1464153" y="957258"/>
                </a:lnTo>
                <a:lnTo>
                  <a:pt x="1459906" y="956197"/>
                </a:lnTo>
                <a:lnTo>
                  <a:pt x="1456189" y="955400"/>
                </a:lnTo>
                <a:lnTo>
                  <a:pt x="1452473" y="953808"/>
                </a:lnTo>
                <a:lnTo>
                  <a:pt x="1448757" y="952480"/>
                </a:lnTo>
                <a:lnTo>
                  <a:pt x="1445306" y="950888"/>
                </a:lnTo>
                <a:lnTo>
                  <a:pt x="1441325" y="949030"/>
                </a:lnTo>
                <a:lnTo>
                  <a:pt x="1437874" y="947171"/>
                </a:lnTo>
                <a:lnTo>
                  <a:pt x="1434954" y="945048"/>
                </a:lnTo>
                <a:lnTo>
                  <a:pt x="1428583" y="940270"/>
                </a:lnTo>
                <a:lnTo>
                  <a:pt x="1422478" y="934961"/>
                </a:lnTo>
                <a:lnTo>
                  <a:pt x="1417435" y="929387"/>
                </a:lnTo>
                <a:lnTo>
                  <a:pt x="1412922" y="923016"/>
                </a:lnTo>
                <a:lnTo>
                  <a:pt x="1410533" y="919565"/>
                </a:lnTo>
                <a:lnTo>
                  <a:pt x="1408675" y="916115"/>
                </a:lnTo>
                <a:lnTo>
                  <a:pt x="1406817" y="912664"/>
                </a:lnTo>
                <a:lnTo>
                  <a:pt x="1405224" y="908948"/>
                </a:lnTo>
                <a:lnTo>
                  <a:pt x="1403632" y="905497"/>
                </a:lnTo>
                <a:lnTo>
                  <a:pt x="1402304" y="901515"/>
                </a:lnTo>
                <a:lnTo>
                  <a:pt x="1401243" y="897534"/>
                </a:lnTo>
                <a:lnTo>
                  <a:pt x="1400446" y="893817"/>
                </a:lnTo>
                <a:lnTo>
                  <a:pt x="1399650" y="889570"/>
                </a:lnTo>
                <a:lnTo>
                  <a:pt x="1399385" y="885589"/>
                </a:lnTo>
                <a:lnTo>
                  <a:pt x="1398854" y="881342"/>
                </a:lnTo>
                <a:lnTo>
                  <a:pt x="1398588" y="877094"/>
                </a:lnTo>
                <a:lnTo>
                  <a:pt x="1398854" y="872847"/>
                </a:lnTo>
                <a:lnTo>
                  <a:pt x="1399385" y="868866"/>
                </a:lnTo>
                <a:lnTo>
                  <a:pt x="1399650" y="864884"/>
                </a:lnTo>
                <a:lnTo>
                  <a:pt x="1400446" y="860637"/>
                </a:lnTo>
                <a:lnTo>
                  <a:pt x="1401243" y="856655"/>
                </a:lnTo>
                <a:lnTo>
                  <a:pt x="1402304" y="852939"/>
                </a:lnTo>
                <a:lnTo>
                  <a:pt x="1403632" y="848958"/>
                </a:lnTo>
                <a:lnTo>
                  <a:pt x="1405224" y="845241"/>
                </a:lnTo>
                <a:lnTo>
                  <a:pt x="1406817" y="841791"/>
                </a:lnTo>
                <a:lnTo>
                  <a:pt x="1408675" y="838074"/>
                </a:lnTo>
                <a:lnTo>
                  <a:pt x="1410533" y="834624"/>
                </a:lnTo>
                <a:lnTo>
                  <a:pt x="1412922" y="831438"/>
                </a:lnTo>
                <a:lnTo>
                  <a:pt x="1417435" y="825068"/>
                </a:lnTo>
                <a:lnTo>
                  <a:pt x="1422478" y="819228"/>
                </a:lnTo>
                <a:lnTo>
                  <a:pt x="1428583" y="814184"/>
                </a:lnTo>
                <a:lnTo>
                  <a:pt x="1434954" y="809406"/>
                </a:lnTo>
                <a:lnTo>
                  <a:pt x="1437874" y="807283"/>
                </a:lnTo>
                <a:lnTo>
                  <a:pt x="1441325" y="805425"/>
                </a:lnTo>
                <a:lnTo>
                  <a:pt x="1445306" y="803567"/>
                </a:lnTo>
                <a:lnTo>
                  <a:pt x="1448757" y="801974"/>
                </a:lnTo>
                <a:lnTo>
                  <a:pt x="1452473" y="800381"/>
                </a:lnTo>
                <a:lnTo>
                  <a:pt x="1456189" y="799054"/>
                </a:lnTo>
                <a:lnTo>
                  <a:pt x="1459906" y="797727"/>
                </a:lnTo>
                <a:lnTo>
                  <a:pt x="1464153" y="797196"/>
                </a:lnTo>
                <a:lnTo>
                  <a:pt x="1468134" y="796134"/>
                </a:lnTo>
                <a:lnTo>
                  <a:pt x="1472116" y="795869"/>
                </a:lnTo>
                <a:lnTo>
                  <a:pt x="1476363" y="795603"/>
                </a:lnTo>
                <a:lnTo>
                  <a:pt x="1480345" y="795338"/>
                </a:lnTo>
                <a:close/>
                <a:moveTo>
                  <a:pt x="876984" y="177800"/>
                </a:moveTo>
                <a:lnTo>
                  <a:pt x="883326" y="178065"/>
                </a:lnTo>
                <a:lnTo>
                  <a:pt x="889669" y="179124"/>
                </a:lnTo>
                <a:lnTo>
                  <a:pt x="895482" y="180713"/>
                </a:lnTo>
                <a:lnTo>
                  <a:pt x="901032" y="182832"/>
                </a:lnTo>
                <a:lnTo>
                  <a:pt x="906581" y="185215"/>
                </a:lnTo>
                <a:lnTo>
                  <a:pt x="911867" y="188393"/>
                </a:lnTo>
                <a:lnTo>
                  <a:pt x="916359" y="191836"/>
                </a:lnTo>
                <a:lnTo>
                  <a:pt x="920851" y="196074"/>
                </a:lnTo>
                <a:lnTo>
                  <a:pt x="924815" y="200311"/>
                </a:lnTo>
                <a:lnTo>
                  <a:pt x="928251" y="205078"/>
                </a:lnTo>
                <a:lnTo>
                  <a:pt x="931422" y="210375"/>
                </a:lnTo>
                <a:lnTo>
                  <a:pt x="934065" y="215672"/>
                </a:lnTo>
                <a:lnTo>
                  <a:pt x="936179" y="221498"/>
                </a:lnTo>
                <a:lnTo>
                  <a:pt x="937764" y="227325"/>
                </a:lnTo>
                <a:lnTo>
                  <a:pt x="938821" y="233681"/>
                </a:lnTo>
                <a:lnTo>
                  <a:pt x="939086" y="240037"/>
                </a:lnTo>
                <a:lnTo>
                  <a:pt x="939086" y="766534"/>
                </a:lnTo>
                <a:lnTo>
                  <a:pt x="945956" y="770772"/>
                </a:lnTo>
                <a:lnTo>
                  <a:pt x="952827" y="775539"/>
                </a:lnTo>
                <a:lnTo>
                  <a:pt x="959169" y="780835"/>
                </a:lnTo>
                <a:lnTo>
                  <a:pt x="964983" y="786397"/>
                </a:lnTo>
                <a:lnTo>
                  <a:pt x="971061" y="792488"/>
                </a:lnTo>
                <a:lnTo>
                  <a:pt x="976082" y="798844"/>
                </a:lnTo>
                <a:lnTo>
                  <a:pt x="980839" y="805465"/>
                </a:lnTo>
                <a:lnTo>
                  <a:pt x="985331" y="812351"/>
                </a:lnTo>
                <a:lnTo>
                  <a:pt x="989295" y="819502"/>
                </a:lnTo>
                <a:lnTo>
                  <a:pt x="992995" y="826917"/>
                </a:lnTo>
                <a:lnTo>
                  <a:pt x="995902" y="834862"/>
                </a:lnTo>
                <a:lnTo>
                  <a:pt x="998545" y="843072"/>
                </a:lnTo>
                <a:lnTo>
                  <a:pt x="1000394" y="851282"/>
                </a:lnTo>
                <a:lnTo>
                  <a:pt x="1001980" y="859757"/>
                </a:lnTo>
                <a:lnTo>
                  <a:pt x="1002773" y="868497"/>
                </a:lnTo>
                <a:lnTo>
                  <a:pt x="1003301" y="877236"/>
                </a:lnTo>
                <a:lnTo>
                  <a:pt x="1002773" y="883857"/>
                </a:lnTo>
                <a:lnTo>
                  <a:pt x="1002244" y="889948"/>
                </a:lnTo>
                <a:lnTo>
                  <a:pt x="1001716" y="896569"/>
                </a:lnTo>
                <a:lnTo>
                  <a:pt x="1000394" y="902925"/>
                </a:lnTo>
                <a:lnTo>
                  <a:pt x="999073" y="909017"/>
                </a:lnTo>
                <a:lnTo>
                  <a:pt x="997223" y="915108"/>
                </a:lnTo>
                <a:lnTo>
                  <a:pt x="995373" y="921199"/>
                </a:lnTo>
                <a:lnTo>
                  <a:pt x="993259" y="926761"/>
                </a:lnTo>
                <a:lnTo>
                  <a:pt x="990352" y="932322"/>
                </a:lnTo>
                <a:lnTo>
                  <a:pt x="987445" y="938149"/>
                </a:lnTo>
                <a:lnTo>
                  <a:pt x="984803" y="943446"/>
                </a:lnTo>
                <a:lnTo>
                  <a:pt x="981367" y="948478"/>
                </a:lnTo>
                <a:lnTo>
                  <a:pt x="977932" y="953509"/>
                </a:lnTo>
                <a:lnTo>
                  <a:pt x="973968" y="958541"/>
                </a:lnTo>
                <a:lnTo>
                  <a:pt x="970004" y="962779"/>
                </a:lnTo>
                <a:lnTo>
                  <a:pt x="965512" y="967281"/>
                </a:lnTo>
                <a:lnTo>
                  <a:pt x="961284" y="971783"/>
                </a:lnTo>
                <a:lnTo>
                  <a:pt x="956527" y="975756"/>
                </a:lnTo>
                <a:lnTo>
                  <a:pt x="951770" y="979464"/>
                </a:lnTo>
                <a:lnTo>
                  <a:pt x="946749" y="982906"/>
                </a:lnTo>
                <a:lnTo>
                  <a:pt x="941728" y="986349"/>
                </a:lnTo>
                <a:lnTo>
                  <a:pt x="936443" y="989527"/>
                </a:lnTo>
                <a:lnTo>
                  <a:pt x="930893" y="992441"/>
                </a:lnTo>
                <a:lnTo>
                  <a:pt x="925344" y="994824"/>
                </a:lnTo>
                <a:lnTo>
                  <a:pt x="919530" y="996943"/>
                </a:lnTo>
                <a:lnTo>
                  <a:pt x="913716" y="999062"/>
                </a:lnTo>
                <a:lnTo>
                  <a:pt x="907374" y="1000915"/>
                </a:lnTo>
                <a:lnTo>
                  <a:pt x="901560" y="1001975"/>
                </a:lnTo>
                <a:lnTo>
                  <a:pt x="895218" y="1003299"/>
                </a:lnTo>
                <a:lnTo>
                  <a:pt x="888611" y="1004358"/>
                </a:lnTo>
                <a:lnTo>
                  <a:pt x="882269" y="1004623"/>
                </a:lnTo>
                <a:lnTo>
                  <a:pt x="875663" y="1004888"/>
                </a:lnTo>
                <a:lnTo>
                  <a:pt x="866678" y="1004623"/>
                </a:lnTo>
                <a:lnTo>
                  <a:pt x="857693" y="1003564"/>
                </a:lnTo>
                <a:lnTo>
                  <a:pt x="849236" y="1001975"/>
                </a:lnTo>
                <a:lnTo>
                  <a:pt x="840780" y="999856"/>
                </a:lnTo>
                <a:lnTo>
                  <a:pt x="832324" y="997473"/>
                </a:lnTo>
                <a:lnTo>
                  <a:pt x="824396" y="994030"/>
                </a:lnTo>
                <a:lnTo>
                  <a:pt x="816732" y="990587"/>
                </a:lnTo>
                <a:lnTo>
                  <a:pt x="809333" y="986084"/>
                </a:lnTo>
                <a:lnTo>
                  <a:pt x="802198" y="981317"/>
                </a:lnTo>
                <a:lnTo>
                  <a:pt x="795591" y="976286"/>
                </a:lnTo>
                <a:lnTo>
                  <a:pt x="788984" y="970724"/>
                </a:lnTo>
                <a:lnTo>
                  <a:pt x="783170" y="964633"/>
                </a:lnTo>
                <a:lnTo>
                  <a:pt x="777357" y="958541"/>
                </a:lnTo>
                <a:lnTo>
                  <a:pt x="772600" y="951920"/>
                </a:lnTo>
                <a:lnTo>
                  <a:pt x="767843" y="944770"/>
                </a:lnTo>
                <a:lnTo>
                  <a:pt x="763351" y="937354"/>
                </a:lnTo>
                <a:lnTo>
                  <a:pt x="413204" y="937354"/>
                </a:lnTo>
                <a:lnTo>
                  <a:pt x="406597" y="937090"/>
                </a:lnTo>
                <a:lnTo>
                  <a:pt x="400519" y="936295"/>
                </a:lnTo>
                <a:lnTo>
                  <a:pt x="394705" y="934706"/>
                </a:lnTo>
                <a:lnTo>
                  <a:pt x="388627" y="932322"/>
                </a:lnTo>
                <a:lnTo>
                  <a:pt x="383342" y="929939"/>
                </a:lnTo>
                <a:lnTo>
                  <a:pt x="378321" y="926761"/>
                </a:lnTo>
                <a:lnTo>
                  <a:pt x="373564" y="923053"/>
                </a:lnTo>
                <a:lnTo>
                  <a:pt x="368808" y="919345"/>
                </a:lnTo>
                <a:lnTo>
                  <a:pt x="365108" y="914843"/>
                </a:lnTo>
                <a:lnTo>
                  <a:pt x="361408" y="909811"/>
                </a:lnTo>
                <a:lnTo>
                  <a:pt x="358237" y="904779"/>
                </a:lnTo>
                <a:lnTo>
                  <a:pt x="355859" y="899483"/>
                </a:lnTo>
                <a:lnTo>
                  <a:pt x="353480" y="893921"/>
                </a:lnTo>
                <a:lnTo>
                  <a:pt x="352159" y="887830"/>
                </a:lnTo>
                <a:lnTo>
                  <a:pt x="351102" y="881474"/>
                </a:lnTo>
                <a:lnTo>
                  <a:pt x="350838" y="875382"/>
                </a:lnTo>
                <a:lnTo>
                  <a:pt x="351102" y="868761"/>
                </a:lnTo>
                <a:lnTo>
                  <a:pt x="352159" y="862670"/>
                </a:lnTo>
                <a:lnTo>
                  <a:pt x="353480" y="856844"/>
                </a:lnTo>
                <a:lnTo>
                  <a:pt x="355859" y="850752"/>
                </a:lnTo>
                <a:lnTo>
                  <a:pt x="358237" y="845456"/>
                </a:lnTo>
                <a:lnTo>
                  <a:pt x="361408" y="840424"/>
                </a:lnTo>
                <a:lnTo>
                  <a:pt x="365108" y="835392"/>
                </a:lnTo>
                <a:lnTo>
                  <a:pt x="368808" y="831154"/>
                </a:lnTo>
                <a:lnTo>
                  <a:pt x="373564" y="827447"/>
                </a:lnTo>
                <a:lnTo>
                  <a:pt x="378321" y="823474"/>
                </a:lnTo>
                <a:lnTo>
                  <a:pt x="383342" y="820296"/>
                </a:lnTo>
                <a:lnTo>
                  <a:pt x="388627" y="817913"/>
                </a:lnTo>
                <a:lnTo>
                  <a:pt x="394705" y="815794"/>
                </a:lnTo>
                <a:lnTo>
                  <a:pt x="400519" y="814205"/>
                </a:lnTo>
                <a:lnTo>
                  <a:pt x="406597" y="813146"/>
                </a:lnTo>
                <a:lnTo>
                  <a:pt x="413204" y="812881"/>
                </a:lnTo>
                <a:lnTo>
                  <a:pt x="765465" y="812881"/>
                </a:lnTo>
                <a:lnTo>
                  <a:pt x="770222" y="805730"/>
                </a:lnTo>
                <a:lnTo>
                  <a:pt x="775507" y="798579"/>
                </a:lnTo>
                <a:lnTo>
                  <a:pt x="780792" y="791959"/>
                </a:lnTo>
                <a:lnTo>
                  <a:pt x="786870" y="785602"/>
                </a:lnTo>
                <a:lnTo>
                  <a:pt x="793477" y="779511"/>
                </a:lnTo>
                <a:lnTo>
                  <a:pt x="800348" y="774214"/>
                </a:lnTo>
                <a:lnTo>
                  <a:pt x="807483" y="769183"/>
                </a:lnTo>
                <a:lnTo>
                  <a:pt x="815147" y="764945"/>
                </a:lnTo>
                <a:lnTo>
                  <a:pt x="815147" y="240037"/>
                </a:lnTo>
                <a:lnTo>
                  <a:pt x="815411" y="233681"/>
                </a:lnTo>
                <a:lnTo>
                  <a:pt x="816204" y="227325"/>
                </a:lnTo>
                <a:lnTo>
                  <a:pt x="817789" y="221498"/>
                </a:lnTo>
                <a:lnTo>
                  <a:pt x="819639" y="215672"/>
                </a:lnTo>
                <a:lnTo>
                  <a:pt x="822546" y="210375"/>
                </a:lnTo>
                <a:lnTo>
                  <a:pt x="825717" y="205078"/>
                </a:lnTo>
                <a:lnTo>
                  <a:pt x="829153" y="200311"/>
                </a:lnTo>
                <a:lnTo>
                  <a:pt x="833116" y="196074"/>
                </a:lnTo>
                <a:lnTo>
                  <a:pt x="837609" y="191836"/>
                </a:lnTo>
                <a:lnTo>
                  <a:pt x="842366" y="188393"/>
                </a:lnTo>
                <a:lnTo>
                  <a:pt x="847387" y="185215"/>
                </a:lnTo>
                <a:lnTo>
                  <a:pt x="852936" y="182832"/>
                </a:lnTo>
                <a:lnTo>
                  <a:pt x="858486" y="180713"/>
                </a:lnTo>
                <a:lnTo>
                  <a:pt x="864564" y="179124"/>
                </a:lnTo>
                <a:lnTo>
                  <a:pt x="870642" y="178065"/>
                </a:lnTo>
                <a:lnTo>
                  <a:pt x="876984" y="177800"/>
                </a:lnTo>
                <a:close/>
                <a:moveTo>
                  <a:pt x="856991" y="124392"/>
                </a:moveTo>
                <a:lnTo>
                  <a:pt x="837683" y="125450"/>
                </a:lnTo>
                <a:lnTo>
                  <a:pt x="818374" y="126774"/>
                </a:lnTo>
                <a:lnTo>
                  <a:pt x="799594" y="128362"/>
                </a:lnTo>
                <a:lnTo>
                  <a:pt x="780550" y="130479"/>
                </a:lnTo>
                <a:lnTo>
                  <a:pt x="762034" y="132861"/>
                </a:lnTo>
                <a:lnTo>
                  <a:pt x="743255" y="136037"/>
                </a:lnTo>
                <a:lnTo>
                  <a:pt x="725004" y="139478"/>
                </a:lnTo>
                <a:lnTo>
                  <a:pt x="706489" y="143712"/>
                </a:lnTo>
                <a:lnTo>
                  <a:pt x="688502" y="147947"/>
                </a:lnTo>
                <a:lnTo>
                  <a:pt x="670516" y="152975"/>
                </a:lnTo>
                <a:lnTo>
                  <a:pt x="653059" y="158269"/>
                </a:lnTo>
                <a:lnTo>
                  <a:pt x="635337" y="164091"/>
                </a:lnTo>
                <a:lnTo>
                  <a:pt x="617880" y="169914"/>
                </a:lnTo>
                <a:lnTo>
                  <a:pt x="600687" y="176530"/>
                </a:lnTo>
                <a:lnTo>
                  <a:pt x="583759" y="183412"/>
                </a:lnTo>
                <a:lnTo>
                  <a:pt x="567095" y="191087"/>
                </a:lnTo>
                <a:lnTo>
                  <a:pt x="550432" y="198762"/>
                </a:lnTo>
                <a:lnTo>
                  <a:pt x="534297" y="206967"/>
                </a:lnTo>
                <a:lnTo>
                  <a:pt x="517898" y="215436"/>
                </a:lnTo>
                <a:lnTo>
                  <a:pt x="502292" y="224170"/>
                </a:lnTo>
                <a:lnTo>
                  <a:pt x="486686" y="233698"/>
                </a:lnTo>
                <a:lnTo>
                  <a:pt x="471345" y="242961"/>
                </a:lnTo>
                <a:lnTo>
                  <a:pt x="456268" y="253018"/>
                </a:lnTo>
                <a:lnTo>
                  <a:pt x="441192" y="263340"/>
                </a:lnTo>
                <a:lnTo>
                  <a:pt x="426379" y="274191"/>
                </a:lnTo>
                <a:lnTo>
                  <a:pt x="412361" y="285042"/>
                </a:lnTo>
                <a:lnTo>
                  <a:pt x="398342" y="296423"/>
                </a:lnTo>
                <a:lnTo>
                  <a:pt x="384588" y="308333"/>
                </a:lnTo>
                <a:lnTo>
                  <a:pt x="371098" y="320243"/>
                </a:lnTo>
                <a:lnTo>
                  <a:pt x="357608" y="332417"/>
                </a:lnTo>
                <a:lnTo>
                  <a:pt x="344648" y="344856"/>
                </a:lnTo>
                <a:lnTo>
                  <a:pt x="332216" y="358089"/>
                </a:lnTo>
                <a:lnTo>
                  <a:pt x="319784" y="371323"/>
                </a:lnTo>
                <a:lnTo>
                  <a:pt x="307617" y="384820"/>
                </a:lnTo>
                <a:lnTo>
                  <a:pt x="295979" y="398583"/>
                </a:lnTo>
                <a:lnTo>
                  <a:pt x="284870" y="412610"/>
                </a:lnTo>
                <a:lnTo>
                  <a:pt x="273761" y="427167"/>
                </a:lnTo>
                <a:lnTo>
                  <a:pt x="263181" y="441458"/>
                </a:lnTo>
                <a:lnTo>
                  <a:pt x="252865" y="456544"/>
                </a:lnTo>
                <a:lnTo>
                  <a:pt x="242814" y="471630"/>
                </a:lnTo>
                <a:lnTo>
                  <a:pt x="233027" y="486980"/>
                </a:lnTo>
                <a:lnTo>
                  <a:pt x="224034" y="502596"/>
                </a:lnTo>
                <a:lnTo>
                  <a:pt x="215041" y="518740"/>
                </a:lnTo>
                <a:lnTo>
                  <a:pt x="206577" y="534620"/>
                </a:lnTo>
                <a:lnTo>
                  <a:pt x="198377" y="551029"/>
                </a:lnTo>
                <a:lnTo>
                  <a:pt x="190707" y="567438"/>
                </a:lnTo>
                <a:lnTo>
                  <a:pt x="183301" y="584112"/>
                </a:lnTo>
                <a:lnTo>
                  <a:pt x="176424" y="601315"/>
                </a:lnTo>
                <a:lnTo>
                  <a:pt x="169811" y="618253"/>
                </a:lnTo>
                <a:lnTo>
                  <a:pt x="163992" y="635986"/>
                </a:lnTo>
                <a:lnTo>
                  <a:pt x="157908" y="653454"/>
                </a:lnTo>
                <a:lnTo>
                  <a:pt x="152883" y="670921"/>
                </a:lnTo>
                <a:lnTo>
                  <a:pt x="147857" y="689183"/>
                </a:lnTo>
                <a:lnTo>
                  <a:pt x="143625" y="707180"/>
                </a:lnTo>
                <a:lnTo>
                  <a:pt x="139393" y="725707"/>
                </a:lnTo>
                <a:lnTo>
                  <a:pt x="135955" y="743704"/>
                </a:lnTo>
                <a:lnTo>
                  <a:pt x="132781" y="762495"/>
                </a:lnTo>
                <a:lnTo>
                  <a:pt x="130400" y="781551"/>
                </a:lnTo>
                <a:lnTo>
                  <a:pt x="128019" y="800342"/>
                </a:lnTo>
                <a:lnTo>
                  <a:pt x="126168" y="819133"/>
                </a:lnTo>
                <a:lnTo>
                  <a:pt x="125110" y="838189"/>
                </a:lnTo>
                <a:lnTo>
                  <a:pt x="124316" y="857509"/>
                </a:lnTo>
                <a:lnTo>
                  <a:pt x="124052" y="877094"/>
                </a:lnTo>
                <a:lnTo>
                  <a:pt x="124316" y="896414"/>
                </a:lnTo>
                <a:lnTo>
                  <a:pt x="125110" y="915735"/>
                </a:lnTo>
                <a:lnTo>
                  <a:pt x="126168" y="934791"/>
                </a:lnTo>
                <a:lnTo>
                  <a:pt x="128019" y="953846"/>
                </a:lnTo>
                <a:lnTo>
                  <a:pt x="130400" y="972637"/>
                </a:lnTo>
                <a:lnTo>
                  <a:pt x="132781" y="991428"/>
                </a:lnTo>
                <a:lnTo>
                  <a:pt x="135955" y="1009955"/>
                </a:lnTo>
                <a:lnTo>
                  <a:pt x="139393" y="1028481"/>
                </a:lnTo>
                <a:lnTo>
                  <a:pt x="143625" y="1046743"/>
                </a:lnTo>
                <a:lnTo>
                  <a:pt x="147857" y="1065005"/>
                </a:lnTo>
                <a:lnTo>
                  <a:pt x="152883" y="1082737"/>
                </a:lnTo>
                <a:lnTo>
                  <a:pt x="157908" y="1100734"/>
                </a:lnTo>
                <a:lnTo>
                  <a:pt x="163992" y="1118202"/>
                </a:lnTo>
                <a:lnTo>
                  <a:pt x="169811" y="1135405"/>
                </a:lnTo>
                <a:lnTo>
                  <a:pt x="176424" y="1152608"/>
                </a:lnTo>
                <a:lnTo>
                  <a:pt x="183301" y="1169547"/>
                </a:lnTo>
                <a:lnTo>
                  <a:pt x="190707" y="1186485"/>
                </a:lnTo>
                <a:lnTo>
                  <a:pt x="198377" y="1203159"/>
                </a:lnTo>
                <a:lnTo>
                  <a:pt x="206577" y="1219568"/>
                </a:lnTo>
                <a:lnTo>
                  <a:pt x="215041" y="1235448"/>
                </a:lnTo>
                <a:lnTo>
                  <a:pt x="224034" y="1251592"/>
                </a:lnTo>
                <a:lnTo>
                  <a:pt x="233027" y="1267208"/>
                </a:lnTo>
                <a:lnTo>
                  <a:pt x="242814" y="1282558"/>
                </a:lnTo>
                <a:lnTo>
                  <a:pt x="252865" y="1297644"/>
                </a:lnTo>
                <a:lnTo>
                  <a:pt x="263181" y="1312200"/>
                </a:lnTo>
                <a:lnTo>
                  <a:pt x="273761" y="1327021"/>
                </a:lnTo>
                <a:lnTo>
                  <a:pt x="284870" y="1341578"/>
                </a:lnTo>
                <a:lnTo>
                  <a:pt x="295979" y="1355605"/>
                </a:lnTo>
                <a:lnTo>
                  <a:pt x="307617" y="1369368"/>
                </a:lnTo>
                <a:lnTo>
                  <a:pt x="319784" y="1382865"/>
                </a:lnTo>
                <a:lnTo>
                  <a:pt x="332216" y="1396099"/>
                </a:lnTo>
                <a:lnTo>
                  <a:pt x="344648" y="1408803"/>
                </a:lnTo>
                <a:lnTo>
                  <a:pt x="357608" y="1421771"/>
                </a:lnTo>
                <a:lnTo>
                  <a:pt x="371098" y="1433946"/>
                </a:lnTo>
                <a:lnTo>
                  <a:pt x="384588" y="1445855"/>
                </a:lnTo>
                <a:lnTo>
                  <a:pt x="398342" y="1457501"/>
                </a:lnTo>
                <a:lnTo>
                  <a:pt x="412361" y="1469146"/>
                </a:lnTo>
                <a:lnTo>
                  <a:pt x="426379" y="1479997"/>
                </a:lnTo>
                <a:lnTo>
                  <a:pt x="441192" y="1490848"/>
                </a:lnTo>
                <a:lnTo>
                  <a:pt x="456268" y="1501170"/>
                </a:lnTo>
                <a:lnTo>
                  <a:pt x="471345" y="1511227"/>
                </a:lnTo>
                <a:lnTo>
                  <a:pt x="486686" y="1520490"/>
                </a:lnTo>
                <a:lnTo>
                  <a:pt x="502292" y="1530018"/>
                </a:lnTo>
                <a:lnTo>
                  <a:pt x="517898" y="1538752"/>
                </a:lnTo>
                <a:lnTo>
                  <a:pt x="534297" y="1547221"/>
                </a:lnTo>
                <a:lnTo>
                  <a:pt x="550432" y="1555426"/>
                </a:lnTo>
                <a:lnTo>
                  <a:pt x="567095" y="1563101"/>
                </a:lnTo>
                <a:lnTo>
                  <a:pt x="583759" y="1570512"/>
                </a:lnTo>
                <a:lnTo>
                  <a:pt x="600687" y="1577393"/>
                </a:lnTo>
                <a:lnTo>
                  <a:pt x="617880" y="1583745"/>
                </a:lnTo>
                <a:lnTo>
                  <a:pt x="635337" y="1590097"/>
                </a:lnTo>
                <a:lnTo>
                  <a:pt x="653059" y="1595655"/>
                </a:lnTo>
                <a:lnTo>
                  <a:pt x="670516" y="1601213"/>
                </a:lnTo>
                <a:lnTo>
                  <a:pt x="688502" y="1605712"/>
                </a:lnTo>
                <a:lnTo>
                  <a:pt x="706489" y="1610476"/>
                </a:lnTo>
                <a:lnTo>
                  <a:pt x="725004" y="1614181"/>
                </a:lnTo>
                <a:lnTo>
                  <a:pt x="743255" y="1618151"/>
                </a:lnTo>
                <a:lnTo>
                  <a:pt x="762034" y="1620798"/>
                </a:lnTo>
                <a:lnTo>
                  <a:pt x="780550" y="1623709"/>
                </a:lnTo>
                <a:lnTo>
                  <a:pt x="799594" y="1625826"/>
                </a:lnTo>
                <a:lnTo>
                  <a:pt x="818374" y="1627414"/>
                </a:lnTo>
                <a:lnTo>
                  <a:pt x="837683" y="1628738"/>
                </a:lnTo>
                <a:lnTo>
                  <a:pt x="856991" y="1629267"/>
                </a:lnTo>
                <a:lnTo>
                  <a:pt x="876300" y="1629532"/>
                </a:lnTo>
                <a:lnTo>
                  <a:pt x="895873" y="1629267"/>
                </a:lnTo>
                <a:lnTo>
                  <a:pt x="914918" y="1628738"/>
                </a:lnTo>
                <a:lnTo>
                  <a:pt x="933962" y="1627414"/>
                </a:lnTo>
                <a:lnTo>
                  <a:pt x="953271" y="1625826"/>
                </a:lnTo>
                <a:lnTo>
                  <a:pt x="972050" y="1623709"/>
                </a:lnTo>
                <a:lnTo>
                  <a:pt x="990830" y="1620798"/>
                </a:lnTo>
                <a:lnTo>
                  <a:pt x="1009345" y="1618151"/>
                </a:lnTo>
                <a:lnTo>
                  <a:pt x="1027861" y="1614181"/>
                </a:lnTo>
                <a:lnTo>
                  <a:pt x="1045847" y="1610476"/>
                </a:lnTo>
                <a:lnTo>
                  <a:pt x="1064098" y="1605712"/>
                </a:lnTo>
                <a:lnTo>
                  <a:pt x="1082084" y="1601213"/>
                </a:lnTo>
                <a:lnTo>
                  <a:pt x="1099806" y="1595655"/>
                </a:lnTo>
                <a:lnTo>
                  <a:pt x="1117263" y="1590097"/>
                </a:lnTo>
                <a:lnTo>
                  <a:pt x="1134720" y="1583745"/>
                </a:lnTo>
                <a:lnTo>
                  <a:pt x="1151913" y="1577393"/>
                </a:lnTo>
                <a:lnTo>
                  <a:pt x="1168841" y="1570512"/>
                </a:lnTo>
                <a:lnTo>
                  <a:pt x="1185769" y="1563101"/>
                </a:lnTo>
                <a:lnTo>
                  <a:pt x="1201904" y="1555426"/>
                </a:lnTo>
                <a:lnTo>
                  <a:pt x="1218568" y="1547221"/>
                </a:lnTo>
                <a:lnTo>
                  <a:pt x="1234702" y="1538752"/>
                </a:lnTo>
                <a:lnTo>
                  <a:pt x="1250573" y="1530018"/>
                </a:lnTo>
                <a:lnTo>
                  <a:pt x="1265914" y="1520490"/>
                </a:lnTo>
                <a:lnTo>
                  <a:pt x="1281255" y="1511227"/>
                </a:lnTo>
                <a:lnTo>
                  <a:pt x="1296596" y="1501170"/>
                </a:lnTo>
                <a:lnTo>
                  <a:pt x="1311408" y="1490848"/>
                </a:lnTo>
                <a:lnTo>
                  <a:pt x="1325956" y="1479997"/>
                </a:lnTo>
                <a:lnTo>
                  <a:pt x="1340504" y="1469146"/>
                </a:lnTo>
                <a:lnTo>
                  <a:pt x="1354522" y="1457501"/>
                </a:lnTo>
                <a:lnTo>
                  <a:pt x="1368277" y="1445855"/>
                </a:lnTo>
                <a:lnTo>
                  <a:pt x="1381766" y="1433946"/>
                </a:lnTo>
                <a:lnTo>
                  <a:pt x="1394991" y="1421771"/>
                </a:lnTo>
                <a:lnTo>
                  <a:pt x="1407952" y="1408803"/>
                </a:lnTo>
                <a:lnTo>
                  <a:pt x="1420384" y="1396099"/>
                </a:lnTo>
                <a:lnTo>
                  <a:pt x="1432815" y="1382865"/>
                </a:lnTo>
                <a:lnTo>
                  <a:pt x="1444718" y="1369368"/>
                </a:lnTo>
                <a:lnTo>
                  <a:pt x="1456356" y="1355605"/>
                </a:lnTo>
                <a:lnTo>
                  <a:pt x="1467730" y="1341578"/>
                </a:lnTo>
                <a:lnTo>
                  <a:pt x="1479104" y="1327021"/>
                </a:lnTo>
                <a:lnTo>
                  <a:pt x="1489684" y="1312200"/>
                </a:lnTo>
                <a:lnTo>
                  <a:pt x="1499735" y="1297644"/>
                </a:lnTo>
                <a:lnTo>
                  <a:pt x="1509786" y="1282558"/>
                </a:lnTo>
                <a:lnTo>
                  <a:pt x="1519308" y="1267208"/>
                </a:lnTo>
                <a:lnTo>
                  <a:pt x="1528830" y="1251592"/>
                </a:lnTo>
                <a:lnTo>
                  <a:pt x="1537559" y="1235448"/>
                </a:lnTo>
                <a:lnTo>
                  <a:pt x="1546023" y="1219568"/>
                </a:lnTo>
                <a:lnTo>
                  <a:pt x="1554223" y="1203159"/>
                </a:lnTo>
                <a:lnTo>
                  <a:pt x="1561893" y="1186485"/>
                </a:lnTo>
                <a:lnTo>
                  <a:pt x="1569299" y="1169547"/>
                </a:lnTo>
                <a:lnTo>
                  <a:pt x="1576176" y="1152608"/>
                </a:lnTo>
                <a:lnTo>
                  <a:pt x="1582789" y="1135405"/>
                </a:lnTo>
                <a:lnTo>
                  <a:pt x="1588873" y="1118202"/>
                </a:lnTo>
                <a:lnTo>
                  <a:pt x="1594692" y="1100734"/>
                </a:lnTo>
                <a:lnTo>
                  <a:pt x="1599982" y="1082737"/>
                </a:lnTo>
                <a:lnTo>
                  <a:pt x="1604743" y="1065005"/>
                </a:lnTo>
                <a:lnTo>
                  <a:pt x="1608975" y="1046743"/>
                </a:lnTo>
                <a:lnTo>
                  <a:pt x="1613207" y="1028481"/>
                </a:lnTo>
                <a:lnTo>
                  <a:pt x="1616645" y="1009955"/>
                </a:lnTo>
                <a:lnTo>
                  <a:pt x="1619555" y="991428"/>
                </a:lnTo>
                <a:lnTo>
                  <a:pt x="1622464" y="972637"/>
                </a:lnTo>
                <a:lnTo>
                  <a:pt x="1624581" y="953846"/>
                </a:lnTo>
                <a:lnTo>
                  <a:pt x="1626168" y="934791"/>
                </a:lnTo>
                <a:lnTo>
                  <a:pt x="1627490" y="915735"/>
                </a:lnTo>
                <a:lnTo>
                  <a:pt x="1628019" y="896414"/>
                </a:lnTo>
                <a:lnTo>
                  <a:pt x="1628548" y="877094"/>
                </a:lnTo>
                <a:lnTo>
                  <a:pt x="1628019" y="857509"/>
                </a:lnTo>
                <a:lnTo>
                  <a:pt x="1627490" y="838189"/>
                </a:lnTo>
                <a:lnTo>
                  <a:pt x="1626168" y="819133"/>
                </a:lnTo>
                <a:lnTo>
                  <a:pt x="1624581" y="800342"/>
                </a:lnTo>
                <a:lnTo>
                  <a:pt x="1622464" y="781551"/>
                </a:lnTo>
                <a:lnTo>
                  <a:pt x="1619555" y="762495"/>
                </a:lnTo>
                <a:lnTo>
                  <a:pt x="1616645" y="743704"/>
                </a:lnTo>
                <a:lnTo>
                  <a:pt x="1613207" y="725707"/>
                </a:lnTo>
                <a:lnTo>
                  <a:pt x="1608975" y="707180"/>
                </a:lnTo>
                <a:lnTo>
                  <a:pt x="1604743" y="689183"/>
                </a:lnTo>
                <a:lnTo>
                  <a:pt x="1599982" y="670921"/>
                </a:lnTo>
                <a:lnTo>
                  <a:pt x="1594692" y="653454"/>
                </a:lnTo>
                <a:lnTo>
                  <a:pt x="1588873" y="635986"/>
                </a:lnTo>
                <a:lnTo>
                  <a:pt x="1582789" y="618253"/>
                </a:lnTo>
                <a:lnTo>
                  <a:pt x="1576176" y="601315"/>
                </a:lnTo>
                <a:lnTo>
                  <a:pt x="1569299" y="584112"/>
                </a:lnTo>
                <a:lnTo>
                  <a:pt x="1561893" y="567438"/>
                </a:lnTo>
                <a:lnTo>
                  <a:pt x="1554223" y="551029"/>
                </a:lnTo>
                <a:lnTo>
                  <a:pt x="1546023" y="534620"/>
                </a:lnTo>
                <a:lnTo>
                  <a:pt x="1537559" y="518740"/>
                </a:lnTo>
                <a:lnTo>
                  <a:pt x="1528830" y="502596"/>
                </a:lnTo>
                <a:lnTo>
                  <a:pt x="1519308" y="486980"/>
                </a:lnTo>
                <a:lnTo>
                  <a:pt x="1509786" y="471630"/>
                </a:lnTo>
                <a:lnTo>
                  <a:pt x="1499735" y="456544"/>
                </a:lnTo>
                <a:lnTo>
                  <a:pt x="1489684" y="441458"/>
                </a:lnTo>
                <a:lnTo>
                  <a:pt x="1479104" y="427167"/>
                </a:lnTo>
                <a:lnTo>
                  <a:pt x="1467730" y="412610"/>
                </a:lnTo>
                <a:lnTo>
                  <a:pt x="1456356" y="398583"/>
                </a:lnTo>
                <a:lnTo>
                  <a:pt x="1444718" y="384820"/>
                </a:lnTo>
                <a:lnTo>
                  <a:pt x="1432815" y="371323"/>
                </a:lnTo>
                <a:lnTo>
                  <a:pt x="1420384" y="358089"/>
                </a:lnTo>
                <a:lnTo>
                  <a:pt x="1407952" y="344856"/>
                </a:lnTo>
                <a:lnTo>
                  <a:pt x="1394991" y="332417"/>
                </a:lnTo>
                <a:lnTo>
                  <a:pt x="1381766" y="320243"/>
                </a:lnTo>
                <a:lnTo>
                  <a:pt x="1368277" y="308333"/>
                </a:lnTo>
                <a:lnTo>
                  <a:pt x="1354522" y="296423"/>
                </a:lnTo>
                <a:lnTo>
                  <a:pt x="1340504" y="285042"/>
                </a:lnTo>
                <a:lnTo>
                  <a:pt x="1325956" y="274191"/>
                </a:lnTo>
                <a:lnTo>
                  <a:pt x="1311408" y="263340"/>
                </a:lnTo>
                <a:lnTo>
                  <a:pt x="1296596" y="253018"/>
                </a:lnTo>
                <a:lnTo>
                  <a:pt x="1281255" y="242961"/>
                </a:lnTo>
                <a:lnTo>
                  <a:pt x="1265914" y="233698"/>
                </a:lnTo>
                <a:lnTo>
                  <a:pt x="1250573" y="224170"/>
                </a:lnTo>
                <a:lnTo>
                  <a:pt x="1234702" y="215436"/>
                </a:lnTo>
                <a:lnTo>
                  <a:pt x="1218568" y="206967"/>
                </a:lnTo>
                <a:lnTo>
                  <a:pt x="1201904" y="198762"/>
                </a:lnTo>
                <a:lnTo>
                  <a:pt x="1185769" y="191087"/>
                </a:lnTo>
                <a:lnTo>
                  <a:pt x="1168841" y="183412"/>
                </a:lnTo>
                <a:lnTo>
                  <a:pt x="1151913" y="176530"/>
                </a:lnTo>
                <a:lnTo>
                  <a:pt x="1134720" y="169914"/>
                </a:lnTo>
                <a:lnTo>
                  <a:pt x="1117263" y="164091"/>
                </a:lnTo>
                <a:lnTo>
                  <a:pt x="1099806" y="158269"/>
                </a:lnTo>
                <a:lnTo>
                  <a:pt x="1082084" y="152975"/>
                </a:lnTo>
                <a:lnTo>
                  <a:pt x="1064098" y="147947"/>
                </a:lnTo>
                <a:lnTo>
                  <a:pt x="1045847" y="143712"/>
                </a:lnTo>
                <a:lnTo>
                  <a:pt x="1027861" y="139478"/>
                </a:lnTo>
                <a:lnTo>
                  <a:pt x="1009345" y="136037"/>
                </a:lnTo>
                <a:lnTo>
                  <a:pt x="990830" y="132861"/>
                </a:lnTo>
                <a:lnTo>
                  <a:pt x="972050" y="130479"/>
                </a:lnTo>
                <a:lnTo>
                  <a:pt x="953271" y="128362"/>
                </a:lnTo>
                <a:lnTo>
                  <a:pt x="933962" y="126774"/>
                </a:lnTo>
                <a:lnTo>
                  <a:pt x="914918" y="125450"/>
                </a:lnTo>
                <a:lnTo>
                  <a:pt x="895873" y="124392"/>
                </a:lnTo>
                <a:lnTo>
                  <a:pt x="876300" y="124392"/>
                </a:lnTo>
                <a:lnTo>
                  <a:pt x="856991" y="124392"/>
                </a:lnTo>
                <a:close/>
                <a:moveTo>
                  <a:pt x="876300" y="0"/>
                </a:moveTo>
                <a:lnTo>
                  <a:pt x="899048" y="265"/>
                </a:lnTo>
                <a:lnTo>
                  <a:pt x="921266" y="1323"/>
                </a:lnTo>
                <a:lnTo>
                  <a:pt x="943749" y="2382"/>
                </a:lnTo>
                <a:lnTo>
                  <a:pt x="965702" y="4764"/>
                </a:lnTo>
                <a:lnTo>
                  <a:pt x="987656" y="7146"/>
                </a:lnTo>
                <a:lnTo>
                  <a:pt x="1009610" y="10057"/>
                </a:lnTo>
                <a:lnTo>
                  <a:pt x="1031299" y="13763"/>
                </a:lnTo>
                <a:lnTo>
                  <a:pt x="1052724" y="17997"/>
                </a:lnTo>
                <a:lnTo>
                  <a:pt x="1074149" y="22496"/>
                </a:lnTo>
                <a:lnTo>
                  <a:pt x="1095045" y="27525"/>
                </a:lnTo>
                <a:lnTo>
                  <a:pt x="1115940" y="33348"/>
                </a:lnTo>
                <a:lnTo>
                  <a:pt x="1136572" y="39435"/>
                </a:lnTo>
                <a:lnTo>
                  <a:pt x="1157203" y="46051"/>
                </a:lnTo>
                <a:lnTo>
                  <a:pt x="1177305" y="53197"/>
                </a:lnTo>
                <a:lnTo>
                  <a:pt x="1197407" y="60873"/>
                </a:lnTo>
                <a:lnTo>
                  <a:pt x="1216981" y="69077"/>
                </a:lnTo>
                <a:lnTo>
                  <a:pt x="1236818" y="77811"/>
                </a:lnTo>
                <a:lnTo>
                  <a:pt x="1255863" y="86545"/>
                </a:lnTo>
                <a:lnTo>
                  <a:pt x="1274907" y="96337"/>
                </a:lnTo>
                <a:lnTo>
                  <a:pt x="1293687" y="105865"/>
                </a:lnTo>
                <a:lnTo>
                  <a:pt x="1312202" y="116452"/>
                </a:lnTo>
                <a:lnTo>
                  <a:pt x="1330453" y="127303"/>
                </a:lnTo>
                <a:lnTo>
                  <a:pt x="1348439" y="138154"/>
                </a:lnTo>
                <a:lnTo>
                  <a:pt x="1365896" y="149799"/>
                </a:lnTo>
                <a:lnTo>
                  <a:pt x="1383353" y="162239"/>
                </a:lnTo>
                <a:lnTo>
                  <a:pt x="1400282" y="174413"/>
                </a:lnTo>
                <a:lnTo>
                  <a:pt x="1416945" y="187117"/>
                </a:lnTo>
                <a:lnTo>
                  <a:pt x="1433609" y="200615"/>
                </a:lnTo>
                <a:lnTo>
                  <a:pt x="1449479" y="214113"/>
                </a:lnTo>
                <a:lnTo>
                  <a:pt x="1465085" y="228404"/>
                </a:lnTo>
                <a:lnTo>
                  <a:pt x="1480426" y="242432"/>
                </a:lnTo>
                <a:lnTo>
                  <a:pt x="1495503" y="257253"/>
                </a:lnTo>
                <a:lnTo>
                  <a:pt x="1510315" y="272074"/>
                </a:lnTo>
                <a:lnTo>
                  <a:pt x="1524863" y="287424"/>
                </a:lnTo>
                <a:lnTo>
                  <a:pt x="1538881" y="303569"/>
                </a:lnTo>
                <a:lnTo>
                  <a:pt x="1552371" y="319449"/>
                </a:lnTo>
                <a:lnTo>
                  <a:pt x="1565596" y="335858"/>
                </a:lnTo>
                <a:lnTo>
                  <a:pt x="1578292" y="352796"/>
                </a:lnTo>
                <a:lnTo>
                  <a:pt x="1590724" y="369735"/>
                </a:lnTo>
                <a:lnTo>
                  <a:pt x="1602627" y="386938"/>
                </a:lnTo>
                <a:lnTo>
                  <a:pt x="1614265" y="404935"/>
                </a:lnTo>
                <a:lnTo>
                  <a:pt x="1625639" y="422667"/>
                </a:lnTo>
                <a:lnTo>
                  <a:pt x="1636219" y="440929"/>
                </a:lnTo>
                <a:lnTo>
                  <a:pt x="1646534" y="459455"/>
                </a:lnTo>
                <a:lnTo>
                  <a:pt x="1656585" y="478247"/>
                </a:lnTo>
                <a:lnTo>
                  <a:pt x="1666108" y="497038"/>
                </a:lnTo>
                <a:lnTo>
                  <a:pt x="1675101" y="516358"/>
                </a:lnTo>
                <a:lnTo>
                  <a:pt x="1683565" y="535943"/>
                </a:lnTo>
                <a:lnTo>
                  <a:pt x="1691764" y="555528"/>
                </a:lnTo>
                <a:lnTo>
                  <a:pt x="1699170" y="575643"/>
                </a:lnTo>
                <a:lnTo>
                  <a:pt x="1706577" y="596022"/>
                </a:lnTo>
                <a:lnTo>
                  <a:pt x="1712925" y="616401"/>
                </a:lnTo>
                <a:lnTo>
                  <a:pt x="1719273" y="637309"/>
                </a:lnTo>
                <a:lnTo>
                  <a:pt x="1725092" y="658218"/>
                </a:lnTo>
                <a:lnTo>
                  <a:pt x="1730382" y="679126"/>
                </a:lnTo>
                <a:lnTo>
                  <a:pt x="1734614" y="700564"/>
                </a:lnTo>
                <a:lnTo>
                  <a:pt x="1739111" y="721737"/>
                </a:lnTo>
                <a:lnTo>
                  <a:pt x="1742549" y="743439"/>
                </a:lnTo>
                <a:lnTo>
                  <a:pt x="1745723" y="765406"/>
                </a:lnTo>
                <a:lnTo>
                  <a:pt x="1748104" y="787373"/>
                </a:lnTo>
                <a:lnTo>
                  <a:pt x="1749955" y="809605"/>
                </a:lnTo>
                <a:lnTo>
                  <a:pt x="1751542" y="831837"/>
                </a:lnTo>
                <a:lnTo>
                  <a:pt x="1752336" y="854598"/>
                </a:lnTo>
                <a:lnTo>
                  <a:pt x="1752600" y="877094"/>
                </a:lnTo>
                <a:lnTo>
                  <a:pt x="1752336" y="899590"/>
                </a:lnTo>
                <a:lnTo>
                  <a:pt x="1751542" y="922351"/>
                </a:lnTo>
                <a:lnTo>
                  <a:pt x="1749955" y="944583"/>
                </a:lnTo>
                <a:lnTo>
                  <a:pt x="1748104" y="966550"/>
                </a:lnTo>
                <a:lnTo>
                  <a:pt x="1745723" y="988782"/>
                </a:lnTo>
                <a:lnTo>
                  <a:pt x="1742549" y="1010220"/>
                </a:lnTo>
                <a:lnTo>
                  <a:pt x="1739111" y="1031922"/>
                </a:lnTo>
                <a:lnTo>
                  <a:pt x="1734614" y="1053624"/>
                </a:lnTo>
                <a:lnTo>
                  <a:pt x="1730382" y="1075062"/>
                </a:lnTo>
                <a:lnTo>
                  <a:pt x="1725092" y="1095970"/>
                </a:lnTo>
                <a:lnTo>
                  <a:pt x="1719273" y="1116879"/>
                </a:lnTo>
                <a:lnTo>
                  <a:pt x="1712925" y="1137523"/>
                </a:lnTo>
                <a:lnTo>
                  <a:pt x="1706577" y="1157902"/>
                </a:lnTo>
                <a:lnTo>
                  <a:pt x="1699170" y="1178016"/>
                </a:lnTo>
                <a:lnTo>
                  <a:pt x="1691764" y="1198130"/>
                </a:lnTo>
                <a:lnTo>
                  <a:pt x="1683565" y="1217980"/>
                </a:lnTo>
                <a:lnTo>
                  <a:pt x="1675101" y="1237565"/>
                </a:lnTo>
                <a:lnTo>
                  <a:pt x="1666108" y="1256886"/>
                </a:lnTo>
                <a:lnTo>
                  <a:pt x="1656585" y="1275941"/>
                </a:lnTo>
                <a:lnTo>
                  <a:pt x="1646534" y="1294733"/>
                </a:lnTo>
                <a:lnTo>
                  <a:pt x="1636219" y="1313259"/>
                </a:lnTo>
                <a:lnTo>
                  <a:pt x="1625639" y="1331521"/>
                </a:lnTo>
                <a:lnTo>
                  <a:pt x="1614265" y="1349253"/>
                </a:lnTo>
                <a:lnTo>
                  <a:pt x="1602627" y="1366986"/>
                </a:lnTo>
                <a:lnTo>
                  <a:pt x="1590724" y="1384453"/>
                </a:lnTo>
                <a:lnTo>
                  <a:pt x="1578292" y="1401392"/>
                </a:lnTo>
                <a:lnTo>
                  <a:pt x="1565596" y="1418066"/>
                </a:lnTo>
                <a:lnTo>
                  <a:pt x="1552371" y="1434475"/>
                </a:lnTo>
                <a:lnTo>
                  <a:pt x="1538881" y="1450619"/>
                </a:lnTo>
                <a:lnTo>
                  <a:pt x="1524863" y="1466234"/>
                </a:lnTo>
                <a:lnTo>
                  <a:pt x="1510315" y="1481585"/>
                </a:lnTo>
                <a:lnTo>
                  <a:pt x="1495503" y="1496671"/>
                </a:lnTo>
                <a:lnTo>
                  <a:pt x="1480426" y="1511492"/>
                </a:lnTo>
                <a:lnTo>
                  <a:pt x="1465085" y="1525784"/>
                </a:lnTo>
                <a:lnTo>
                  <a:pt x="1449479" y="1540075"/>
                </a:lnTo>
                <a:lnTo>
                  <a:pt x="1433609" y="1553573"/>
                </a:lnTo>
                <a:lnTo>
                  <a:pt x="1416945" y="1566542"/>
                </a:lnTo>
                <a:lnTo>
                  <a:pt x="1400282" y="1579510"/>
                </a:lnTo>
                <a:lnTo>
                  <a:pt x="1383353" y="1591949"/>
                </a:lnTo>
                <a:lnTo>
                  <a:pt x="1365896" y="1603859"/>
                </a:lnTo>
                <a:lnTo>
                  <a:pt x="1348439" y="1615505"/>
                </a:lnTo>
                <a:lnTo>
                  <a:pt x="1330453" y="1626885"/>
                </a:lnTo>
                <a:lnTo>
                  <a:pt x="1312202" y="1637472"/>
                </a:lnTo>
                <a:lnTo>
                  <a:pt x="1293687" y="1647793"/>
                </a:lnTo>
                <a:lnTo>
                  <a:pt x="1274907" y="1657851"/>
                </a:lnTo>
                <a:lnTo>
                  <a:pt x="1255863" y="1667379"/>
                </a:lnTo>
                <a:lnTo>
                  <a:pt x="1236818" y="1676377"/>
                </a:lnTo>
                <a:lnTo>
                  <a:pt x="1216981" y="1684846"/>
                </a:lnTo>
                <a:lnTo>
                  <a:pt x="1197407" y="1693051"/>
                </a:lnTo>
                <a:lnTo>
                  <a:pt x="1177305" y="1700726"/>
                </a:lnTo>
                <a:lnTo>
                  <a:pt x="1157203" y="1707607"/>
                </a:lnTo>
                <a:lnTo>
                  <a:pt x="1136572" y="1714753"/>
                </a:lnTo>
                <a:lnTo>
                  <a:pt x="1115940" y="1720576"/>
                </a:lnTo>
                <a:lnTo>
                  <a:pt x="1095045" y="1726134"/>
                </a:lnTo>
                <a:lnTo>
                  <a:pt x="1074149" y="1731427"/>
                </a:lnTo>
                <a:lnTo>
                  <a:pt x="1052724" y="1736191"/>
                </a:lnTo>
                <a:lnTo>
                  <a:pt x="1031299" y="1740426"/>
                </a:lnTo>
                <a:lnTo>
                  <a:pt x="1009610" y="1743866"/>
                </a:lnTo>
                <a:lnTo>
                  <a:pt x="987656" y="1747042"/>
                </a:lnTo>
                <a:lnTo>
                  <a:pt x="965702" y="1749424"/>
                </a:lnTo>
                <a:lnTo>
                  <a:pt x="943749" y="1751277"/>
                </a:lnTo>
                <a:lnTo>
                  <a:pt x="921266" y="1752865"/>
                </a:lnTo>
                <a:lnTo>
                  <a:pt x="899048" y="1753923"/>
                </a:lnTo>
                <a:lnTo>
                  <a:pt x="876300" y="1754188"/>
                </a:lnTo>
                <a:lnTo>
                  <a:pt x="853817" y="1753923"/>
                </a:lnTo>
                <a:lnTo>
                  <a:pt x="831335" y="1752865"/>
                </a:lnTo>
                <a:lnTo>
                  <a:pt x="809116" y="1751277"/>
                </a:lnTo>
                <a:lnTo>
                  <a:pt x="786898" y="1749424"/>
                </a:lnTo>
                <a:lnTo>
                  <a:pt x="764944" y="1747042"/>
                </a:lnTo>
                <a:lnTo>
                  <a:pt x="742990" y="1743866"/>
                </a:lnTo>
                <a:lnTo>
                  <a:pt x="721301" y="1740426"/>
                </a:lnTo>
                <a:lnTo>
                  <a:pt x="699876" y="1736191"/>
                </a:lnTo>
                <a:lnTo>
                  <a:pt x="678716" y="1731427"/>
                </a:lnTo>
                <a:lnTo>
                  <a:pt x="657820" y="1726134"/>
                </a:lnTo>
                <a:lnTo>
                  <a:pt x="636660" y="1720576"/>
                </a:lnTo>
                <a:lnTo>
                  <a:pt x="616028" y="1714753"/>
                </a:lnTo>
                <a:lnTo>
                  <a:pt x="595662" y="1707607"/>
                </a:lnTo>
                <a:lnTo>
                  <a:pt x="575295" y="1700726"/>
                </a:lnTo>
                <a:lnTo>
                  <a:pt x="555193" y="1693051"/>
                </a:lnTo>
                <a:lnTo>
                  <a:pt x="535619" y="1684846"/>
                </a:lnTo>
                <a:lnTo>
                  <a:pt x="516046" y="1676377"/>
                </a:lnTo>
                <a:lnTo>
                  <a:pt x="496737" y="1667379"/>
                </a:lnTo>
                <a:lnTo>
                  <a:pt x="477958" y="1657851"/>
                </a:lnTo>
                <a:lnTo>
                  <a:pt x="458913" y="1647793"/>
                </a:lnTo>
                <a:lnTo>
                  <a:pt x="440663" y="1637472"/>
                </a:lnTo>
                <a:lnTo>
                  <a:pt x="422412" y="1626885"/>
                </a:lnTo>
                <a:lnTo>
                  <a:pt x="404161" y="1615505"/>
                </a:lnTo>
                <a:lnTo>
                  <a:pt x="386704" y="1603859"/>
                </a:lnTo>
                <a:lnTo>
                  <a:pt x="369511" y="1591949"/>
                </a:lnTo>
                <a:lnTo>
                  <a:pt x="352318" y="1579510"/>
                </a:lnTo>
                <a:lnTo>
                  <a:pt x="335655" y="1566542"/>
                </a:lnTo>
                <a:lnTo>
                  <a:pt x="319255" y="1553573"/>
                </a:lnTo>
                <a:lnTo>
                  <a:pt x="303121" y="1540075"/>
                </a:lnTo>
                <a:lnTo>
                  <a:pt x="287251" y="1525784"/>
                </a:lnTo>
                <a:lnTo>
                  <a:pt x="271909" y="1511492"/>
                </a:lnTo>
                <a:lnTo>
                  <a:pt x="256833" y="1496671"/>
                </a:lnTo>
                <a:lnTo>
                  <a:pt x="242285" y="1481585"/>
                </a:lnTo>
                <a:lnTo>
                  <a:pt x="227737" y="1466234"/>
                </a:lnTo>
                <a:lnTo>
                  <a:pt x="213983" y="1450619"/>
                </a:lnTo>
                <a:lnTo>
                  <a:pt x="200229" y="1434475"/>
                </a:lnTo>
                <a:lnTo>
                  <a:pt x="187004" y="1418066"/>
                </a:lnTo>
                <a:lnTo>
                  <a:pt x="174308" y="1401392"/>
                </a:lnTo>
                <a:lnTo>
                  <a:pt x="161876" y="1384453"/>
                </a:lnTo>
                <a:lnTo>
                  <a:pt x="149709" y="1366986"/>
                </a:lnTo>
                <a:lnTo>
                  <a:pt x="138071" y="1349253"/>
                </a:lnTo>
                <a:lnTo>
                  <a:pt x="126961" y="1331521"/>
                </a:lnTo>
                <a:lnTo>
                  <a:pt x="116117" y="1313259"/>
                </a:lnTo>
                <a:lnTo>
                  <a:pt x="105801" y="1294733"/>
                </a:lnTo>
                <a:lnTo>
                  <a:pt x="95750" y="1275941"/>
                </a:lnTo>
                <a:lnTo>
                  <a:pt x="86492" y="1256886"/>
                </a:lnTo>
                <a:lnTo>
                  <a:pt x="77499" y="1237565"/>
                </a:lnTo>
                <a:lnTo>
                  <a:pt x="69035" y="1217980"/>
                </a:lnTo>
                <a:lnTo>
                  <a:pt x="60836" y="1198130"/>
                </a:lnTo>
                <a:lnTo>
                  <a:pt x="53165" y="1178016"/>
                </a:lnTo>
                <a:lnTo>
                  <a:pt x="46023" y="1157902"/>
                </a:lnTo>
                <a:lnTo>
                  <a:pt x="39411" y="1137523"/>
                </a:lnTo>
                <a:lnTo>
                  <a:pt x="33327" y="1116879"/>
                </a:lnTo>
                <a:lnTo>
                  <a:pt x="27508" y="1095970"/>
                </a:lnTo>
                <a:lnTo>
                  <a:pt x="22483" y="1075062"/>
                </a:lnTo>
                <a:lnTo>
                  <a:pt x="17721" y="1053624"/>
                </a:lnTo>
                <a:lnTo>
                  <a:pt x="13754" y="1031922"/>
                </a:lnTo>
                <a:lnTo>
                  <a:pt x="10051" y="1010220"/>
                </a:lnTo>
                <a:lnTo>
                  <a:pt x="6877" y="988782"/>
                </a:lnTo>
                <a:lnTo>
                  <a:pt x="4496" y="966550"/>
                </a:lnTo>
                <a:lnTo>
                  <a:pt x="2380" y="944583"/>
                </a:lnTo>
                <a:lnTo>
                  <a:pt x="1322" y="922351"/>
                </a:lnTo>
                <a:lnTo>
                  <a:pt x="264" y="899590"/>
                </a:lnTo>
                <a:lnTo>
                  <a:pt x="0" y="877094"/>
                </a:lnTo>
                <a:lnTo>
                  <a:pt x="264" y="854598"/>
                </a:lnTo>
                <a:lnTo>
                  <a:pt x="1322" y="831837"/>
                </a:lnTo>
                <a:lnTo>
                  <a:pt x="2380" y="809605"/>
                </a:lnTo>
                <a:lnTo>
                  <a:pt x="4496" y="787373"/>
                </a:lnTo>
                <a:lnTo>
                  <a:pt x="6877" y="765406"/>
                </a:lnTo>
                <a:lnTo>
                  <a:pt x="10051" y="743439"/>
                </a:lnTo>
                <a:lnTo>
                  <a:pt x="13754" y="721737"/>
                </a:lnTo>
                <a:lnTo>
                  <a:pt x="17721" y="700564"/>
                </a:lnTo>
                <a:lnTo>
                  <a:pt x="22483" y="679126"/>
                </a:lnTo>
                <a:lnTo>
                  <a:pt x="27508" y="658218"/>
                </a:lnTo>
                <a:lnTo>
                  <a:pt x="33327" y="637309"/>
                </a:lnTo>
                <a:lnTo>
                  <a:pt x="39411" y="616401"/>
                </a:lnTo>
                <a:lnTo>
                  <a:pt x="46023" y="596022"/>
                </a:lnTo>
                <a:lnTo>
                  <a:pt x="53165" y="575643"/>
                </a:lnTo>
                <a:lnTo>
                  <a:pt x="60836" y="555528"/>
                </a:lnTo>
                <a:lnTo>
                  <a:pt x="69035" y="535943"/>
                </a:lnTo>
                <a:lnTo>
                  <a:pt x="77499" y="516358"/>
                </a:lnTo>
                <a:lnTo>
                  <a:pt x="86492" y="497038"/>
                </a:lnTo>
                <a:lnTo>
                  <a:pt x="95750" y="478247"/>
                </a:lnTo>
                <a:lnTo>
                  <a:pt x="105801" y="459455"/>
                </a:lnTo>
                <a:lnTo>
                  <a:pt x="116117" y="440929"/>
                </a:lnTo>
                <a:lnTo>
                  <a:pt x="126961" y="422667"/>
                </a:lnTo>
                <a:lnTo>
                  <a:pt x="138071" y="404935"/>
                </a:lnTo>
                <a:lnTo>
                  <a:pt x="149709" y="386938"/>
                </a:lnTo>
                <a:lnTo>
                  <a:pt x="161876" y="369735"/>
                </a:lnTo>
                <a:lnTo>
                  <a:pt x="174308" y="352796"/>
                </a:lnTo>
                <a:lnTo>
                  <a:pt x="187004" y="335858"/>
                </a:lnTo>
                <a:lnTo>
                  <a:pt x="200229" y="319449"/>
                </a:lnTo>
                <a:lnTo>
                  <a:pt x="213983" y="303569"/>
                </a:lnTo>
                <a:lnTo>
                  <a:pt x="227737" y="287424"/>
                </a:lnTo>
                <a:lnTo>
                  <a:pt x="242285" y="272074"/>
                </a:lnTo>
                <a:lnTo>
                  <a:pt x="256833" y="257253"/>
                </a:lnTo>
                <a:lnTo>
                  <a:pt x="271909" y="242432"/>
                </a:lnTo>
                <a:lnTo>
                  <a:pt x="287251" y="228404"/>
                </a:lnTo>
                <a:lnTo>
                  <a:pt x="303121" y="214113"/>
                </a:lnTo>
                <a:lnTo>
                  <a:pt x="319255" y="200615"/>
                </a:lnTo>
                <a:lnTo>
                  <a:pt x="335655" y="187117"/>
                </a:lnTo>
                <a:lnTo>
                  <a:pt x="352318" y="174413"/>
                </a:lnTo>
                <a:lnTo>
                  <a:pt x="369511" y="162239"/>
                </a:lnTo>
                <a:lnTo>
                  <a:pt x="386704" y="149799"/>
                </a:lnTo>
                <a:lnTo>
                  <a:pt x="404161" y="138154"/>
                </a:lnTo>
                <a:lnTo>
                  <a:pt x="422412" y="127303"/>
                </a:lnTo>
                <a:lnTo>
                  <a:pt x="440663" y="116452"/>
                </a:lnTo>
                <a:lnTo>
                  <a:pt x="458913" y="105865"/>
                </a:lnTo>
                <a:lnTo>
                  <a:pt x="477958" y="96337"/>
                </a:lnTo>
                <a:lnTo>
                  <a:pt x="496737" y="86545"/>
                </a:lnTo>
                <a:lnTo>
                  <a:pt x="516046" y="77811"/>
                </a:lnTo>
                <a:lnTo>
                  <a:pt x="535619" y="69077"/>
                </a:lnTo>
                <a:lnTo>
                  <a:pt x="555193" y="60873"/>
                </a:lnTo>
                <a:lnTo>
                  <a:pt x="575295" y="53197"/>
                </a:lnTo>
                <a:lnTo>
                  <a:pt x="595662" y="46051"/>
                </a:lnTo>
                <a:lnTo>
                  <a:pt x="616028" y="39435"/>
                </a:lnTo>
                <a:lnTo>
                  <a:pt x="636660" y="33348"/>
                </a:lnTo>
                <a:lnTo>
                  <a:pt x="657820" y="27525"/>
                </a:lnTo>
                <a:lnTo>
                  <a:pt x="678716" y="22496"/>
                </a:lnTo>
                <a:lnTo>
                  <a:pt x="699876" y="17997"/>
                </a:lnTo>
                <a:lnTo>
                  <a:pt x="721301" y="13763"/>
                </a:lnTo>
                <a:lnTo>
                  <a:pt x="742990" y="10057"/>
                </a:lnTo>
                <a:lnTo>
                  <a:pt x="764944" y="7146"/>
                </a:lnTo>
                <a:lnTo>
                  <a:pt x="786898" y="4764"/>
                </a:lnTo>
                <a:lnTo>
                  <a:pt x="809116" y="2382"/>
                </a:lnTo>
                <a:lnTo>
                  <a:pt x="831335" y="1323"/>
                </a:lnTo>
                <a:lnTo>
                  <a:pt x="853817" y="265"/>
                </a:lnTo>
                <a:lnTo>
                  <a:pt x="87630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7" name="Freeform 11"/>
          <p:cNvSpPr>
            <a:spLocks noEditPoints="1"/>
          </p:cNvSpPr>
          <p:nvPr/>
        </p:nvSpPr>
        <p:spPr bwMode="auto">
          <a:xfrm>
            <a:off x="6235615" y="4292707"/>
            <a:ext cx="341125" cy="414297"/>
          </a:xfrm>
          <a:custGeom>
            <a:avLst/>
            <a:gdLst>
              <a:gd name="T0" fmla="*/ 289 w 1658"/>
              <a:gd name="T1" fmla="*/ 272 h 2016"/>
              <a:gd name="T2" fmla="*/ 1081 w 1658"/>
              <a:gd name="T3" fmla="*/ 171 h 2016"/>
              <a:gd name="T4" fmla="*/ 1206 w 1658"/>
              <a:gd name="T5" fmla="*/ 273 h 2016"/>
              <a:gd name="T6" fmla="*/ 1206 w 1658"/>
              <a:gd name="T7" fmla="*/ 305 h 2016"/>
              <a:gd name="T8" fmla="*/ 456 w 1658"/>
              <a:gd name="T9" fmla="*/ 401 h 2016"/>
              <a:gd name="T10" fmla="*/ 383 w 1658"/>
              <a:gd name="T11" fmla="*/ 521 h 2016"/>
              <a:gd name="T12" fmla="*/ 383 w 1658"/>
              <a:gd name="T13" fmla="*/ 1626 h 2016"/>
              <a:gd name="T14" fmla="*/ 289 w 1658"/>
              <a:gd name="T15" fmla="*/ 1638 h 2016"/>
              <a:gd name="T16" fmla="*/ 289 w 1658"/>
              <a:gd name="T17" fmla="*/ 272 h 2016"/>
              <a:gd name="T18" fmla="*/ 894 w 1658"/>
              <a:gd name="T19" fmla="*/ 809 h 2016"/>
              <a:gd name="T20" fmla="*/ 894 w 1658"/>
              <a:gd name="T21" fmla="*/ 1088 h 2016"/>
              <a:gd name="T22" fmla="*/ 1513 w 1658"/>
              <a:gd name="T23" fmla="*/ 1009 h 2016"/>
              <a:gd name="T24" fmla="*/ 1513 w 1658"/>
              <a:gd name="T25" fmla="*/ 729 h 2016"/>
              <a:gd name="T26" fmla="*/ 894 w 1658"/>
              <a:gd name="T27" fmla="*/ 809 h 2016"/>
              <a:gd name="T28" fmla="*/ 742 w 1658"/>
              <a:gd name="T29" fmla="*/ 624 h 2016"/>
              <a:gd name="T30" fmla="*/ 742 w 1658"/>
              <a:gd name="T31" fmla="*/ 1990 h 2016"/>
              <a:gd name="T32" fmla="*/ 1534 w 1658"/>
              <a:gd name="T33" fmla="*/ 1888 h 2016"/>
              <a:gd name="T34" fmla="*/ 1658 w 1658"/>
              <a:gd name="T35" fmla="*/ 1755 h 2016"/>
              <a:gd name="T36" fmla="*/ 1658 w 1658"/>
              <a:gd name="T37" fmla="*/ 625 h 2016"/>
              <a:gd name="T38" fmla="*/ 1534 w 1658"/>
              <a:gd name="T39" fmla="*/ 523 h 2016"/>
              <a:gd name="T40" fmla="*/ 742 w 1658"/>
              <a:gd name="T41" fmla="*/ 624 h 2016"/>
              <a:gd name="T42" fmla="*/ 491 w 1658"/>
              <a:gd name="T43" fmla="*/ 476 h 2016"/>
              <a:gd name="T44" fmla="*/ 452 w 1658"/>
              <a:gd name="T45" fmla="*/ 513 h 2016"/>
              <a:gd name="T46" fmla="*/ 452 w 1658"/>
              <a:gd name="T47" fmla="*/ 1826 h 2016"/>
              <a:gd name="T48" fmla="*/ 491 w 1658"/>
              <a:gd name="T49" fmla="*/ 1911 h 2016"/>
              <a:gd name="T50" fmla="*/ 634 w 1658"/>
              <a:gd name="T51" fmla="*/ 2003 h 2016"/>
              <a:gd name="T52" fmla="*/ 672 w 1658"/>
              <a:gd name="T53" fmla="*/ 1966 h 2016"/>
              <a:gd name="T54" fmla="*/ 672 w 1658"/>
              <a:gd name="T55" fmla="*/ 653 h 2016"/>
              <a:gd name="T56" fmla="*/ 634 w 1658"/>
              <a:gd name="T57" fmla="*/ 567 h 2016"/>
              <a:gd name="T58" fmla="*/ 491 w 1658"/>
              <a:gd name="T59" fmla="*/ 476 h 2016"/>
              <a:gd name="T60" fmla="*/ 591 w 1658"/>
              <a:gd name="T61" fmla="*/ 453 h 2016"/>
              <a:gd name="T62" fmla="*/ 676 w 1658"/>
              <a:gd name="T63" fmla="*/ 507 h 2016"/>
              <a:gd name="T64" fmla="*/ 688 w 1658"/>
              <a:gd name="T65" fmla="*/ 516 h 2016"/>
              <a:gd name="T66" fmla="*/ 1445 w 1658"/>
              <a:gd name="T67" fmla="*/ 419 h 2016"/>
              <a:gd name="T68" fmla="*/ 1329 w 1658"/>
              <a:gd name="T69" fmla="*/ 359 h 2016"/>
              <a:gd name="T70" fmla="*/ 591 w 1658"/>
              <a:gd name="T71" fmla="*/ 453 h 2016"/>
              <a:gd name="T72" fmla="*/ 38 w 1658"/>
              <a:gd name="T73" fmla="*/ 124 h 2016"/>
              <a:gd name="T74" fmla="*/ 181 w 1658"/>
              <a:gd name="T75" fmla="*/ 215 h 2016"/>
              <a:gd name="T76" fmla="*/ 220 w 1658"/>
              <a:gd name="T77" fmla="*/ 301 h 2016"/>
              <a:gd name="T78" fmla="*/ 220 w 1658"/>
              <a:gd name="T79" fmla="*/ 1614 h 2016"/>
              <a:gd name="T80" fmla="*/ 181 w 1658"/>
              <a:gd name="T81" fmla="*/ 1651 h 2016"/>
              <a:gd name="T82" fmla="*/ 38 w 1658"/>
              <a:gd name="T83" fmla="*/ 1559 h 2016"/>
              <a:gd name="T84" fmla="*/ 0 w 1658"/>
              <a:gd name="T85" fmla="*/ 1474 h 2016"/>
              <a:gd name="T86" fmla="*/ 0 w 1658"/>
              <a:gd name="T87" fmla="*/ 161 h 2016"/>
              <a:gd name="T88" fmla="*/ 38 w 1658"/>
              <a:gd name="T89" fmla="*/ 124 h 2016"/>
              <a:gd name="T90" fmla="*/ 139 w 1658"/>
              <a:gd name="T91" fmla="*/ 101 h 2016"/>
              <a:gd name="T92" fmla="*/ 223 w 1658"/>
              <a:gd name="T93" fmla="*/ 155 h 2016"/>
              <a:gd name="T94" fmla="*/ 236 w 1658"/>
              <a:gd name="T95" fmla="*/ 164 h 2016"/>
              <a:gd name="T96" fmla="*/ 992 w 1658"/>
              <a:gd name="T97" fmla="*/ 67 h 2016"/>
              <a:gd name="T98" fmla="*/ 876 w 1658"/>
              <a:gd name="T99" fmla="*/ 7 h 2016"/>
              <a:gd name="T100" fmla="*/ 139 w 1658"/>
              <a:gd name="T101" fmla="*/ 101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58" h="2016">
                <a:moveTo>
                  <a:pt x="289" y="272"/>
                </a:moveTo>
                <a:cubicBezTo>
                  <a:pt x="1081" y="171"/>
                  <a:pt x="1081" y="171"/>
                  <a:pt x="1081" y="171"/>
                </a:cubicBezTo>
                <a:cubicBezTo>
                  <a:pt x="1150" y="162"/>
                  <a:pt x="1206" y="208"/>
                  <a:pt x="1206" y="273"/>
                </a:cubicBezTo>
                <a:cubicBezTo>
                  <a:pt x="1206" y="305"/>
                  <a:pt x="1206" y="305"/>
                  <a:pt x="1206" y="305"/>
                </a:cubicBezTo>
                <a:cubicBezTo>
                  <a:pt x="456" y="401"/>
                  <a:pt x="456" y="401"/>
                  <a:pt x="456" y="401"/>
                </a:cubicBezTo>
                <a:cubicBezTo>
                  <a:pt x="403" y="416"/>
                  <a:pt x="381" y="450"/>
                  <a:pt x="383" y="521"/>
                </a:cubicBezTo>
                <a:cubicBezTo>
                  <a:pt x="383" y="1626"/>
                  <a:pt x="383" y="1626"/>
                  <a:pt x="383" y="1626"/>
                </a:cubicBezTo>
                <a:cubicBezTo>
                  <a:pt x="289" y="1638"/>
                  <a:pt x="289" y="1638"/>
                  <a:pt x="289" y="1638"/>
                </a:cubicBezTo>
                <a:cubicBezTo>
                  <a:pt x="289" y="272"/>
                  <a:pt x="289" y="272"/>
                  <a:pt x="289" y="272"/>
                </a:cubicBezTo>
                <a:close/>
                <a:moveTo>
                  <a:pt x="894" y="809"/>
                </a:moveTo>
                <a:cubicBezTo>
                  <a:pt x="894" y="1088"/>
                  <a:pt x="894" y="1088"/>
                  <a:pt x="894" y="1088"/>
                </a:cubicBezTo>
                <a:cubicBezTo>
                  <a:pt x="1513" y="1009"/>
                  <a:pt x="1513" y="1009"/>
                  <a:pt x="1513" y="1009"/>
                </a:cubicBezTo>
                <a:cubicBezTo>
                  <a:pt x="1513" y="729"/>
                  <a:pt x="1513" y="729"/>
                  <a:pt x="1513" y="729"/>
                </a:cubicBezTo>
                <a:cubicBezTo>
                  <a:pt x="894" y="809"/>
                  <a:pt x="894" y="809"/>
                  <a:pt x="894" y="809"/>
                </a:cubicBezTo>
                <a:close/>
                <a:moveTo>
                  <a:pt x="742" y="624"/>
                </a:moveTo>
                <a:cubicBezTo>
                  <a:pt x="742" y="1990"/>
                  <a:pt x="742" y="1990"/>
                  <a:pt x="742" y="1990"/>
                </a:cubicBezTo>
                <a:cubicBezTo>
                  <a:pt x="1534" y="1888"/>
                  <a:pt x="1534" y="1888"/>
                  <a:pt x="1534" y="1888"/>
                </a:cubicBezTo>
                <a:cubicBezTo>
                  <a:pt x="1602" y="1880"/>
                  <a:pt x="1658" y="1819"/>
                  <a:pt x="1658" y="1755"/>
                </a:cubicBezTo>
                <a:cubicBezTo>
                  <a:pt x="1658" y="625"/>
                  <a:pt x="1658" y="625"/>
                  <a:pt x="1658" y="625"/>
                </a:cubicBezTo>
                <a:cubicBezTo>
                  <a:pt x="1658" y="560"/>
                  <a:pt x="1602" y="514"/>
                  <a:pt x="1534" y="523"/>
                </a:cubicBezTo>
                <a:cubicBezTo>
                  <a:pt x="742" y="624"/>
                  <a:pt x="742" y="624"/>
                  <a:pt x="742" y="624"/>
                </a:cubicBezTo>
                <a:close/>
                <a:moveTo>
                  <a:pt x="491" y="476"/>
                </a:moveTo>
                <a:cubicBezTo>
                  <a:pt x="470" y="463"/>
                  <a:pt x="452" y="479"/>
                  <a:pt x="452" y="513"/>
                </a:cubicBezTo>
                <a:cubicBezTo>
                  <a:pt x="452" y="1826"/>
                  <a:pt x="452" y="1826"/>
                  <a:pt x="452" y="1826"/>
                </a:cubicBezTo>
                <a:cubicBezTo>
                  <a:pt x="452" y="1859"/>
                  <a:pt x="470" y="1898"/>
                  <a:pt x="491" y="1911"/>
                </a:cubicBezTo>
                <a:cubicBezTo>
                  <a:pt x="634" y="2003"/>
                  <a:pt x="634" y="2003"/>
                  <a:pt x="634" y="2003"/>
                </a:cubicBezTo>
                <a:cubicBezTo>
                  <a:pt x="655" y="2016"/>
                  <a:pt x="672" y="2000"/>
                  <a:pt x="672" y="1966"/>
                </a:cubicBezTo>
                <a:cubicBezTo>
                  <a:pt x="672" y="653"/>
                  <a:pt x="672" y="653"/>
                  <a:pt x="672" y="653"/>
                </a:cubicBezTo>
                <a:cubicBezTo>
                  <a:pt x="672" y="619"/>
                  <a:pt x="655" y="581"/>
                  <a:pt x="634" y="567"/>
                </a:cubicBezTo>
                <a:cubicBezTo>
                  <a:pt x="491" y="476"/>
                  <a:pt x="491" y="476"/>
                  <a:pt x="491" y="476"/>
                </a:cubicBezTo>
                <a:close/>
                <a:moveTo>
                  <a:pt x="591" y="453"/>
                </a:moveTo>
                <a:cubicBezTo>
                  <a:pt x="676" y="507"/>
                  <a:pt x="676" y="507"/>
                  <a:pt x="676" y="507"/>
                </a:cubicBezTo>
                <a:cubicBezTo>
                  <a:pt x="680" y="510"/>
                  <a:pt x="684" y="513"/>
                  <a:pt x="688" y="516"/>
                </a:cubicBezTo>
                <a:cubicBezTo>
                  <a:pt x="1445" y="419"/>
                  <a:pt x="1445" y="419"/>
                  <a:pt x="1445" y="419"/>
                </a:cubicBezTo>
                <a:cubicBezTo>
                  <a:pt x="1427" y="377"/>
                  <a:pt x="1381" y="352"/>
                  <a:pt x="1329" y="359"/>
                </a:cubicBezTo>
                <a:cubicBezTo>
                  <a:pt x="591" y="453"/>
                  <a:pt x="591" y="453"/>
                  <a:pt x="591" y="453"/>
                </a:cubicBezTo>
                <a:close/>
                <a:moveTo>
                  <a:pt x="38" y="124"/>
                </a:moveTo>
                <a:cubicBezTo>
                  <a:pt x="181" y="215"/>
                  <a:pt x="181" y="215"/>
                  <a:pt x="181" y="215"/>
                </a:cubicBezTo>
                <a:cubicBezTo>
                  <a:pt x="202" y="229"/>
                  <a:pt x="220" y="267"/>
                  <a:pt x="220" y="301"/>
                </a:cubicBezTo>
                <a:cubicBezTo>
                  <a:pt x="220" y="1614"/>
                  <a:pt x="220" y="1614"/>
                  <a:pt x="220" y="1614"/>
                </a:cubicBezTo>
                <a:cubicBezTo>
                  <a:pt x="220" y="1648"/>
                  <a:pt x="202" y="1664"/>
                  <a:pt x="181" y="1651"/>
                </a:cubicBezTo>
                <a:cubicBezTo>
                  <a:pt x="38" y="1559"/>
                  <a:pt x="38" y="1559"/>
                  <a:pt x="38" y="1559"/>
                </a:cubicBezTo>
                <a:cubicBezTo>
                  <a:pt x="17" y="1546"/>
                  <a:pt x="0" y="1507"/>
                  <a:pt x="0" y="1474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27"/>
                  <a:pt x="17" y="111"/>
                  <a:pt x="38" y="124"/>
                </a:cubicBezTo>
                <a:close/>
                <a:moveTo>
                  <a:pt x="139" y="101"/>
                </a:moveTo>
                <a:cubicBezTo>
                  <a:pt x="223" y="155"/>
                  <a:pt x="223" y="155"/>
                  <a:pt x="223" y="155"/>
                </a:cubicBezTo>
                <a:cubicBezTo>
                  <a:pt x="227" y="158"/>
                  <a:pt x="232" y="161"/>
                  <a:pt x="236" y="164"/>
                </a:cubicBezTo>
                <a:cubicBezTo>
                  <a:pt x="992" y="67"/>
                  <a:pt x="992" y="67"/>
                  <a:pt x="992" y="67"/>
                </a:cubicBezTo>
                <a:cubicBezTo>
                  <a:pt x="974" y="25"/>
                  <a:pt x="929" y="0"/>
                  <a:pt x="876" y="7"/>
                </a:cubicBezTo>
                <a:lnTo>
                  <a:pt x="139" y="10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88" name="图片 1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84" y="789509"/>
            <a:ext cx="4743239" cy="1546400"/>
          </a:xfrm>
          <a:prstGeom prst="rect">
            <a:avLst/>
          </a:prstGeom>
        </p:spPr>
      </p:pic>
      <p:pic>
        <p:nvPicPr>
          <p:cNvPr id="189" name="图片 1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" y="190723"/>
            <a:ext cx="1640170" cy="1662561"/>
          </a:xfrm>
          <a:prstGeom prst="rect">
            <a:avLst/>
          </a:prstGeom>
        </p:spPr>
      </p:pic>
      <p:pic>
        <p:nvPicPr>
          <p:cNvPr id="190" name="图片 1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5820" y="4961952"/>
            <a:ext cx="1640170" cy="1662561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99884" y="194159"/>
            <a:ext cx="1640170" cy="1662561"/>
          </a:xfrm>
          <a:prstGeom prst="rect">
            <a:avLst/>
          </a:prstGeom>
        </p:spPr>
      </p:pic>
      <p:pic>
        <p:nvPicPr>
          <p:cNvPr id="192" name="图片 1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284" y="4906312"/>
            <a:ext cx="1640170" cy="1662561"/>
          </a:xfrm>
          <a:prstGeom prst="rect">
            <a:avLst/>
          </a:prstGeom>
        </p:spPr>
      </p:pic>
      <p:sp>
        <p:nvSpPr>
          <p:cNvPr id="193" name="图文框 192"/>
          <p:cNvSpPr/>
          <p:nvPr/>
        </p:nvSpPr>
        <p:spPr>
          <a:xfrm>
            <a:off x="228602" y="220121"/>
            <a:ext cx="11723484" cy="6428457"/>
          </a:xfrm>
          <a:prstGeom prst="frame">
            <a:avLst>
              <a:gd name="adj1" fmla="val 4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160" grpId="0"/>
      <p:bldP spid="162" grpId="0"/>
      <p:bldP spid="163" grpId="0"/>
      <p:bldP spid="164" grpId="0"/>
      <p:bldP spid="165" grpId="0"/>
      <p:bldP spid="166" grpId="0" animBg="1"/>
      <p:bldP spid="186" grpId="0" animBg="1"/>
      <p:bldP spid="18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游戏开发重难点突破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462588" y="3248025"/>
            <a:ext cx="1724025" cy="1724025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b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地址？！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072438" y="3733800"/>
            <a:ext cx="749300" cy="750888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嘣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467100" y="2889250"/>
            <a:ext cx="515938" cy="514350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咚</a:t>
            </a:r>
            <a:endParaRPr lang="zh-CN" sz="7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>
            <a:stCxn id="7" idx="6"/>
            <a:endCxn id="8" idx="2"/>
          </p:cNvCxnSpPr>
          <p:nvPr/>
        </p:nvCxnSpPr>
        <p:spPr>
          <a:xfrm flipV="1">
            <a:off x="7186613" y="4110038"/>
            <a:ext cx="8858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2" idx="2"/>
            <a:endCxn id="9" idx="6"/>
          </p:cNvCxnSpPr>
          <p:nvPr/>
        </p:nvCxnSpPr>
        <p:spPr>
          <a:xfrm flipH="1">
            <a:off x="3983038" y="3146425"/>
            <a:ext cx="11128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095875" y="2401888"/>
            <a:ext cx="1490663" cy="1489075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b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上链！？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47"/>
          <p:cNvSpPr txBox="1">
            <a:spLocks noChangeArrowheads="1"/>
          </p:cNvSpPr>
          <p:nvPr/>
        </p:nvSpPr>
        <p:spPr bwMode="auto">
          <a:xfrm>
            <a:off x="2471738" y="3660775"/>
            <a:ext cx="2478087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zh-CN" altLang="en-US" sz="1800" dirty="0">
              <a:solidFill>
                <a:srgbClr val="4E4E4E"/>
              </a:solidFill>
              <a:latin typeface="宋体" panose="02010600030101010101" pitchFamily="2" charset="-122"/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5749925" y="2633663"/>
            <a:ext cx="220663" cy="415925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6116638" y="3910013"/>
            <a:ext cx="414337" cy="307975"/>
          </a:xfrm>
          <a:custGeom>
            <a:avLst/>
            <a:gdLst>
              <a:gd name="T0" fmla="*/ 2147483646 w 257"/>
              <a:gd name="T1" fmla="*/ 2147483646 h 191"/>
              <a:gd name="T2" fmla="*/ 2147483646 w 257"/>
              <a:gd name="T3" fmla="*/ 2147483646 h 191"/>
              <a:gd name="T4" fmla="*/ 2147483646 w 257"/>
              <a:gd name="T5" fmla="*/ 2147483646 h 191"/>
              <a:gd name="T6" fmla="*/ 2147483646 w 257"/>
              <a:gd name="T7" fmla="*/ 2147483646 h 191"/>
              <a:gd name="T8" fmla="*/ 2147483646 w 257"/>
              <a:gd name="T9" fmla="*/ 2147483646 h 191"/>
              <a:gd name="T10" fmla="*/ 2147483646 w 257"/>
              <a:gd name="T11" fmla="*/ 2147483646 h 191"/>
              <a:gd name="T12" fmla="*/ 2147483646 w 257"/>
              <a:gd name="T13" fmla="*/ 2147483646 h 191"/>
              <a:gd name="T14" fmla="*/ 2147483646 w 257"/>
              <a:gd name="T15" fmla="*/ 2147483646 h 191"/>
              <a:gd name="T16" fmla="*/ 2147483646 w 257"/>
              <a:gd name="T17" fmla="*/ 2147483646 h 191"/>
              <a:gd name="T18" fmla="*/ 2147483646 w 257"/>
              <a:gd name="T19" fmla="*/ 2147483646 h 191"/>
              <a:gd name="T20" fmla="*/ 2147483646 w 257"/>
              <a:gd name="T21" fmla="*/ 2147483646 h 191"/>
              <a:gd name="T22" fmla="*/ 2147483646 w 257"/>
              <a:gd name="T23" fmla="*/ 2147483646 h 191"/>
              <a:gd name="T24" fmla="*/ 2147483646 w 257"/>
              <a:gd name="T25" fmla="*/ 2147483646 h 191"/>
              <a:gd name="T26" fmla="*/ 2147483646 w 257"/>
              <a:gd name="T27" fmla="*/ 2147483646 h 191"/>
              <a:gd name="T28" fmla="*/ 2147483646 w 257"/>
              <a:gd name="T29" fmla="*/ 2147483646 h 191"/>
              <a:gd name="T30" fmla="*/ 2147483646 w 257"/>
              <a:gd name="T31" fmla="*/ 2147483646 h 191"/>
              <a:gd name="T32" fmla="*/ 2147483646 w 257"/>
              <a:gd name="T33" fmla="*/ 2147483646 h 191"/>
              <a:gd name="T34" fmla="*/ 2147483646 w 257"/>
              <a:gd name="T35" fmla="*/ 2147483646 h 191"/>
              <a:gd name="T36" fmla="*/ 2147483646 w 257"/>
              <a:gd name="T37" fmla="*/ 2147483646 h 191"/>
              <a:gd name="T38" fmla="*/ 2147483646 w 257"/>
              <a:gd name="T39" fmla="*/ 2147483646 h 191"/>
              <a:gd name="T40" fmla="*/ 2147483646 w 257"/>
              <a:gd name="T41" fmla="*/ 2147483646 h 191"/>
              <a:gd name="T42" fmla="*/ 2147483646 w 257"/>
              <a:gd name="T43" fmla="*/ 2147483646 h 191"/>
              <a:gd name="T44" fmla="*/ 2147483646 w 257"/>
              <a:gd name="T45" fmla="*/ 2147483646 h 191"/>
              <a:gd name="T46" fmla="*/ 2147483646 w 257"/>
              <a:gd name="T47" fmla="*/ 2147483646 h 191"/>
              <a:gd name="T48" fmla="*/ 2147483646 w 257"/>
              <a:gd name="T49" fmla="*/ 2147483646 h 191"/>
              <a:gd name="T50" fmla="*/ 2147483646 w 257"/>
              <a:gd name="T51" fmla="*/ 2147483646 h 191"/>
              <a:gd name="T52" fmla="*/ 2147483646 w 257"/>
              <a:gd name="T53" fmla="*/ 2147483646 h 191"/>
              <a:gd name="T54" fmla="*/ 2147483646 w 257"/>
              <a:gd name="T55" fmla="*/ 2147483646 h 191"/>
              <a:gd name="T56" fmla="*/ 2147483646 w 257"/>
              <a:gd name="T57" fmla="*/ 2147483646 h 191"/>
              <a:gd name="T58" fmla="*/ 2147483646 w 257"/>
              <a:gd name="T59" fmla="*/ 2147483646 h 191"/>
              <a:gd name="T60" fmla="*/ 2147483646 w 257"/>
              <a:gd name="T61" fmla="*/ 2147483646 h 191"/>
              <a:gd name="T62" fmla="*/ 2147483646 w 257"/>
              <a:gd name="T63" fmla="*/ 2147483646 h 191"/>
              <a:gd name="T64" fmla="*/ 2147483646 w 257"/>
              <a:gd name="T65" fmla="*/ 2147483646 h 191"/>
              <a:gd name="T66" fmla="*/ 2147483646 w 257"/>
              <a:gd name="T67" fmla="*/ 2147483646 h 191"/>
              <a:gd name="T68" fmla="*/ 2147483646 w 257"/>
              <a:gd name="T69" fmla="*/ 2147483646 h 191"/>
              <a:gd name="T70" fmla="*/ 2147483646 w 257"/>
              <a:gd name="T71" fmla="*/ 2147483646 h 191"/>
              <a:gd name="T72" fmla="*/ 2147483646 w 257"/>
              <a:gd name="T73" fmla="*/ 2147483646 h 191"/>
              <a:gd name="T74" fmla="*/ 2147483646 w 257"/>
              <a:gd name="T75" fmla="*/ 2147483646 h 191"/>
              <a:gd name="T76" fmla="*/ 2147483646 w 257"/>
              <a:gd name="T77" fmla="*/ 2147483646 h 191"/>
              <a:gd name="T78" fmla="*/ 2147483646 w 257"/>
              <a:gd name="T79" fmla="*/ 2147483646 h 191"/>
              <a:gd name="T80" fmla="*/ 2147483646 w 257"/>
              <a:gd name="T81" fmla="*/ 2147483646 h 191"/>
              <a:gd name="T82" fmla="*/ 2147483646 w 257"/>
              <a:gd name="T83" fmla="*/ 2147483646 h 191"/>
              <a:gd name="T84" fmla="*/ 2147483646 w 257"/>
              <a:gd name="T85" fmla="*/ 2147483646 h 191"/>
              <a:gd name="T86" fmla="*/ 2147483646 w 257"/>
              <a:gd name="T87" fmla="*/ 2147483646 h 191"/>
              <a:gd name="T88" fmla="*/ 2147483646 w 257"/>
              <a:gd name="T89" fmla="*/ 2147483646 h 191"/>
              <a:gd name="T90" fmla="*/ 2147483646 w 257"/>
              <a:gd name="T91" fmla="*/ 2147483646 h 191"/>
              <a:gd name="T92" fmla="*/ 2147483646 w 257"/>
              <a:gd name="T93" fmla="*/ 2147483646 h 191"/>
              <a:gd name="T94" fmla="*/ 2147483646 w 257"/>
              <a:gd name="T95" fmla="*/ 2147483646 h 191"/>
              <a:gd name="T96" fmla="*/ 2147483646 w 257"/>
              <a:gd name="T97" fmla="*/ 2147483646 h 191"/>
              <a:gd name="T98" fmla="*/ 2147483646 w 257"/>
              <a:gd name="T99" fmla="*/ 2147483646 h 19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7" h="191">
                <a:moveTo>
                  <a:pt x="33" y="125"/>
                </a:moveTo>
                <a:cubicBezTo>
                  <a:pt x="55" y="125"/>
                  <a:pt x="55" y="125"/>
                  <a:pt x="55" y="125"/>
                </a:cubicBezTo>
                <a:cubicBezTo>
                  <a:pt x="55" y="122"/>
                  <a:pt x="55" y="122"/>
                  <a:pt x="55" y="122"/>
                </a:cubicBezTo>
                <a:cubicBezTo>
                  <a:pt x="45" y="122"/>
                  <a:pt x="45" y="122"/>
                  <a:pt x="45" y="122"/>
                </a:cubicBezTo>
                <a:cubicBezTo>
                  <a:pt x="41" y="122"/>
                  <a:pt x="37" y="120"/>
                  <a:pt x="34" y="118"/>
                </a:cubicBezTo>
                <a:cubicBezTo>
                  <a:pt x="32" y="115"/>
                  <a:pt x="30" y="111"/>
                  <a:pt x="30" y="107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1"/>
                  <a:pt x="32" y="7"/>
                  <a:pt x="34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7" y="2"/>
                  <a:pt x="41" y="0"/>
                  <a:pt x="45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3" y="0"/>
                  <a:pt x="217" y="2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2" y="7"/>
                  <a:pt x="224" y="11"/>
                  <a:pt x="224" y="15"/>
                </a:cubicBezTo>
                <a:cubicBezTo>
                  <a:pt x="224" y="107"/>
                  <a:pt x="224" y="107"/>
                  <a:pt x="224" y="107"/>
                </a:cubicBezTo>
                <a:cubicBezTo>
                  <a:pt x="224" y="111"/>
                  <a:pt x="222" y="115"/>
                  <a:pt x="220" y="118"/>
                </a:cubicBezTo>
                <a:cubicBezTo>
                  <a:pt x="217" y="120"/>
                  <a:pt x="213" y="122"/>
                  <a:pt x="209" y="122"/>
                </a:cubicBezTo>
                <a:cubicBezTo>
                  <a:pt x="198" y="122"/>
                  <a:pt x="198" y="122"/>
                  <a:pt x="198" y="122"/>
                </a:cubicBezTo>
                <a:cubicBezTo>
                  <a:pt x="198" y="125"/>
                  <a:pt x="198" y="125"/>
                  <a:pt x="198" y="125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57" y="173"/>
                  <a:pt x="257" y="173"/>
                  <a:pt x="257" y="173"/>
                </a:cubicBezTo>
                <a:cubicBezTo>
                  <a:pt x="256" y="173"/>
                  <a:pt x="256" y="173"/>
                  <a:pt x="256" y="173"/>
                </a:cubicBezTo>
                <a:cubicBezTo>
                  <a:pt x="248" y="191"/>
                  <a:pt x="248" y="191"/>
                  <a:pt x="248" y="191"/>
                </a:cubicBezTo>
                <a:cubicBezTo>
                  <a:pt x="9" y="191"/>
                  <a:pt x="9" y="191"/>
                  <a:pt x="9" y="191"/>
                </a:cubicBezTo>
                <a:cubicBezTo>
                  <a:pt x="0" y="173"/>
                  <a:pt x="0" y="173"/>
                  <a:pt x="0" y="173"/>
                </a:cubicBezTo>
                <a:cubicBezTo>
                  <a:pt x="33" y="125"/>
                  <a:pt x="33" y="125"/>
                  <a:pt x="33" y="125"/>
                </a:cubicBezTo>
                <a:close/>
                <a:moveTo>
                  <a:pt x="77" y="125"/>
                </a:moveTo>
                <a:cubicBezTo>
                  <a:pt x="176" y="125"/>
                  <a:pt x="176" y="125"/>
                  <a:pt x="176" y="125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77" y="125"/>
                  <a:pt x="77" y="125"/>
                  <a:pt x="77" y="125"/>
                </a:cubicBezTo>
                <a:close/>
                <a:moveTo>
                  <a:pt x="209" y="15"/>
                </a:move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10" y="107"/>
                  <a:pt x="210" y="107"/>
                </a:cubicBezTo>
                <a:cubicBezTo>
                  <a:pt x="210" y="15"/>
                  <a:pt x="210" y="15"/>
                  <a:pt x="210" y="15"/>
                </a:cubicBezTo>
                <a:cubicBezTo>
                  <a:pt x="210" y="15"/>
                  <a:pt x="210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lose/>
                <a:moveTo>
                  <a:pt x="39" y="155"/>
                </a:moveTo>
                <a:cubicBezTo>
                  <a:pt x="37" y="158"/>
                  <a:pt x="35" y="160"/>
                  <a:pt x="34" y="163"/>
                </a:cubicBezTo>
                <a:cubicBezTo>
                  <a:pt x="42" y="163"/>
                  <a:pt x="51" y="163"/>
                  <a:pt x="60" y="163"/>
                </a:cubicBezTo>
                <a:cubicBezTo>
                  <a:pt x="61" y="160"/>
                  <a:pt x="62" y="158"/>
                  <a:pt x="63" y="155"/>
                </a:cubicBezTo>
                <a:cubicBezTo>
                  <a:pt x="55" y="155"/>
                  <a:pt x="47" y="155"/>
                  <a:pt x="39" y="155"/>
                </a:cubicBezTo>
                <a:close/>
                <a:moveTo>
                  <a:pt x="51" y="135"/>
                </a:moveTo>
                <a:cubicBezTo>
                  <a:pt x="50" y="137"/>
                  <a:pt x="49" y="139"/>
                  <a:pt x="48" y="141"/>
                </a:cubicBezTo>
                <a:cubicBezTo>
                  <a:pt x="57" y="141"/>
                  <a:pt x="66" y="141"/>
                  <a:pt x="75" y="141"/>
                </a:cubicBezTo>
                <a:cubicBezTo>
                  <a:pt x="76" y="139"/>
                  <a:pt x="77" y="137"/>
                  <a:pt x="78" y="135"/>
                </a:cubicBezTo>
                <a:cubicBezTo>
                  <a:pt x="69" y="135"/>
                  <a:pt x="60" y="135"/>
                  <a:pt x="51" y="135"/>
                </a:cubicBezTo>
                <a:close/>
                <a:moveTo>
                  <a:pt x="192" y="135"/>
                </a:moveTo>
                <a:cubicBezTo>
                  <a:pt x="193" y="137"/>
                  <a:pt x="194" y="139"/>
                  <a:pt x="195" y="141"/>
                </a:cubicBezTo>
                <a:cubicBezTo>
                  <a:pt x="201" y="141"/>
                  <a:pt x="207" y="141"/>
                  <a:pt x="213" y="141"/>
                </a:cubicBezTo>
                <a:cubicBezTo>
                  <a:pt x="212" y="139"/>
                  <a:pt x="210" y="137"/>
                  <a:pt x="209" y="135"/>
                </a:cubicBezTo>
                <a:cubicBezTo>
                  <a:pt x="204" y="135"/>
                  <a:pt x="198" y="135"/>
                  <a:pt x="192" y="135"/>
                </a:cubicBezTo>
                <a:close/>
                <a:moveTo>
                  <a:pt x="171" y="135"/>
                </a:moveTo>
                <a:cubicBezTo>
                  <a:pt x="171" y="137"/>
                  <a:pt x="172" y="139"/>
                  <a:pt x="173" y="141"/>
                </a:cubicBezTo>
                <a:cubicBezTo>
                  <a:pt x="179" y="141"/>
                  <a:pt x="184" y="141"/>
                  <a:pt x="190" y="141"/>
                </a:cubicBezTo>
                <a:cubicBezTo>
                  <a:pt x="189" y="139"/>
                  <a:pt x="188" y="137"/>
                  <a:pt x="187" y="135"/>
                </a:cubicBezTo>
                <a:cubicBezTo>
                  <a:pt x="182" y="135"/>
                  <a:pt x="176" y="135"/>
                  <a:pt x="171" y="135"/>
                </a:cubicBezTo>
                <a:close/>
                <a:moveTo>
                  <a:pt x="149" y="135"/>
                </a:moveTo>
                <a:cubicBezTo>
                  <a:pt x="149" y="137"/>
                  <a:pt x="149" y="139"/>
                  <a:pt x="150" y="141"/>
                </a:cubicBezTo>
                <a:cubicBezTo>
                  <a:pt x="155" y="141"/>
                  <a:pt x="161" y="141"/>
                  <a:pt x="167" y="141"/>
                </a:cubicBezTo>
                <a:cubicBezTo>
                  <a:pt x="167" y="139"/>
                  <a:pt x="166" y="137"/>
                  <a:pt x="165" y="135"/>
                </a:cubicBezTo>
                <a:cubicBezTo>
                  <a:pt x="160" y="135"/>
                  <a:pt x="154" y="135"/>
                  <a:pt x="149" y="135"/>
                </a:cubicBezTo>
                <a:close/>
                <a:moveTo>
                  <a:pt x="127" y="135"/>
                </a:moveTo>
                <a:cubicBezTo>
                  <a:pt x="127" y="137"/>
                  <a:pt x="127" y="139"/>
                  <a:pt x="127" y="141"/>
                </a:cubicBezTo>
                <a:cubicBezTo>
                  <a:pt x="133" y="141"/>
                  <a:pt x="139" y="141"/>
                  <a:pt x="144" y="141"/>
                </a:cubicBezTo>
                <a:cubicBezTo>
                  <a:pt x="144" y="139"/>
                  <a:pt x="144" y="137"/>
                  <a:pt x="144" y="135"/>
                </a:cubicBezTo>
                <a:cubicBezTo>
                  <a:pt x="138" y="135"/>
                  <a:pt x="133" y="135"/>
                  <a:pt x="127" y="135"/>
                </a:cubicBezTo>
                <a:close/>
                <a:moveTo>
                  <a:pt x="105" y="135"/>
                </a:moveTo>
                <a:cubicBezTo>
                  <a:pt x="105" y="137"/>
                  <a:pt x="104" y="139"/>
                  <a:pt x="104" y="141"/>
                </a:cubicBezTo>
                <a:cubicBezTo>
                  <a:pt x="110" y="141"/>
                  <a:pt x="115" y="141"/>
                  <a:pt x="121" y="141"/>
                </a:cubicBezTo>
                <a:cubicBezTo>
                  <a:pt x="121" y="139"/>
                  <a:pt x="122" y="137"/>
                  <a:pt x="122" y="135"/>
                </a:cubicBezTo>
                <a:cubicBezTo>
                  <a:pt x="116" y="135"/>
                  <a:pt x="111" y="135"/>
                  <a:pt x="105" y="135"/>
                </a:cubicBezTo>
                <a:close/>
                <a:moveTo>
                  <a:pt x="83" y="135"/>
                </a:moveTo>
                <a:cubicBezTo>
                  <a:pt x="83" y="137"/>
                  <a:pt x="82" y="139"/>
                  <a:pt x="81" y="141"/>
                </a:cubicBezTo>
                <a:cubicBezTo>
                  <a:pt x="87" y="141"/>
                  <a:pt x="93" y="141"/>
                  <a:pt x="99" y="141"/>
                </a:cubicBezTo>
                <a:cubicBezTo>
                  <a:pt x="99" y="139"/>
                  <a:pt x="100" y="137"/>
                  <a:pt x="100" y="135"/>
                </a:cubicBezTo>
                <a:cubicBezTo>
                  <a:pt x="94" y="135"/>
                  <a:pt x="89" y="135"/>
                  <a:pt x="83" y="135"/>
                </a:cubicBezTo>
                <a:close/>
                <a:moveTo>
                  <a:pt x="187" y="144"/>
                </a:moveTo>
                <a:cubicBezTo>
                  <a:pt x="188" y="146"/>
                  <a:pt x="189" y="149"/>
                  <a:pt x="190" y="151"/>
                </a:cubicBezTo>
                <a:cubicBezTo>
                  <a:pt x="200" y="151"/>
                  <a:pt x="209" y="151"/>
                  <a:pt x="219" y="151"/>
                </a:cubicBezTo>
                <a:cubicBezTo>
                  <a:pt x="218" y="149"/>
                  <a:pt x="216" y="146"/>
                  <a:pt x="215" y="144"/>
                </a:cubicBezTo>
                <a:cubicBezTo>
                  <a:pt x="205" y="144"/>
                  <a:pt x="196" y="144"/>
                  <a:pt x="187" y="144"/>
                </a:cubicBezTo>
                <a:close/>
                <a:moveTo>
                  <a:pt x="163" y="144"/>
                </a:moveTo>
                <a:cubicBezTo>
                  <a:pt x="163" y="146"/>
                  <a:pt x="164" y="149"/>
                  <a:pt x="165" y="151"/>
                </a:cubicBezTo>
                <a:cubicBezTo>
                  <a:pt x="171" y="151"/>
                  <a:pt x="177" y="151"/>
                  <a:pt x="183" y="151"/>
                </a:cubicBezTo>
                <a:cubicBezTo>
                  <a:pt x="183" y="149"/>
                  <a:pt x="182" y="146"/>
                  <a:pt x="181" y="144"/>
                </a:cubicBezTo>
                <a:cubicBezTo>
                  <a:pt x="175" y="144"/>
                  <a:pt x="169" y="144"/>
                  <a:pt x="163" y="144"/>
                </a:cubicBezTo>
                <a:close/>
                <a:moveTo>
                  <a:pt x="139" y="144"/>
                </a:moveTo>
                <a:cubicBezTo>
                  <a:pt x="140" y="146"/>
                  <a:pt x="140" y="149"/>
                  <a:pt x="140" y="151"/>
                </a:cubicBezTo>
                <a:cubicBezTo>
                  <a:pt x="146" y="151"/>
                  <a:pt x="153" y="151"/>
                  <a:pt x="159" y="151"/>
                </a:cubicBezTo>
                <a:cubicBezTo>
                  <a:pt x="158" y="149"/>
                  <a:pt x="158" y="146"/>
                  <a:pt x="157" y="144"/>
                </a:cubicBezTo>
                <a:cubicBezTo>
                  <a:pt x="151" y="144"/>
                  <a:pt x="145" y="144"/>
                  <a:pt x="139" y="144"/>
                </a:cubicBezTo>
                <a:close/>
                <a:moveTo>
                  <a:pt x="116" y="144"/>
                </a:moveTo>
                <a:cubicBezTo>
                  <a:pt x="116" y="146"/>
                  <a:pt x="115" y="149"/>
                  <a:pt x="115" y="151"/>
                </a:cubicBezTo>
                <a:cubicBezTo>
                  <a:pt x="121" y="151"/>
                  <a:pt x="128" y="151"/>
                  <a:pt x="134" y="151"/>
                </a:cubicBezTo>
                <a:cubicBezTo>
                  <a:pt x="134" y="149"/>
                  <a:pt x="134" y="146"/>
                  <a:pt x="134" y="144"/>
                </a:cubicBezTo>
                <a:cubicBezTo>
                  <a:pt x="128" y="144"/>
                  <a:pt x="122" y="144"/>
                  <a:pt x="116" y="144"/>
                </a:cubicBezTo>
                <a:close/>
                <a:moveTo>
                  <a:pt x="92" y="144"/>
                </a:moveTo>
                <a:cubicBezTo>
                  <a:pt x="92" y="146"/>
                  <a:pt x="91" y="149"/>
                  <a:pt x="91" y="151"/>
                </a:cubicBezTo>
                <a:cubicBezTo>
                  <a:pt x="97" y="151"/>
                  <a:pt x="103" y="151"/>
                  <a:pt x="109" y="151"/>
                </a:cubicBezTo>
                <a:cubicBezTo>
                  <a:pt x="110" y="149"/>
                  <a:pt x="110" y="146"/>
                  <a:pt x="110" y="144"/>
                </a:cubicBezTo>
                <a:cubicBezTo>
                  <a:pt x="104" y="144"/>
                  <a:pt x="98" y="144"/>
                  <a:pt x="92" y="144"/>
                </a:cubicBezTo>
                <a:close/>
                <a:moveTo>
                  <a:pt x="69" y="144"/>
                </a:moveTo>
                <a:cubicBezTo>
                  <a:pt x="68" y="146"/>
                  <a:pt x="67" y="149"/>
                  <a:pt x="66" y="151"/>
                </a:cubicBezTo>
                <a:cubicBezTo>
                  <a:pt x="72" y="151"/>
                  <a:pt x="78" y="151"/>
                  <a:pt x="84" y="151"/>
                </a:cubicBezTo>
                <a:cubicBezTo>
                  <a:pt x="85" y="149"/>
                  <a:pt x="86" y="146"/>
                  <a:pt x="87" y="144"/>
                </a:cubicBezTo>
                <a:cubicBezTo>
                  <a:pt x="81" y="144"/>
                  <a:pt x="75" y="144"/>
                  <a:pt x="69" y="144"/>
                </a:cubicBezTo>
                <a:close/>
                <a:moveTo>
                  <a:pt x="45" y="144"/>
                </a:moveTo>
                <a:cubicBezTo>
                  <a:pt x="44" y="146"/>
                  <a:pt x="43" y="149"/>
                  <a:pt x="41" y="151"/>
                </a:cubicBezTo>
                <a:cubicBezTo>
                  <a:pt x="47" y="151"/>
                  <a:pt x="54" y="151"/>
                  <a:pt x="60" y="151"/>
                </a:cubicBezTo>
                <a:cubicBezTo>
                  <a:pt x="61" y="149"/>
                  <a:pt x="62" y="146"/>
                  <a:pt x="63" y="144"/>
                </a:cubicBezTo>
                <a:cubicBezTo>
                  <a:pt x="57" y="144"/>
                  <a:pt x="51" y="144"/>
                  <a:pt x="45" y="144"/>
                </a:cubicBezTo>
                <a:close/>
                <a:moveTo>
                  <a:pt x="197" y="155"/>
                </a:moveTo>
                <a:cubicBezTo>
                  <a:pt x="198" y="158"/>
                  <a:pt x="199" y="160"/>
                  <a:pt x="201" y="163"/>
                </a:cubicBezTo>
                <a:cubicBezTo>
                  <a:pt x="209" y="163"/>
                  <a:pt x="218" y="163"/>
                  <a:pt x="227" y="163"/>
                </a:cubicBezTo>
                <a:cubicBezTo>
                  <a:pt x="225" y="160"/>
                  <a:pt x="223" y="158"/>
                  <a:pt x="222" y="155"/>
                </a:cubicBezTo>
                <a:cubicBezTo>
                  <a:pt x="213" y="155"/>
                  <a:pt x="205" y="155"/>
                  <a:pt x="197" y="155"/>
                </a:cubicBezTo>
                <a:close/>
                <a:moveTo>
                  <a:pt x="171" y="155"/>
                </a:moveTo>
                <a:cubicBezTo>
                  <a:pt x="172" y="158"/>
                  <a:pt x="173" y="160"/>
                  <a:pt x="174" y="163"/>
                </a:cubicBezTo>
                <a:cubicBezTo>
                  <a:pt x="180" y="163"/>
                  <a:pt x="187" y="163"/>
                  <a:pt x="194" y="163"/>
                </a:cubicBezTo>
                <a:cubicBezTo>
                  <a:pt x="193" y="160"/>
                  <a:pt x="192" y="158"/>
                  <a:pt x="191" y="155"/>
                </a:cubicBezTo>
                <a:cubicBezTo>
                  <a:pt x="184" y="155"/>
                  <a:pt x="178" y="155"/>
                  <a:pt x="171" y="155"/>
                </a:cubicBezTo>
                <a:close/>
                <a:moveTo>
                  <a:pt x="146" y="155"/>
                </a:moveTo>
                <a:cubicBezTo>
                  <a:pt x="146" y="158"/>
                  <a:pt x="147" y="160"/>
                  <a:pt x="147" y="163"/>
                </a:cubicBezTo>
                <a:cubicBezTo>
                  <a:pt x="154" y="163"/>
                  <a:pt x="161" y="163"/>
                  <a:pt x="168" y="163"/>
                </a:cubicBezTo>
                <a:cubicBezTo>
                  <a:pt x="167" y="160"/>
                  <a:pt x="166" y="158"/>
                  <a:pt x="165" y="155"/>
                </a:cubicBezTo>
                <a:cubicBezTo>
                  <a:pt x="159" y="155"/>
                  <a:pt x="153" y="155"/>
                  <a:pt x="146" y="155"/>
                </a:cubicBezTo>
                <a:close/>
                <a:moveTo>
                  <a:pt x="121" y="155"/>
                </a:moveTo>
                <a:cubicBezTo>
                  <a:pt x="121" y="158"/>
                  <a:pt x="121" y="160"/>
                  <a:pt x="120" y="163"/>
                </a:cubicBezTo>
                <a:cubicBezTo>
                  <a:pt x="127" y="163"/>
                  <a:pt x="134" y="163"/>
                  <a:pt x="141" y="163"/>
                </a:cubicBezTo>
                <a:cubicBezTo>
                  <a:pt x="141" y="160"/>
                  <a:pt x="141" y="158"/>
                  <a:pt x="140" y="155"/>
                </a:cubicBezTo>
                <a:cubicBezTo>
                  <a:pt x="134" y="155"/>
                  <a:pt x="127" y="155"/>
                  <a:pt x="121" y="155"/>
                </a:cubicBezTo>
                <a:close/>
                <a:moveTo>
                  <a:pt x="95" y="155"/>
                </a:moveTo>
                <a:cubicBezTo>
                  <a:pt x="95" y="158"/>
                  <a:pt x="94" y="160"/>
                  <a:pt x="93" y="163"/>
                </a:cubicBezTo>
                <a:cubicBezTo>
                  <a:pt x="100" y="163"/>
                  <a:pt x="107" y="163"/>
                  <a:pt x="114" y="163"/>
                </a:cubicBezTo>
                <a:cubicBezTo>
                  <a:pt x="114" y="160"/>
                  <a:pt x="114" y="158"/>
                  <a:pt x="115" y="155"/>
                </a:cubicBezTo>
                <a:cubicBezTo>
                  <a:pt x="108" y="155"/>
                  <a:pt x="102" y="155"/>
                  <a:pt x="95" y="155"/>
                </a:cubicBezTo>
                <a:close/>
                <a:moveTo>
                  <a:pt x="70" y="155"/>
                </a:moveTo>
                <a:cubicBezTo>
                  <a:pt x="69" y="158"/>
                  <a:pt x="68" y="160"/>
                  <a:pt x="67" y="163"/>
                </a:cubicBezTo>
                <a:cubicBezTo>
                  <a:pt x="74" y="163"/>
                  <a:pt x="81" y="163"/>
                  <a:pt x="87" y="163"/>
                </a:cubicBezTo>
                <a:cubicBezTo>
                  <a:pt x="88" y="160"/>
                  <a:pt x="89" y="158"/>
                  <a:pt x="90" y="155"/>
                </a:cubicBezTo>
                <a:cubicBezTo>
                  <a:pt x="83" y="155"/>
                  <a:pt x="77" y="155"/>
                  <a:pt x="70" y="1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68580" tIns="34290" rIns="68580" bIns="54000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229dedcb7fb7b67629a5ee4a7f50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" y="5182235"/>
            <a:ext cx="7343775" cy="1085850"/>
          </a:xfrm>
          <a:prstGeom prst="rect">
            <a:avLst/>
          </a:prstGeom>
        </p:spPr>
      </p:pic>
      <p:pic>
        <p:nvPicPr>
          <p:cNvPr id="3" name="图片 2" descr="c5346aebca8dbaef8c0c19720235f7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930" y="464820"/>
            <a:ext cx="3869690" cy="2268855"/>
          </a:xfrm>
          <a:prstGeom prst="rect">
            <a:avLst/>
          </a:prstGeom>
        </p:spPr>
      </p:pic>
      <p:pic>
        <p:nvPicPr>
          <p:cNvPr id="17" name="图片 16" descr="bc47cfd635aa36a01ca48244f96f2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5" y="622300"/>
            <a:ext cx="3921125" cy="2111375"/>
          </a:xfrm>
          <a:prstGeom prst="rect">
            <a:avLst/>
          </a:prstGeom>
        </p:spPr>
      </p:pic>
      <p:pic>
        <p:nvPicPr>
          <p:cNvPr id="19" name="图片 18" descr="3aaec297ca30dbb0cac82e45d1ae00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020" y="4564380"/>
            <a:ext cx="3907155" cy="198628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85115" y="3408045"/>
            <a:ext cx="3231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CPChain</a:t>
            </a:r>
            <a:r>
              <a:rPr lang="zh-CN" altLang="en-US"/>
              <a:t>的保密性可以为充值和积分做一个不可篡改的记录，需要将游戏的胜负判定和上链的思维紧密联系。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205470" y="3091815"/>
            <a:ext cx="318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账户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>
            <a:fillRect/>
          </a:stretch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" y="190723"/>
            <a:ext cx="1640170" cy="16625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5820" y="4961952"/>
            <a:ext cx="1640170" cy="16625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99884" y="194159"/>
            <a:ext cx="1640170" cy="16625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284" y="4906312"/>
            <a:ext cx="1640170" cy="16625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85267" y="2603117"/>
            <a:ext cx="5059680" cy="82994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项目结合过程展示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4622" y="2095772"/>
            <a:ext cx="149752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1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20863" y="1906689"/>
            <a:ext cx="3025045" cy="3025045"/>
          </a:xfrm>
          <a:prstGeom prst="roundRect">
            <a:avLst/>
          </a:prstGeom>
          <a:noFill/>
          <a:ln w="571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09667" y="3434114"/>
            <a:ext cx="4991419" cy="972961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  <p:bldP spid="14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项目研究过程展示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Desc_1"/>
          <p:cNvSpPr txBox="1"/>
          <p:nvPr>
            <p:custDataLst>
              <p:tags r:id="rId3"/>
            </p:custDataLst>
          </p:nvPr>
        </p:nvSpPr>
        <p:spPr>
          <a:xfrm>
            <a:off x="7860815" y="1818334"/>
            <a:ext cx="2141505" cy="36977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contourClr>
              <a:srgbClr val="FFFFFF"/>
            </a:contourClr>
          </a:sp3d>
        </p:spPr>
        <p:txBody>
          <a:bodyPr tIns="81000" rIns="67500" bIns="81000" anchor="ctr"/>
          <a:lstStyle/>
          <a:p>
            <a:pPr algn="ctr" defTabSz="914400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rgbClr val="ED7D31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4"/>
            </p:custDataLst>
          </p:nvPr>
        </p:nvSpPr>
        <p:spPr>
          <a:xfrm>
            <a:off x="2155825" y="4997450"/>
            <a:ext cx="5149850" cy="5191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MH_SubTitle_4"/>
          <p:cNvSpPr/>
          <p:nvPr>
            <p:custDataLst>
              <p:tags r:id="rId5"/>
            </p:custDataLst>
          </p:nvPr>
        </p:nvSpPr>
        <p:spPr>
          <a:xfrm>
            <a:off x="2370138" y="4710113"/>
            <a:ext cx="3900487" cy="57467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/>
          </a:bodyPr>
          <a:lstStyle/>
          <a:p>
            <a:pPr algn="ctr" defTabSz="9144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进行胜负判定</a:t>
            </a:r>
            <a:endParaRPr lang="zh-CN" altLang="en-US" sz="16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MH_Other_3"/>
          <p:cNvSpPr/>
          <p:nvPr>
            <p:custDataLst>
              <p:tags r:id="rId6"/>
            </p:custDataLst>
          </p:nvPr>
        </p:nvSpPr>
        <p:spPr>
          <a:xfrm>
            <a:off x="2155825" y="4033838"/>
            <a:ext cx="5149850" cy="5191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MH_SubTitle_3"/>
          <p:cNvSpPr/>
          <p:nvPr>
            <p:custDataLst>
              <p:tags r:id="rId7"/>
            </p:custDataLst>
          </p:nvPr>
        </p:nvSpPr>
        <p:spPr>
          <a:xfrm>
            <a:off x="2370138" y="3746500"/>
            <a:ext cx="3900487" cy="5746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/>
          </a:bodyPr>
          <a:lstStyle/>
          <a:p>
            <a:pPr algn="ctr" defTabSz="9144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动画联系构建</a:t>
            </a:r>
            <a:endParaRPr lang="zh-CN" altLang="en-US" sz="16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MH_Other_4"/>
          <p:cNvSpPr/>
          <p:nvPr>
            <p:custDataLst>
              <p:tags r:id="rId8"/>
            </p:custDataLst>
          </p:nvPr>
        </p:nvSpPr>
        <p:spPr>
          <a:xfrm>
            <a:off x="2155825" y="3070225"/>
            <a:ext cx="5149850" cy="5191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MH_SubTitle_2"/>
          <p:cNvSpPr/>
          <p:nvPr>
            <p:custDataLst>
              <p:tags r:id="rId9"/>
            </p:custDataLst>
          </p:nvPr>
        </p:nvSpPr>
        <p:spPr>
          <a:xfrm>
            <a:off x="2370138" y="2782888"/>
            <a:ext cx="3900487" cy="5746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前端网页制作</a:t>
            </a:r>
            <a:endParaRPr lang="zh-CN" altLang="en-US" sz="16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MH_Other_5"/>
          <p:cNvSpPr/>
          <p:nvPr>
            <p:custDataLst>
              <p:tags r:id="rId10"/>
            </p:custDataLst>
          </p:nvPr>
        </p:nvSpPr>
        <p:spPr>
          <a:xfrm>
            <a:off x="2155825" y="2106613"/>
            <a:ext cx="5149850" cy="51911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MH_SubTitle_1"/>
          <p:cNvSpPr/>
          <p:nvPr>
            <p:custDataLst>
              <p:tags r:id="rId11"/>
            </p:custDataLst>
          </p:nvPr>
        </p:nvSpPr>
        <p:spPr>
          <a:xfrm>
            <a:off x="2370138" y="1819275"/>
            <a:ext cx="3900487" cy="5746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/>
          </a:bodyPr>
          <a:lstStyle/>
          <a:p>
            <a:pPr algn="ctr" defTabSz="9144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游戏规则代码化</a:t>
            </a:r>
            <a:endParaRPr lang="zh-CN" altLang="en-US" sz="1600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8064500" y="2320925"/>
            <a:ext cx="17335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buFontTx/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看起来可能简简单单的几句话，确实是太不容易的一个过程，语言的不通，声明定义的改变都是毫无经验的一点点熬夜构建。</a:t>
            </a:r>
            <a:endParaRPr lang="zh-CN" altLang="en-US" sz="16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项目研究过程展示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_1"/>
          <p:cNvSpPr>
            <a:spLocks noEditPoints="1"/>
          </p:cNvSpPr>
          <p:nvPr/>
        </p:nvSpPr>
        <p:spPr bwMode="auto">
          <a:xfrm>
            <a:off x="5187950" y="2906713"/>
            <a:ext cx="1816100" cy="1816100"/>
          </a:xfrm>
          <a:custGeom>
            <a:avLst/>
            <a:gdLst>
              <a:gd name="T0" fmla="*/ 2147483646 w 211"/>
              <a:gd name="T1" fmla="*/ 2147483646 h 211"/>
              <a:gd name="T2" fmla="*/ 2147483646 w 211"/>
              <a:gd name="T3" fmla="*/ 0 h 211"/>
              <a:gd name="T4" fmla="*/ 2147483646 w 211"/>
              <a:gd name="T5" fmla="*/ 2147483646 h 211"/>
              <a:gd name="T6" fmla="*/ 2147483646 w 211"/>
              <a:gd name="T7" fmla="*/ 2147483646 h 211"/>
              <a:gd name="T8" fmla="*/ 2147483646 w 211"/>
              <a:gd name="T9" fmla="*/ 2147483646 h 211"/>
              <a:gd name="T10" fmla="*/ 2147483646 w 211"/>
              <a:gd name="T11" fmla="*/ 2147483646 h 211"/>
              <a:gd name="T12" fmla="*/ 2147483646 w 211"/>
              <a:gd name="T13" fmla="*/ 2147483646 h 211"/>
              <a:gd name="T14" fmla="*/ 2147483646 w 211"/>
              <a:gd name="T15" fmla="*/ 2147483646 h 211"/>
              <a:gd name="T16" fmla="*/ 0 w 211"/>
              <a:gd name="T17" fmla="*/ 2147483646 h 211"/>
              <a:gd name="T18" fmla="*/ 2147483646 w 211"/>
              <a:gd name="T19" fmla="*/ 2147483646 h 211"/>
              <a:gd name="T20" fmla="*/ 2147483646 w 211"/>
              <a:gd name="T21" fmla="*/ 2147483646 h 211"/>
              <a:gd name="T22" fmla="*/ 2147483646 w 211"/>
              <a:gd name="T23" fmla="*/ 2147483646 h 211"/>
              <a:gd name="T24" fmla="*/ 2147483646 w 211"/>
              <a:gd name="T25" fmla="*/ 2147483646 h 211"/>
              <a:gd name="T26" fmla="*/ 2147483646 w 211"/>
              <a:gd name="T27" fmla="*/ 2147483646 h 211"/>
              <a:gd name="T28" fmla="*/ 2147483646 w 211"/>
              <a:gd name="T29" fmla="*/ 2147483646 h 211"/>
              <a:gd name="T30" fmla="*/ 2147483646 w 211"/>
              <a:gd name="T31" fmla="*/ 2147483646 h 211"/>
              <a:gd name="T32" fmla="*/ 2147483646 w 211"/>
              <a:gd name="T33" fmla="*/ 2147483646 h 211"/>
              <a:gd name="T34" fmla="*/ 2147483646 w 211"/>
              <a:gd name="T35" fmla="*/ 0 h 211"/>
              <a:gd name="T36" fmla="*/ 2147483646 w 211"/>
              <a:gd name="T37" fmla="*/ 2147483646 h 211"/>
              <a:gd name="T38" fmla="*/ 0 w 211"/>
              <a:gd name="T39" fmla="*/ 2147483646 h 211"/>
              <a:gd name="T40" fmla="*/ 2147483646 w 211"/>
              <a:gd name="T41" fmla="*/ 2147483646 h 211"/>
              <a:gd name="T42" fmla="*/ 2147483646 w 211"/>
              <a:gd name="T43" fmla="*/ 2147483646 h 211"/>
              <a:gd name="T44" fmla="*/ 2147483646 w 211"/>
              <a:gd name="T45" fmla="*/ 2147483646 h 211"/>
              <a:gd name="T46" fmla="*/ 2147483646 w 211"/>
              <a:gd name="T47" fmla="*/ 2147483646 h 211"/>
              <a:gd name="T48" fmla="*/ 2147483646 w 211"/>
              <a:gd name="T49" fmla="*/ 2147483646 h 211"/>
              <a:gd name="T50" fmla="*/ 2147483646 w 211"/>
              <a:gd name="T51" fmla="*/ 2147483646 h 211"/>
              <a:gd name="T52" fmla="*/ 2147483646 w 211"/>
              <a:gd name="T53" fmla="*/ 2147483646 h 211"/>
              <a:gd name="T54" fmla="*/ 2147483646 w 211"/>
              <a:gd name="T55" fmla="*/ 2147483646 h 21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11" h="211">
                <a:moveTo>
                  <a:pt x="116" y="10"/>
                </a:moveTo>
                <a:cubicBezTo>
                  <a:pt x="116" y="0"/>
                  <a:pt x="116" y="0"/>
                  <a:pt x="116" y="0"/>
                </a:cubicBezTo>
                <a:cubicBezTo>
                  <a:pt x="139" y="2"/>
                  <a:pt x="163" y="12"/>
                  <a:pt x="181" y="30"/>
                </a:cubicBezTo>
                <a:cubicBezTo>
                  <a:pt x="199" y="48"/>
                  <a:pt x="209" y="72"/>
                  <a:pt x="211" y="95"/>
                </a:cubicBezTo>
                <a:cubicBezTo>
                  <a:pt x="201" y="95"/>
                  <a:pt x="201" y="95"/>
                  <a:pt x="201" y="95"/>
                </a:cubicBezTo>
                <a:cubicBezTo>
                  <a:pt x="199" y="74"/>
                  <a:pt x="190" y="53"/>
                  <a:pt x="174" y="37"/>
                </a:cubicBezTo>
                <a:cubicBezTo>
                  <a:pt x="157" y="21"/>
                  <a:pt x="137" y="12"/>
                  <a:pt x="116" y="10"/>
                </a:cubicBezTo>
                <a:close/>
                <a:moveTo>
                  <a:pt x="10" y="115"/>
                </a:moveTo>
                <a:cubicBezTo>
                  <a:pt x="0" y="115"/>
                  <a:pt x="0" y="115"/>
                  <a:pt x="0" y="115"/>
                </a:cubicBezTo>
                <a:cubicBezTo>
                  <a:pt x="2" y="139"/>
                  <a:pt x="12" y="162"/>
                  <a:pt x="30" y="180"/>
                </a:cubicBezTo>
                <a:cubicBezTo>
                  <a:pt x="49" y="199"/>
                  <a:pt x="72" y="209"/>
                  <a:pt x="96" y="211"/>
                </a:cubicBezTo>
                <a:cubicBezTo>
                  <a:pt x="96" y="201"/>
                  <a:pt x="96" y="201"/>
                  <a:pt x="96" y="201"/>
                </a:cubicBezTo>
                <a:cubicBezTo>
                  <a:pt x="74" y="199"/>
                  <a:pt x="54" y="189"/>
                  <a:pt x="38" y="173"/>
                </a:cubicBezTo>
                <a:cubicBezTo>
                  <a:pt x="21" y="157"/>
                  <a:pt x="12" y="137"/>
                  <a:pt x="10" y="115"/>
                </a:cubicBezTo>
                <a:close/>
                <a:moveTo>
                  <a:pt x="10" y="95"/>
                </a:moveTo>
                <a:cubicBezTo>
                  <a:pt x="12" y="74"/>
                  <a:pt x="21" y="53"/>
                  <a:pt x="38" y="37"/>
                </a:cubicBezTo>
                <a:cubicBezTo>
                  <a:pt x="54" y="21"/>
                  <a:pt x="74" y="12"/>
                  <a:pt x="96" y="10"/>
                </a:cubicBezTo>
                <a:cubicBezTo>
                  <a:pt x="96" y="0"/>
                  <a:pt x="96" y="0"/>
                  <a:pt x="96" y="0"/>
                </a:cubicBezTo>
                <a:cubicBezTo>
                  <a:pt x="72" y="2"/>
                  <a:pt x="49" y="12"/>
                  <a:pt x="30" y="30"/>
                </a:cubicBezTo>
                <a:cubicBezTo>
                  <a:pt x="12" y="48"/>
                  <a:pt x="2" y="72"/>
                  <a:pt x="0" y="95"/>
                </a:cubicBezTo>
                <a:lnTo>
                  <a:pt x="10" y="95"/>
                </a:lnTo>
                <a:close/>
                <a:moveTo>
                  <a:pt x="201" y="115"/>
                </a:moveTo>
                <a:cubicBezTo>
                  <a:pt x="199" y="137"/>
                  <a:pt x="190" y="157"/>
                  <a:pt x="174" y="173"/>
                </a:cubicBezTo>
                <a:cubicBezTo>
                  <a:pt x="157" y="189"/>
                  <a:pt x="137" y="199"/>
                  <a:pt x="116" y="201"/>
                </a:cubicBezTo>
                <a:cubicBezTo>
                  <a:pt x="116" y="211"/>
                  <a:pt x="116" y="211"/>
                  <a:pt x="116" y="211"/>
                </a:cubicBezTo>
                <a:cubicBezTo>
                  <a:pt x="139" y="209"/>
                  <a:pt x="163" y="199"/>
                  <a:pt x="181" y="180"/>
                </a:cubicBezTo>
                <a:cubicBezTo>
                  <a:pt x="199" y="162"/>
                  <a:pt x="209" y="139"/>
                  <a:pt x="211" y="115"/>
                </a:cubicBezTo>
                <a:lnTo>
                  <a:pt x="201" y="11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MH_Other_2"/>
          <p:cNvSpPr/>
          <p:nvPr/>
        </p:nvSpPr>
        <p:spPr bwMode="auto">
          <a:xfrm>
            <a:off x="4267200" y="1978025"/>
            <a:ext cx="1746250" cy="1746250"/>
          </a:xfrm>
          <a:custGeom>
            <a:avLst/>
            <a:gdLst>
              <a:gd name="T0" fmla="*/ 2147483646 w 203"/>
              <a:gd name="T1" fmla="*/ 2147483646 h 203"/>
              <a:gd name="T2" fmla="*/ 2147483646 w 203"/>
              <a:gd name="T3" fmla="*/ 2147483646 h 203"/>
              <a:gd name="T4" fmla="*/ 2147483646 w 203"/>
              <a:gd name="T5" fmla="*/ 2147483646 h 203"/>
              <a:gd name="T6" fmla="*/ 2147483646 w 203"/>
              <a:gd name="T7" fmla="*/ 0 h 203"/>
              <a:gd name="T8" fmla="*/ 2147483646 w 203"/>
              <a:gd name="T9" fmla="*/ 2147483646 h 203"/>
              <a:gd name="T10" fmla="*/ 2147483646 w 203"/>
              <a:gd name="T11" fmla="*/ 2147483646 h 203"/>
              <a:gd name="T12" fmla="*/ 2147483646 w 203"/>
              <a:gd name="T13" fmla="*/ 2147483646 h 203"/>
              <a:gd name="T14" fmla="*/ 0 w 203"/>
              <a:gd name="T15" fmla="*/ 2147483646 h 203"/>
              <a:gd name="T16" fmla="*/ 2147483646 w 203"/>
              <a:gd name="T17" fmla="*/ 2147483646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95" y="203"/>
                </a:moveTo>
                <a:cubicBezTo>
                  <a:pt x="97" y="177"/>
                  <a:pt x="109" y="150"/>
                  <a:pt x="129" y="130"/>
                </a:cubicBezTo>
                <a:cubicBezTo>
                  <a:pt x="150" y="109"/>
                  <a:pt x="176" y="98"/>
                  <a:pt x="203" y="96"/>
                </a:cubicBezTo>
                <a:cubicBezTo>
                  <a:pt x="203" y="0"/>
                  <a:pt x="203" y="0"/>
                  <a:pt x="203" y="0"/>
                </a:cubicBezTo>
                <a:cubicBezTo>
                  <a:pt x="158" y="2"/>
                  <a:pt x="114" y="18"/>
                  <a:pt x="77" y="48"/>
                </a:cubicBezTo>
                <a:cubicBezTo>
                  <a:pt x="40" y="41"/>
                  <a:pt x="40" y="41"/>
                  <a:pt x="40" y="41"/>
                </a:cubicBezTo>
                <a:cubicBezTo>
                  <a:pt x="48" y="78"/>
                  <a:pt x="48" y="78"/>
                  <a:pt x="48" y="78"/>
                </a:cubicBezTo>
                <a:cubicBezTo>
                  <a:pt x="18" y="114"/>
                  <a:pt x="2" y="159"/>
                  <a:pt x="0" y="203"/>
                </a:cubicBezTo>
                <a:lnTo>
                  <a:pt x="95" y="2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MH_Other_3"/>
          <p:cNvSpPr/>
          <p:nvPr/>
        </p:nvSpPr>
        <p:spPr bwMode="auto">
          <a:xfrm>
            <a:off x="4260215" y="3897313"/>
            <a:ext cx="1746250" cy="1746250"/>
          </a:xfrm>
          <a:custGeom>
            <a:avLst/>
            <a:gdLst>
              <a:gd name="T0" fmla="*/ 2147483646 w 203"/>
              <a:gd name="T1" fmla="*/ 2147483646 h 203"/>
              <a:gd name="T2" fmla="*/ 2147483646 w 203"/>
              <a:gd name="T3" fmla="*/ 2147483646 h 203"/>
              <a:gd name="T4" fmla="*/ 2147483646 w 203"/>
              <a:gd name="T5" fmla="*/ 0 h 203"/>
              <a:gd name="T6" fmla="*/ 0 w 203"/>
              <a:gd name="T7" fmla="*/ 0 h 203"/>
              <a:gd name="T8" fmla="*/ 2147483646 w 203"/>
              <a:gd name="T9" fmla="*/ 2147483646 h 203"/>
              <a:gd name="T10" fmla="*/ 2147483646 w 203"/>
              <a:gd name="T11" fmla="*/ 2147483646 h 203"/>
              <a:gd name="T12" fmla="*/ 2147483646 w 203"/>
              <a:gd name="T13" fmla="*/ 2147483646 h 203"/>
              <a:gd name="T14" fmla="*/ 2147483646 w 203"/>
              <a:gd name="T15" fmla="*/ 2147483646 h 203"/>
              <a:gd name="T16" fmla="*/ 2147483646 w 203"/>
              <a:gd name="T17" fmla="*/ 2147483646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203" y="108"/>
                </a:moveTo>
                <a:cubicBezTo>
                  <a:pt x="176" y="105"/>
                  <a:pt x="150" y="94"/>
                  <a:pt x="129" y="74"/>
                </a:cubicBezTo>
                <a:cubicBezTo>
                  <a:pt x="109" y="53"/>
                  <a:pt x="98" y="27"/>
                  <a:pt x="95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45"/>
                  <a:pt x="18" y="89"/>
                  <a:pt x="48" y="126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7" y="155"/>
                  <a:pt x="77" y="155"/>
                  <a:pt x="77" y="155"/>
                </a:cubicBezTo>
                <a:cubicBezTo>
                  <a:pt x="114" y="185"/>
                  <a:pt x="158" y="201"/>
                  <a:pt x="203" y="203"/>
                </a:cubicBezTo>
                <a:lnTo>
                  <a:pt x="203" y="1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MH_Other_4"/>
          <p:cNvSpPr/>
          <p:nvPr/>
        </p:nvSpPr>
        <p:spPr bwMode="auto">
          <a:xfrm>
            <a:off x="6296343" y="2033905"/>
            <a:ext cx="1738312" cy="1746250"/>
          </a:xfrm>
          <a:custGeom>
            <a:avLst/>
            <a:gdLst>
              <a:gd name="T0" fmla="*/ 2147483646 w 202"/>
              <a:gd name="T1" fmla="*/ 2147483646 h 203"/>
              <a:gd name="T2" fmla="*/ 0 w 202"/>
              <a:gd name="T3" fmla="*/ 0 h 203"/>
              <a:gd name="T4" fmla="*/ 0 w 202"/>
              <a:gd name="T5" fmla="*/ 2147483646 h 203"/>
              <a:gd name="T6" fmla="*/ 2147483646 w 202"/>
              <a:gd name="T7" fmla="*/ 2147483646 h 203"/>
              <a:gd name="T8" fmla="*/ 2147483646 w 202"/>
              <a:gd name="T9" fmla="*/ 2147483646 h 203"/>
              <a:gd name="T10" fmla="*/ 2147483646 w 202"/>
              <a:gd name="T11" fmla="*/ 2147483646 h 203"/>
              <a:gd name="T12" fmla="*/ 2147483646 w 202"/>
              <a:gd name="T13" fmla="*/ 2147483646 h 203"/>
              <a:gd name="T14" fmla="*/ 2147483646 w 202"/>
              <a:gd name="T15" fmla="*/ 2147483646 h 203"/>
              <a:gd name="T16" fmla="*/ 2147483646 w 202"/>
              <a:gd name="T17" fmla="*/ 2147483646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2" h="203">
                <a:moveTo>
                  <a:pt x="127" y="50"/>
                </a:moveTo>
                <a:cubicBezTo>
                  <a:pt x="90" y="19"/>
                  <a:pt x="45" y="3"/>
                  <a:pt x="0" y="0"/>
                </a:cubicBezTo>
                <a:cubicBezTo>
                  <a:pt x="0" y="96"/>
                  <a:pt x="0" y="96"/>
                  <a:pt x="0" y="96"/>
                </a:cubicBezTo>
                <a:cubicBezTo>
                  <a:pt x="26" y="98"/>
                  <a:pt x="53" y="109"/>
                  <a:pt x="73" y="130"/>
                </a:cubicBezTo>
                <a:cubicBezTo>
                  <a:pt x="94" y="150"/>
                  <a:pt x="105" y="177"/>
                  <a:pt x="107" y="203"/>
                </a:cubicBezTo>
                <a:cubicBezTo>
                  <a:pt x="202" y="203"/>
                  <a:pt x="202" y="203"/>
                  <a:pt x="202" y="203"/>
                </a:cubicBezTo>
                <a:cubicBezTo>
                  <a:pt x="200" y="159"/>
                  <a:pt x="185" y="115"/>
                  <a:pt x="156" y="79"/>
                </a:cubicBezTo>
                <a:cubicBezTo>
                  <a:pt x="163" y="42"/>
                  <a:pt x="163" y="42"/>
                  <a:pt x="163" y="42"/>
                </a:cubicBezTo>
                <a:lnTo>
                  <a:pt x="127" y="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MH_Other_5"/>
          <p:cNvSpPr/>
          <p:nvPr/>
        </p:nvSpPr>
        <p:spPr bwMode="auto">
          <a:xfrm>
            <a:off x="6186488" y="3897313"/>
            <a:ext cx="1738312" cy="1746250"/>
          </a:xfrm>
          <a:custGeom>
            <a:avLst/>
            <a:gdLst>
              <a:gd name="T0" fmla="*/ 2147483646 w 202"/>
              <a:gd name="T1" fmla="*/ 0 h 203"/>
              <a:gd name="T2" fmla="*/ 2147483646 w 202"/>
              <a:gd name="T3" fmla="*/ 2147483646 h 203"/>
              <a:gd name="T4" fmla="*/ 0 w 202"/>
              <a:gd name="T5" fmla="*/ 2147483646 h 203"/>
              <a:gd name="T6" fmla="*/ 0 w 202"/>
              <a:gd name="T7" fmla="*/ 2147483646 h 203"/>
              <a:gd name="T8" fmla="*/ 2147483646 w 202"/>
              <a:gd name="T9" fmla="*/ 2147483646 h 203"/>
              <a:gd name="T10" fmla="*/ 2147483646 w 202"/>
              <a:gd name="T11" fmla="*/ 2147483646 h 203"/>
              <a:gd name="T12" fmla="*/ 2147483646 w 202"/>
              <a:gd name="T13" fmla="*/ 2147483646 h 203"/>
              <a:gd name="T14" fmla="*/ 2147483646 w 202"/>
              <a:gd name="T15" fmla="*/ 0 h 203"/>
              <a:gd name="T16" fmla="*/ 2147483646 w 202"/>
              <a:gd name="T17" fmla="*/ 0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2" h="203">
                <a:moveTo>
                  <a:pt x="107" y="0"/>
                </a:moveTo>
                <a:cubicBezTo>
                  <a:pt x="105" y="27"/>
                  <a:pt x="93" y="53"/>
                  <a:pt x="73" y="74"/>
                </a:cubicBezTo>
                <a:cubicBezTo>
                  <a:pt x="53" y="94"/>
                  <a:pt x="26" y="105"/>
                  <a:pt x="0" y="108"/>
                </a:cubicBezTo>
                <a:cubicBezTo>
                  <a:pt x="0" y="203"/>
                  <a:pt x="0" y="203"/>
                  <a:pt x="0" y="203"/>
                </a:cubicBezTo>
                <a:cubicBezTo>
                  <a:pt x="44" y="201"/>
                  <a:pt x="87" y="186"/>
                  <a:pt x="123" y="157"/>
                </a:cubicBezTo>
                <a:cubicBezTo>
                  <a:pt x="161" y="164"/>
                  <a:pt x="161" y="164"/>
                  <a:pt x="161" y="164"/>
                </a:cubicBezTo>
                <a:cubicBezTo>
                  <a:pt x="153" y="127"/>
                  <a:pt x="153" y="127"/>
                  <a:pt x="153" y="127"/>
                </a:cubicBezTo>
                <a:cubicBezTo>
                  <a:pt x="184" y="90"/>
                  <a:pt x="200" y="46"/>
                  <a:pt x="202" y="0"/>
                </a:cubicBezTo>
                <a:lnTo>
                  <a:pt x="1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MH_SubTitle_1"/>
          <p:cNvSpPr txBox="1">
            <a:spLocks noChangeArrowheads="1"/>
          </p:cNvSpPr>
          <p:nvPr/>
        </p:nvSpPr>
        <p:spPr bwMode="auto">
          <a:xfrm>
            <a:off x="2152650" y="2033588"/>
            <a:ext cx="241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13" name="MH_Other_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0" y="2559050"/>
            <a:ext cx="804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MH_Other_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788" y="2535238"/>
            <a:ext cx="4937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MH_Other_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52950"/>
            <a:ext cx="7127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MH_Other_9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25" y="4424363"/>
            <a:ext cx="433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6730" y="552450"/>
            <a:ext cx="3592195" cy="2371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130" y="840105"/>
            <a:ext cx="3368675" cy="218884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2190" y="3580130"/>
            <a:ext cx="2917190" cy="3023235"/>
          </a:xfrm>
          <a:prstGeom prst="rect">
            <a:avLst/>
          </a:prstGeom>
        </p:spPr>
      </p:pic>
      <p:pic>
        <p:nvPicPr>
          <p:cNvPr id="22" name="图片 21" descr="7a46e8b0d2d9db9e80bffd92c8f9d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4655" y="4100830"/>
            <a:ext cx="4217670" cy="233489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068185" y="2934970"/>
            <a:ext cx="856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准备阶段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565650" y="3028950"/>
            <a:ext cx="725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开始界面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372610" y="3907790"/>
            <a:ext cx="754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代码实现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068185" y="3907790"/>
            <a:ext cx="787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游戏过程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>
            <a:fillRect/>
          </a:stretch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" y="190723"/>
            <a:ext cx="1640170" cy="16625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5820" y="4961952"/>
            <a:ext cx="1640170" cy="16625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99884" y="194159"/>
            <a:ext cx="1640170" cy="16625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284" y="4906312"/>
            <a:ext cx="1640170" cy="16625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90067" y="2603117"/>
            <a:ext cx="4450080" cy="82994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项目发展及后续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4622" y="2095772"/>
            <a:ext cx="149752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1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20863" y="1906689"/>
            <a:ext cx="3025045" cy="3025045"/>
          </a:xfrm>
          <a:prstGeom prst="roundRect">
            <a:avLst/>
          </a:prstGeom>
          <a:noFill/>
          <a:ln w="571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09667" y="3434114"/>
            <a:ext cx="4991419" cy="972961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537215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项目发展流程图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1373188" y="3548063"/>
            <a:ext cx="9566275" cy="49371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57375" y="3352800"/>
            <a:ext cx="863600" cy="8651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11350" y="3406775"/>
            <a:ext cx="755650" cy="757238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4.19</a:t>
            </a:r>
            <a:endParaRPr 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763963" y="3352800"/>
            <a:ext cx="863600" cy="8651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817938" y="3406775"/>
            <a:ext cx="755650" cy="757238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4.20</a:t>
            </a: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672138" y="3352800"/>
            <a:ext cx="863600" cy="8651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726113" y="3406775"/>
            <a:ext cx="755650" cy="757238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4.21</a:t>
            </a: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578725" y="3352800"/>
            <a:ext cx="863600" cy="8651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632700" y="3406775"/>
            <a:ext cx="755650" cy="757238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4.28</a:t>
            </a: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486900" y="3373438"/>
            <a:ext cx="863600" cy="8651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540875" y="3427413"/>
            <a:ext cx="755650" cy="757237"/>
          </a:xfrm>
          <a:prstGeom prst="ellipse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未来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71"/>
          <p:cNvSpPr txBox="1">
            <a:spLocks noChangeArrowheads="1"/>
          </p:cNvSpPr>
          <p:nvPr/>
        </p:nvSpPr>
        <p:spPr bwMode="auto">
          <a:xfrm>
            <a:off x="1486535" y="2198053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确定主题</a:t>
            </a: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71"/>
          <p:cNvSpPr txBox="1">
            <a:spLocks noChangeArrowheads="1"/>
          </p:cNvSpPr>
          <p:nvPr/>
        </p:nvSpPr>
        <p:spPr bwMode="auto">
          <a:xfrm>
            <a:off x="5183823" y="2516188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上链调试</a:t>
            </a: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78"/>
          <p:cNvSpPr>
            <a:spLocks noChangeArrowheads="1"/>
          </p:cNvSpPr>
          <p:nvPr/>
        </p:nvSpPr>
        <p:spPr bwMode="auto">
          <a:xfrm>
            <a:off x="4774883" y="3038475"/>
            <a:ext cx="2803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完成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PVE</a:t>
            </a: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模式下的游戏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en-US" sz="1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2" name="文本框 71"/>
          <p:cNvSpPr txBox="1">
            <a:spLocks noChangeArrowheads="1"/>
          </p:cNvSpPr>
          <p:nvPr/>
        </p:nvSpPr>
        <p:spPr bwMode="auto">
          <a:xfrm>
            <a:off x="8966518" y="1794193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长路漫漫</a:t>
            </a: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78"/>
          <p:cNvSpPr>
            <a:spLocks noChangeArrowheads="1"/>
          </p:cNvSpPr>
          <p:nvPr/>
        </p:nvSpPr>
        <p:spPr bwMode="auto">
          <a:xfrm>
            <a:off x="8559483" y="2316480"/>
            <a:ext cx="271780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未来的一段时间我们会持续打造这样的一个游戏，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5 bit </a:t>
            </a:r>
            <a:r>
              <a:rPr lang="zh-CN" altLang="en-US" sz="1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从不言弃</a:t>
            </a:r>
            <a:endParaRPr lang="zh-CN" altLang="en-US" sz="18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4" name="文本框 71"/>
          <p:cNvSpPr txBox="1">
            <a:spLocks noChangeArrowheads="1"/>
          </p:cNvSpPr>
          <p:nvPr/>
        </p:nvSpPr>
        <p:spPr bwMode="auto">
          <a:xfrm>
            <a:off x="3379788" y="4357688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修改模式</a:t>
            </a: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78"/>
          <p:cNvSpPr>
            <a:spLocks noChangeArrowheads="1"/>
          </p:cNvSpPr>
          <p:nvPr/>
        </p:nvSpPr>
        <p:spPr bwMode="auto">
          <a:xfrm>
            <a:off x="2841625" y="4868863"/>
            <a:ext cx="2708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</a:rPr>
              <a:t>对规则以及游戏类型重塑</a:t>
            </a:r>
            <a:endParaRPr lang="zh-CN" altLang="en-US" sz="1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6" name="文本框 71"/>
          <p:cNvSpPr txBox="1">
            <a:spLocks noChangeArrowheads="1"/>
          </p:cNvSpPr>
          <p:nvPr/>
        </p:nvSpPr>
        <p:spPr bwMode="auto">
          <a:xfrm>
            <a:off x="7080568" y="4357688"/>
            <a:ext cx="1960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竞技场制作</a:t>
            </a: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78"/>
          <p:cNvSpPr>
            <a:spLocks noChangeArrowheads="1"/>
          </p:cNvSpPr>
          <p:nvPr/>
        </p:nvSpPr>
        <p:spPr bwMode="auto">
          <a:xfrm>
            <a:off x="6645275" y="4868863"/>
            <a:ext cx="28321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</a:rPr>
              <a:t>一周时间内搭建云服务器，完善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PVP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</a:rPr>
              <a:t>模式的对战游戏。</a:t>
            </a:r>
            <a:endParaRPr lang="zh-CN" altLang="en-US" sz="1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6845" y="2949575"/>
            <a:ext cx="2038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代币激励机制确立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Desc_1"/>
          <p:cNvSpPr/>
          <p:nvPr>
            <p:custDataLst>
              <p:tags r:id="rId1"/>
            </p:custDataLst>
          </p:nvPr>
        </p:nvSpPr>
        <p:spPr>
          <a:xfrm>
            <a:off x="0" y="5068888"/>
            <a:ext cx="12192000" cy="1824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720000" anchor="ctr">
            <a:normAutofit/>
          </a:bodyPr>
          <a:lstStyle/>
          <a:p>
            <a:pPr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1F1F1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一周内将</a:t>
            </a:r>
            <a:r>
              <a:rPr lang="en-US" altLang="zh-CN" sz="1600" dirty="0">
                <a:solidFill>
                  <a:srgbClr val="1F1F1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PVE</a:t>
            </a:r>
            <a:r>
              <a:rPr lang="zh-CN" altLang="en-US" sz="1600" dirty="0">
                <a:solidFill>
                  <a:srgbClr val="1F1F1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完善</a:t>
            </a:r>
            <a:endParaRPr lang="zh-CN" altLang="en-US" sz="1600" dirty="0">
              <a:solidFill>
                <a:srgbClr val="1F1F1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MH_Other_1"/>
          <p:cNvSpPr/>
          <p:nvPr>
            <p:custDataLst>
              <p:tags r:id="rId2"/>
            </p:custDataLst>
          </p:nvPr>
        </p:nvSpPr>
        <p:spPr>
          <a:xfrm>
            <a:off x="1705610" y="2216150"/>
            <a:ext cx="831850" cy="8286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MH_Other_2"/>
          <p:cNvCxnSpPr>
            <a:stCxn id="8" idx="4"/>
          </p:cNvCxnSpPr>
          <p:nvPr>
            <p:custDataLst>
              <p:tags r:id="rId3"/>
            </p:custDataLst>
          </p:nvPr>
        </p:nvCxnSpPr>
        <p:spPr>
          <a:xfrm>
            <a:off x="2121218" y="3044825"/>
            <a:ext cx="0" cy="19335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Other_3"/>
          <p:cNvSpPr/>
          <p:nvPr>
            <p:custDataLst>
              <p:tags r:id="rId4"/>
            </p:custDataLst>
          </p:nvPr>
        </p:nvSpPr>
        <p:spPr bwMode="auto">
          <a:xfrm>
            <a:off x="1931035" y="2481263"/>
            <a:ext cx="406400" cy="287337"/>
          </a:xfrm>
          <a:custGeom>
            <a:avLst/>
            <a:gdLst>
              <a:gd name="T0" fmla="*/ 1091648 w 2509838"/>
              <a:gd name="T1" fmla="*/ 1608111 h 1787526"/>
              <a:gd name="T2" fmla="*/ 1364673 w 2509838"/>
              <a:gd name="T3" fmla="*/ 1644625 h 1787526"/>
              <a:gd name="T4" fmla="*/ 1419551 w 2509838"/>
              <a:gd name="T5" fmla="*/ 1603152 h 1787526"/>
              <a:gd name="T6" fmla="*/ 2438407 w 2509838"/>
              <a:gd name="T7" fmla="*/ 1567539 h 1787526"/>
              <a:gd name="T8" fmla="*/ 2487842 w 2509838"/>
              <a:gd name="T9" fmla="*/ 1592108 h 1787526"/>
              <a:gd name="T10" fmla="*/ 2509611 w 2509838"/>
              <a:gd name="T11" fmla="*/ 1640568 h 1787526"/>
              <a:gd name="T12" fmla="*/ 2495552 w 2509838"/>
              <a:gd name="T13" fmla="*/ 1753040 h 1787526"/>
              <a:gd name="T14" fmla="*/ 2450426 w 2509838"/>
              <a:gd name="T15" fmla="*/ 1783920 h 1787526"/>
              <a:gd name="T16" fmla="*/ 55558 w 2509838"/>
              <a:gd name="T17" fmla="*/ 1782793 h 1787526"/>
              <a:gd name="T18" fmla="*/ 12472 w 2509838"/>
              <a:gd name="T19" fmla="*/ 1750110 h 1787526"/>
              <a:gd name="T20" fmla="*/ 680 w 2509838"/>
              <a:gd name="T21" fmla="*/ 1636736 h 1787526"/>
              <a:gd name="T22" fmla="*/ 24717 w 2509838"/>
              <a:gd name="T23" fmla="*/ 1589628 h 1787526"/>
              <a:gd name="T24" fmla="*/ 75740 w 2509838"/>
              <a:gd name="T25" fmla="*/ 1567089 h 1787526"/>
              <a:gd name="T26" fmla="*/ 933501 w 2509838"/>
              <a:gd name="T27" fmla="*/ 749091 h 1787526"/>
              <a:gd name="T28" fmla="*/ 932155 w 2509838"/>
              <a:gd name="T29" fmla="*/ 1160902 h 1787526"/>
              <a:gd name="T30" fmla="*/ 829865 w 2509838"/>
              <a:gd name="T31" fmla="*/ 1167944 h 1787526"/>
              <a:gd name="T32" fmla="*/ 814387 w 2509838"/>
              <a:gd name="T33" fmla="*/ 760448 h 1787526"/>
              <a:gd name="T34" fmla="*/ 837043 w 2509838"/>
              <a:gd name="T35" fmla="*/ 738188 h 1787526"/>
              <a:gd name="T36" fmla="*/ 1416304 w 2509838"/>
              <a:gd name="T37" fmla="*/ 686474 h 1787526"/>
              <a:gd name="T38" fmla="*/ 1412034 w 2509838"/>
              <a:gd name="T39" fmla="*/ 1161601 h 1787526"/>
              <a:gd name="T40" fmla="*/ 1308659 w 2509838"/>
              <a:gd name="T41" fmla="*/ 1166588 h 1787526"/>
              <a:gd name="T42" fmla="*/ 1296074 w 2509838"/>
              <a:gd name="T43" fmla="*/ 694181 h 1787526"/>
              <a:gd name="T44" fmla="*/ 988416 w 2509838"/>
              <a:gd name="T45" fmla="*/ 671513 h 1787526"/>
              <a:gd name="T46" fmla="*/ 1088565 w 2509838"/>
              <a:gd name="T47" fmla="*/ 688968 h 1787526"/>
              <a:gd name="T48" fmla="*/ 1081281 w 2509838"/>
              <a:gd name="T49" fmla="*/ 1163414 h 1787526"/>
              <a:gd name="T50" fmla="*/ 976581 w 2509838"/>
              <a:gd name="T51" fmla="*/ 1165228 h 1787526"/>
              <a:gd name="T52" fmla="*/ 966338 w 2509838"/>
              <a:gd name="T53" fmla="*/ 691461 h 1787526"/>
              <a:gd name="T54" fmla="*/ 1546133 w 2509838"/>
              <a:gd name="T55" fmla="*/ 590550 h 1787526"/>
              <a:gd name="T56" fmla="*/ 1571170 w 2509838"/>
              <a:gd name="T57" fmla="*/ 617105 h 1787526"/>
              <a:gd name="T58" fmla="*/ 1558196 w 2509838"/>
              <a:gd name="T59" fmla="*/ 1165903 h 1787526"/>
              <a:gd name="T60" fmla="*/ 1453496 w 2509838"/>
              <a:gd name="T61" fmla="*/ 1160229 h 1787526"/>
              <a:gd name="T62" fmla="*/ 1449399 w 2509838"/>
              <a:gd name="T63" fmla="*/ 608026 h 1787526"/>
              <a:gd name="T64" fmla="*/ 1229322 w 2509838"/>
              <a:gd name="T65" fmla="*/ 590777 h 1787526"/>
              <a:gd name="T66" fmla="*/ 1252538 w 2509838"/>
              <a:gd name="T67" fmla="*/ 620282 h 1787526"/>
              <a:gd name="T68" fmla="*/ 1236833 w 2509838"/>
              <a:gd name="T69" fmla="*/ 1167492 h 1787526"/>
              <a:gd name="T70" fmla="*/ 1132815 w 2509838"/>
              <a:gd name="T71" fmla="*/ 1157959 h 1787526"/>
              <a:gd name="T72" fmla="*/ 1131450 w 2509838"/>
              <a:gd name="T73" fmla="*/ 605303 h 1787526"/>
              <a:gd name="T74" fmla="*/ 1713065 w 2509838"/>
              <a:gd name="T75" fmla="*/ 508680 h 1787526"/>
              <a:gd name="T76" fmla="*/ 1733550 w 2509838"/>
              <a:gd name="T77" fmla="*/ 545860 h 1787526"/>
              <a:gd name="T78" fmla="*/ 1715797 w 2509838"/>
              <a:gd name="T79" fmla="*/ 1168174 h 1787526"/>
              <a:gd name="T80" fmla="*/ 1612689 w 2509838"/>
              <a:gd name="T81" fmla="*/ 1153438 h 1787526"/>
              <a:gd name="T82" fmla="*/ 1614055 w 2509838"/>
              <a:gd name="T83" fmla="*/ 521829 h 1787526"/>
              <a:gd name="T84" fmla="*/ 1733550 w 2509838"/>
              <a:gd name="T85" fmla="*/ 464215 h 1787526"/>
              <a:gd name="T86" fmla="*/ 1501548 w 2509838"/>
              <a:gd name="T87" fmla="*/ 379141 h 1787526"/>
              <a:gd name="T88" fmla="*/ 188232 w 2509838"/>
              <a:gd name="T89" fmla="*/ 103187 h 1787526"/>
              <a:gd name="T90" fmla="*/ 158976 w 2509838"/>
              <a:gd name="T91" fmla="*/ 139700 h 1787526"/>
              <a:gd name="T92" fmla="*/ 160110 w 2509838"/>
              <a:gd name="T93" fmla="*/ 1353684 h 1787526"/>
              <a:gd name="T94" fmla="*/ 191407 w 2509838"/>
              <a:gd name="T95" fmla="*/ 1389063 h 1787526"/>
              <a:gd name="T96" fmla="*/ 2288041 w 2509838"/>
              <a:gd name="T97" fmla="*/ 1398588 h 1787526"/>
              <a:gd name="T98" fmla="*/ 2332945 w 2509838"/>
              <a:gd name="T99" fmla="*/ 1378857 h 1787526"/>
              <a:gd name="T100" fmla="*/ 2354036 w 2509838"/>
              <a:gd name="T101" fmla="*/ 1337129 h 1787526"/>
              <a:gd name="T102" fmla="*/ 2343830 w 2509838"/>
              <a:gd name="T103" fmla="*/ 124505 h 1787526"/>
              <a:gd name="T104" fmla="*/ 2305957 w 2509838"/>
              <a:gd name="T105" fmla="*/ 95704 h 1787526"/>
              <a:gd name="T106" fmla="*/ 2436813 w 2509838"/>
              <a:gd name="T107" fmla="*/ 680 h 1787526"/>
              <a:gd name="T108" fmla="*/ 2486479 w 2509838"/>
              <a:gd name="T109" fmla="*/ 25400 h 1787526"/>
              <a:gd name="T110" fmla="*/ 2508250 w 2509838"/>
              <a:gd name="T111" fmla="*/ 74159 h 1787526"/>
              <a:gd name="T112" fmla="*/ 2493963 w 2509838"/>
              <a:gd name="T113" fmla="*/ 1455965 h 1787526"/>
              <a:gd name="T114" fmla="*/ 2449286 w 2509838"/>
              <a:gd name="T115" fmla="*/ 1487034 h 1787526"/>
              <a:gd name="T116" fmla="*/ 57150 w 2509838"/>
              <a:gd name="T117" fmla="*/ 1485674 h 1787526"/>
              <a:gd name="T118" fmla="*/ 13833 w 2509838"/>
              <a:gd name="T119" fmla="*/ 1452790 h 1787526"/>
              <a:gd name="T120" fmla="*/ 2041 w 2509838"/>
              <a:gd name="T121" fmla="*/ 70304 h 1787526"/>
              <a:gd name="T122" fmla="*/ 26307 w 2509838"/>
              <a:gd name="T123" fmla="*/ 22905 h 1787526"/>
              <a:gd name="T124" fmla="*/ 77333 w 2509838"/>
              <a:gd name="T125" fmla="*/ 227 h 1787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09838" h="1787526">
                <a:moveTo>
                  <a:pt x="80048" y="1566863"/>
                </a:moveTo>
                <a:lnTo>
                  <a:pt x="84357" y="1566863"/>
                </a:lnTo>
                <a:lnTo>
                  <a:pt x="1096637" y="1566863"/>
                </a:lnTo>
                <a:lnTo>
                  <a:pt x="1094823" y="1569568"/>
                </a:lnTo>
                <a:lnTo>
                  <a:pt x="1093235" y="1572498"/>
                </a:lnTo>
                <a:lnTo>
                  <a:pt x="1092102" y="1575879"/>
                </a:lnTo>
                <a:lnTo>
                  <a:pt x="1090968" y="1579035"/>
                </a:lnTo>
                <a:lnTo>
                  <a:pt x="1090287" y="1582415"/>
                </a:lnTo>
                <a:lnTo>
                  <a:pt x="1089607" y="1585571"/>
                </a:lnTo>
                <a:lnTo>
                  <a:pt x="1089380" y="1589177"/>
                </a:lnTo>
                <a:lnTo>
                  <a:pt x="1089154" y="1592558"/>
                </a:lnTo>
                <a:lnTo>
                  <a:pt x="1089380" y="1597968"/>
                </a:lnTo>
                <a:lnTo>
                  <a:pt x="1090287" y="1603152"/>
                </a:lnTo>
                <a:lnTo>
                  <a:pt x="1091648" y="1608111"/>
                </a:lnTo>
                <a:lnTo>
                  <a:pt x="1093689" y="1612844"/>
                </a:lnTo>
                <a:lnTo>
                  <a:pt x="1095957" y="1617352"/>
                </a:lnTo>
                <a:lnTo>
                  <a:pt x="1098678" y="1621634"/>
                </a:lnTo>
                <a:lnTo>
                  <a:pt x="1101853" y="1625692"/>
                </a:lnTo>
                <a:lnTo>
                  <a:pt x="1105481" y="1629523"/>
                </a:lnTo>
                <a:lnTo>
                  <a:pt x="1109563" y="1632679"/>
                </a:lnTo>
                <a:lnTo>
                  <a:pt x="1113871" y="1635834"/>
                </a:lnTo>
                <a:lnTo>
                  <a:pt x="1118633" y="1638314"/>
                </a:lnTo>
                <a:lnTo>
                  <a:pt x="1123395" y="1640568"/>
                </a:lnTo>
                <a:lnTo>
                  <a:pt x="1128611" y="1642371"/>
                </a:lnTo>
                <a:lnTo>
                  <a:pt x="1134053" y="1643498"/>
                </a:lnTo>
                <a:lnTo>
                  <a:pt x="1139496" y="1644174"/>
                </a:lnTo>
                <a:lnTo>
                  <a:pt x="1145391" y="1644625"/>
                </a:lnTo>
                <a:lnTo>
                  <a:pt x="1364673" y="1644625"/>
                </a:lnTo>
                <a:lnTo>
                  <a:pt x="1370343" y="1644174"/>
                </a:lnTo>
                <a:lnTo>
                  <a:pt x="1376012" y="1643498"/>
                </a:lnTo>
                <a:lnTo>
                  <a:pt x="1381227" y="1642371"/>
                </a:lnTo>
                <a:lnTo>
                  <a:pt x="1386443" y="1640568"/>
                </a:lnTo>
                <a:lnTo>
                  <a:pt x="1391432" y="1638314"/>
                </a:lnTo>
                <a:lnTo>
                  <a:pt x="1396194" y="1635834"/>
                </a:lnTo>
                <a:lnTo>
                  <a:pt x="1400502" y="1632679"/>
                </a:lnTo>
                <a:lnTo>
                  <a:pt x="1404357" y="1629523"/>
                </a:lnTo>
                <a:lnTo>
                  <a:pt x="1407986" y="1625692"/>
                </a:lnTo>
                <a:lnTo>
                  <a:pt x="1411160" y="1621634"/>
                </a:lnTo>
                <a:lnTo>
                  <a:pt x="1414108" y="1617352"/>
                </a:lnTo>
                <a:lnTo>
                  <a:pt x="1416376" y="1612844"/>
                </a:lnTo>
                <a:lnTo>
                  <a:pt x="1418417" y="1608111"/>
                </a:lnTo>
                <a:lnTo>
                  <a:pt x="1419551" y="1603152"/>
                </a:lnTo>
                <a:lnTo>
                  <a:pt x="1420684" y="1597968"/>
                </a:lnTo>
                <a:lnTo>
                  <a:pt x="1420911" y="1592558"/>
                </a:lnTo>
                <a:lnTo>
                  <a:pt x="1420684" y="1589177"/>
                </a:lnTo>
                <a:lnTo>
                  <a:pt x="1420231" y="1585571"/>
                </a:lnTo>
                <a:lnTo>
                  <a:pt x="1419551" y="1582415"/>
                </a:lnTo>
                <a:lnTo>
                  <a:pt x="1418870" y="1579035"/>
                </a:lnTo>
                <a:lnTo>
                  <a:pt x="1417737" y="1575879"/>
                </a:lnTo>
                <a:lnTo>
                  <a:pt x="1416603" y="1572498"/>
                </a:lnTo>
                <a:lnTo>
                  <a:pt x="1415015" y="1569568"/>
                </a:lnTo>
                <a:lnTo>
                  <a:pt x="1413201" y="1566863"/>
                </a:lnTo>
                <a:lnTo>
                  <a:pt x="2425481" y="1566863"/>
                </a:lnTo>
                <a:lnTo>
                  <a:pt x="2429790" y="1566863"/>
                </a:lnTo>
                <a:lnTo>
                  <a:pt x="2434099" y="1567089"/>
                </a:lnTo>
                <a:lnTo>
                  <a:pt x="2438407" y="1567539"/>
                </a:lnTo>
                <a:lnTo>
                  <a:pt x="2442489" y="1568216"/>
                </a:lnTo>
                <a:lnTo>
                  <a:pt x="2446571" y="1569117"/>
                </a:lnTo>
                <a:lnTo>
                  <a:pt x="2450426" y="1570244"/>
                </a:lnTo>
                <a:lnTo>
                  <a:pt x="2454507" y="1571596"/>
                </a:lnTo>
                <a:lnTo>
                  <a:pt x="2458362" y="1572723"/>
                </a:lnTo>
                <a:lnTo>
                  <a:pt x="2462217" y="1574301"/>
                </a:lnTo>
                <a:lnTo>
                  <a:pt x="2465619" y="1576104"/>
                </a:lnTo>
                <a:lnTo>
                  <a:pt x="2469247" y="1578133"/>
                </a:lnTo>
                <a:lnTo>
                  <a:pt x="2472422" y="1580162"/>
                </a:lnTo>
                <a:lnTo>
                  <a:pt x="2476050" y="1581965"/>
                </a:lnTo>
                <a:lnTo>
                  <a:pt x="2478998" y="1584669"/>
                </a:lnTo>
                <a:lnTo>
                  <a:pt x="2482173" y="1586923"/>
                </a:lnTo>
                <a:lnTo>
                  <a:pt x="2485121" y="1589628"/>
                </a:lnTo>
                <a:lnTo>
                  <a:pt x="2487842" y="1592108"/>
                </a:lnTo>
                <a:lnTo>
                  <a:pt x="2490336" y="1595038"/>
                </a:lnTo>
                <a:lnTo>
                  <a:pt x="2492831" y="1597968"/>
                </a:lnTo>
                <a:lnTo>
                  <a:pt x="2495552" y="1601123"/>
                </a:lnTo>
                <a:lnTo>
                  <a:pt x="2497366" y="1604054"/>
                </a:lnTo>
                <a:lnTo>
                  <a:pt x="2499407" y="1607434"/>
                </a:lnTo>
                <a:lnTo>
                  <a:pt x="2501448" y="1610815"/>
                </a:lnTo>
                <a:lnTo>
                  <a:pt x="2503035" y="1614196"/>
                </a:lnTo>
                <a:lnTo>
                  <a:pt x="2504623" y="1618028"/>
                </a:lnTo>
                <a:lnTo>
                  <a:pt x="2505983" y="1621409"/>
                </a:lnTo>
                <a:lnTo>
                  <a:pt x="2507117" y="1625241"/>
                </a:lnTo>
                <a:lnTo>
                  <a:pt x="2508024" y="1629073"/>
                </a:lnTo>
                <a:lnTo>
                  <a:pt x="2508704" y="1632679"/>
                </a:lnTo>
                <a:lnTo>
                  <a:pt x="2509385" y="1636736"/>
                </a:lnTo>
                <a:lnTo>
                  <a:pt x="2509611" y="1640568"/>
                </a:lnTo>
                <a:lnTo>
                  <a:pt x="2509838" y="1644625"/>
                </a:lnTo>
                <a:lnTo>
                  <a:pt x="2509838" y="1709764"/>
                </a:lnTo>
                <a:lnTo>
                  <a:pt x="2509611" y="1713822"/>
                </a:lnTo>
                <a:lnTo>
                  <a:pt x="2509385" y="1717428"/>
                </a:lnTo>
                <a:lnTo>
                  <a:pt x="2508704" y="1721485"/>
                </a:lnTo>
                <a:lnTo>
                  <a:pt x="2508024" y="1725317"/>
                </a:lnTo>
                <a:lnTo>
                  <a:pt x="2507117" y="1729148"/>
                </a:lnTo>
                <a:lnTo>
                  <a:pt x="2505983" y="1732755"/>
                </a:lnTo>
                <a:lnTo>
                  <a:pt x="2504623" y="1736361"/>
                </a:lnTo>
                <a:lnTo>
                  <a:pt x="2503035" y="1740193"/>
                </a:lnTo>
                <a:lnTo>
                  <a:pt x="2501448" y="1743348"/>
                </a:lnTo>
                <a:lnTo>
                  <a:pt x="2499407" y="1746955"/>
                </a:lnTo>
                <a:lnTo>
                  <a:pt x="2497366" y="1750110"/>
                </a:lnTo>
                <a:lnTo>
                  <a:pt x="2495552" y="1753040"/>
                </a:lnTo>
                <a:lnTo>
                  <a:pt x="2492831" y="1756421"/>
                </a:lnTo>
                <a:lnTo>
                  <a:pt x="2490336" y="1759126"/>
                </a:lnTo>
                <a:lnTo>
                  <a:pt x="2487842" y="1762282"/>
                </a:lnTo>
                <a:lnTo>
                  <a:pt x="2485121" y="1764761"/>
                </a:lnTo>
                <a:lnTo>
                  <a:pt x="2482173" y="1767466"/>
                </a:lnTo>
                <a:lnTo>
                  <a:pt x="2478998" y="1769720"/>
                </a:lnTo>
                <a:lnTo>
                  <a:pt x="2476050" y="1772199"/>
                </a:lnTo>
                <a:lnTo>
                  <a:pt x="2472422" y="1774228"/>
                </a:lnTo>
                <a:lnTo>
                  <a:pt x="2469247" y="1776256"/>
                </a:lnTo>
                <a:lnTo>
                  <a:pt x="2465619" y="1778285"/>
                </a:lnTo>
                <a:lnTo>
                  <a:pt x="2462217" y="1780088"/>
                </a:lnTo>
                <a:lnTo>
                  <a:pt x="2458362" y="1781440"/>
                </a:lnTo>
                <a:lnTo>
                  <a:pt x="2454507" y="1782793"/>
                </a:lnTo>
                <a:lnTo>
                  <a:pt x="2450426" y="1783920"/>
                </a:lnTo>
                <a:lnTo>
                  <a:pt x="2446571" y="1785272"/>
                </a:lnTo>
                <a:lnTo>
                  <a:pt x="2442489" y="1785948"/>
                </a:lnTo>
                <a:lnTo>
                  <a:pt x="2438407" y="1786850"/>
                </a:lnTo>
                <a:lnTo>
                  <a:pt x="2434099" y="1787301"/>
                </a:lnTo>
                <a:lnTo>
                  <a:pt x="2429790" y="1787526"/>
                </a:lnTo>
                <a:lnTo>
                  <a:pt x="2425481" y="1787526"/>
                </a:lnTo>
                <a:lnTo>
                  <a:pt x="84357" y="1787526"/>
                </a:lnTo>
                <a:lnTo>
                  <a:pt x="80048" y="1787526"/>
                </a:lnTo>
                <a:lnTo>
                  <a:pt x="75740" y="1787301"/>
                </a:lnTo>
                <a:lnTo>
                  <a:pt x="71431" y="1786850"/>
                </a:lnTo>
                <a:lnTo>
                  <a:pt x="67349" y="1785948"/>
                </a:lnTo>
                <a:lnTo>
                  <a:pt x="63494" y="1785272"/>
                </a:lnTo>
                <a:lnTo>
                  <a:pt x="59413" y="1783920"/>
                </a:lnTo>
                <a:lnTo>
                  <a:pt x="55558" y="1782793"/>
                </a:lnTo>
                <a:lnTo>
                  <a:pt x="51476" y="1781440"/>
                </a:lnTo>
                <a:lnTo>
                  <a:pt x="48074" y="1780088"/>
                </a:lnTo>
                <a:lnTo>
                  <a:pt x="44219" y="1778285"/>
                </a:lnTo>
                <a:lnTo>
                  <a:pt x="40591" y="1776256"/>
                </a:lnTo>
                <a:lnTo>
                  <a:pt x="37416" y="1774228"/>
                </a:lnTo>
                <a:lnTo>
                  <a:pt x="33788" y="1772199"/>
                </a:lnTo>
                <a:lnTo>
                  <a:pt x="30840" y="1769720"/>
                </a:lnTo>
                <a:lnTo>
                  <a:pt x="27892" y="1767466"/>
                </a:lnTo>
                <a:lnTo>
                  <a:pt x="24717" y="1764761"/>
                </a:lnTo>
                <a:lnTo>
                  <a:pt x="21996" y="1762282"/>
                </a:lnTo>
                <a:lnTo>
                  <a:pt x="19502" y="1759126"/>
                </a:lnTo>
                <a:lnTo>
                  <a:pt x="17007" y="1756421"/>
                </a:lnTo>
                <a:lnTo>
                  <a:pt x="14513" y="1753040"/>
                </a:lnTo>
                <a:lnTo>
                  <a:pt x="12472" y="1750110"/>
                </a:lnTo>
                <a:lnTo>
                  <a:pt x="10431" y="1746955"/>
                </a:lnTo>
                <a:lnTo>
                  <a:pt x="8390" y="1743348"/>
                </a:lnTo>
                <a:lnTo>
                  <a:pt x="6803" y="1740193"/>
                </a:lnTo>
                <a:lnTo>
                  <a:pt x="5442" y="1736361"/>
                </a:lnTo>
                <a:lnTo>
                  <a:pt x="3855" y="1732755"/>
                </a:lnTo>
                <a:lnTo>
                  <a:pt x="2948" y="1729148"/>
                </a:lnTo>
                <a:lnTo>
                  <a:pt x="1814" y="1725317"/>
                </a:lnTo>
                <a:lnTo>
                  <a:pt x="1134" y="1721485"/>
                </a:lnTo>
                <a:lnTo>
                  <a:pt x="680" y="1717428"/>
                </a:lnTo>
                <a:lnTo>
                  <a:pt x="227" y="1713822"/>
                </a:lnTo>
                <a:lnTo>
                  <a:pt x="0" y="1709764"/>
                </a:lnTo>
                <a:lnTo>
                  <a:pt x="0" y="1644625"/>
                </a:lnTo>
                <a:lnTo>
                  <a:pt x="227" y="1640568"/>
                </a:lnTo>
                <a:lnTo>
                  <a:pt x="680" y="1636736"/>
                </a:lnTo>
                <a:lnTo>
                  <a:pt x="1134" y="1632679"/>
                </a:lnTo>
                <a:lnTo>
                  <a:pt x="1814" y="1629073"/>
                </a:lnTo>
                <a:lnTo>
                  <a:pt x="2948" y="1625241"/>
                </a:lnTo>
                <a:lnTo>
                  <a:pt x="3855" y="1621409"/>
                </a:lnTo>
                <a:lnTo>
                  <a:pt x="5442" y="1618028"/>
                </a:lnTo>
                <a:lnTo>
                  <a:pt x="6803" y="1614196"/>
                </a:lnTo>
                <a:lnTo>
                  <a:pt x="8390" y="1610815"/>
                </a:lnTo>
                <a:lnTo>
                  <a:pt x="10431" y="1607434"/>
                </a:lnTo>
                <a:lnTo>
                  <a:pt x="12472" y="1604054"/>
                </a:lnTo>
                <a:lnTo>
                  <a:pt x="14513" y="1601123"/>
                </a:lnTo>
                <a:lnTo>
                  <a:pt x="17007" y="1597968"/>
                </a:lnTo>
                <a:lnTo>
                  <a:pt x="19502" y="1595038"/>
                </a:lnTo>
                <a:lnTo>
                  <a:pt x="21996" y="1592108"/>
                </a:lnTo>
                <a:lnTo>
                  <a:pt x="24717" y="1589628"/>
                </a:lnTo>
                <a:lnTo>
                  <a:pt x="27892" y="1586923"/>
                </a:lnTo>
                <a:lnTo>
                  <a:pt x="30840" y="1584669"/>
                </a:lnTo>
                <a:lnTo>
                  <a:pt x="33788" y="1581965"/>
                </a:lnTo>
                <a:lnTo>
                  <a:pt x="37416" y="1580162"/>
                </a:lnTo>
                <a:lnTo>
                  <a:pt x="40591" y="1578133"/>
                </a:lnTo>
                <a:lnTo>
                  <a:pt x="44219" y="1576104"/>
                </a:lnTo>
                <a:lnTo>
                  <a:pt x="48074" y="1574301"/>
                </a:lnTo>
                <a:lnTo>
                  <a:pt x="51476" y="1572723"/>
                </a:lnTo>
                <a:lnTo>
                  <a:pt x="55558" y="1571596"/>
                </a:lnTo>
                <a:lnTo>
                  <a:pt x="59413" y="1570244"/>
                </a:lnTo>
                <a:lnTo>
                  <a:pt x="63494" y="1569117"/>
                </a:lnTo>
                <a:lnTo>
                  <a:pt x="67349" y="1568216"/>
                </a:lnTo>
                <a:lnTo>
                  <a:pt x="71431" y="1567539"/>
                </a:lnTo>
                <a:lnTo>
                  <a:pt x="75740" y="1567089"/>
                </a:lnTo>
                <a:lnTo>
                  <a:pt x="80048" y="1566863"/>
                </a:lnTo>
                <a:close/>
                <a:moveTo>
                  <a:pt x="837043" y="738188"/>
                </a:moveTo>
                <a:lnTo>
                  <a:pt x="839735" y="738188"/>
                </a:lnTo>
                <a:lnTo>
                  <a:pt x="912639" y="738188"/>
                </a:lnTo>
                <a:lnTo>
                  <a:pt x="915107" y="738188"/>
                </a:lnTo>
                <a:lnTo>
                  <a:pt x="917575" y="738870"/>
                </a:lnTo>
                <a:lnTo>
                  <a:pt x="920042" y="739324"/>
                </a:lnTo>
                <a:lnTo>
                  <a:pt x="922285" y="740232"/>
                </a:lnTo>
                <a:lnTo>
                  <a:pt x="924529" y="741368"/>
                </a:lnTo>
                <a:lnTo>
                  <a:pt x="926772" y="742504"/>
                </a:lnTo>
                <a:lnTo>
                  <a:pt x="928791" y="743867"/>
                </a:lnTo>
                <a:lnTo>
                  <a:pt x="930585" y="745684"/>
                </a:lnTo>
                <a:lnTo>
                  <a:pt x="932155" y="747047"/>
                </a:lnTo>
                <a:lnTo>
                  <a:pt x="933501" y="749091"/>
                </a:lnTo>
                <a:lnTo>
                  <a:pt x="934847" y="751135"/>
                </a:lnTo>
                <a:lnTo>
                  <a:pt x="936193" y="753407"/>
                </a:lnTo>
                <a:lnTo>
                  <a:pt x="936866" y="755678"/>
                </a:lnTo>
                <a:lnTo>
                  <a:pt x="937315" y="757950"/>
                </a:lnTo>
                <a:lnTo>
                  <a:pt x="937763" y="760448"/>
                </a:lnTo>
                <a:lnTo>
                  <a:pt x="938212" y="762947"/>
                </a:lnTo>
                <a:lnTo>
                  <a:pt x="938212" y="1145229"/>
                </a:lnTo>
                <a:lnTo>
                  <a:pt x="937763" y="1147728"/>
                </a:lnTo>
                <a:lnTo>
                  <a:pt x="937315" y="1150227"/>
                </a:lnTo>
                <a:lnTo>
                  <a:pt x="936866" y="1152498"/>
                </a:lnTo>
                <a:lnTo>
                  <a:pt x="936193" y="1154770"/>
                </a:lnTo>
                <a:lnTo>
                  <a:pt x="934847" y="1157041"/>
                </a:lnTo>
                <a:lnTo>
                  <a:pt x="933501" y="1159085"/>
                </a:lnTo>
                <a:lnTo>
                  <a:pt x="932155" y="1160902"/>
                </a:lnTo>
                <a:lnTo>
                  <a:pt x="930585" y="1162720"/>
                </a:lnTo>
                <a:lnTo>
                  <a:pt x="928791" y="1164537"/>
                </a:lnTo>
                <a:lnTo>
                  <a:pt x="926772" y="1165672"/>
                </a:lnTo>
                <a:lnTo>
                  <a:pt x="924529" y="1167035"/>
                </a:lnTo>
                <a:lnTo>
                  <a:pt x="922285" y="1167944"/>
                </a:lnTo>
                <a:lnTo>
                  <a:pt x="920042" y="1168852"/>
                </a:lnTo>
                <a:lnTo>
                  <a:pt x="917575" y="1169534"/>
                </a:lnTo>
                <a:lnTo>
                  <a:pt x="915107" y="1169761"/>
                </a:lnTo>
                <a:lnTo>
                  <a:pt x="912639" y="1169988"/>
                </a:lnTo>
                <a:lnTo>
                  <a:pt x="839735" y="1169988"/>
                </a:lnTo>
                <a:lnTo>
                  <a:pt x="837043" y="1169761"/>
                </a:lnTo>
                <a:lnTo>
                  <a:pt x="834576" y="1169534"/>
                </a:lnTo>
                <a:lnTo>
                  <a:pt x="832108" y="1168852"/>
                </a:lnTo>
                <a:lnTo>
                  <a:pt x="829865" y="1167944"/>
                </a:lnTo>
                <a:lnTo>
                  <a:pt x="827622" y="1167035"/>
                </a:lnTo>
                <a:lnTo>
                  <a:pt x="825603" y="1165672"/>
                </a:lnTo>
                <a:lnTo>
                  <a:pt x="823584" y="1164537"/>
                </a:lnTo>
                <a:lnTo>
                  <a:pt x="821790" y="1162720"/>
                </a:lnTo>
                <a:lnTo>
                  <a:pt x="819995" y="1160902"/>
                </a:lnTo>
                <a:lnTo>
                  <a:pt x="818649" y="1159085"/>
                </a:lnTo>
                <a:lnTo>
                  <a:pt x="817303" y="1157041"/>
                </a:lnTo>
                <a:lnTo>
                  <a:pt x="816406" y="1154770"/>
                </a:lnTo>
                <a:lnTo>
                  <a:pt x="815284" y="1152498"/>
                </a:lnTo>
                <a:lnTo>
                  <a:pt x="814836" y="1150227"/>
                </a:lnTo>
                <a:lnTo>
                  <a:pt x="814387" y="1147728"/>
                </a:lnTo>
                <a:lnTo>
                  <a:pt x="814387" y="1145229"/>
                </a:lnTo>
                <a:lnTo>
                  <a:pt x="814387" y="762947"/>
                </a:lnTo>
                <a:lnTo>
                  <a:pt x="814387" y="760448"/>
                </a:lnTo>
                <a:lnTo>
                  <a:pt x="814836" y="757950"/>
                </a:lnTo>
                <a:lnTo>
                  <a:pt x="815284" y="755678"/>
                </a:lnTo>
                <a:lnTo>
                  <a:pt x="816406" y="753407"/>
                </a:lnTo>
                <a:lnTo>
                  <a:pt x="817303" y="751135"/>
                </a:lnTo>
                <a:lnTo>
                  <a:pt x="818649" y="749091"/>
                </a:lnTo>
                <a:lnTo>
                  <a:pt x="819995" y="747047"/>
                </a:lnTo>
                <a:lnTo>
                  <a:pt x="821790" y="745684"/>
                </a:lnTo>
                <a:lnTo>
                  <a:pt x="823584" y="743867"/>
                </a:lnTo>
                <a:lnTo>
                  <a:pt x="825603" y="742504"/>
                </a:lnTo>
                <a:lnTo>
                  <a:pt x="827622" y="741368"/>
                </a:lnTo>
                <a:lnTo>
                  <a:pt x="829865" y="740232"/>
                </a:lnTo>
                <a:lnTo>
                  <a:pt x="832108" y="739324"/>
                </a:lnTo>
                <a:lnTo>
                  <a:pt x="834576" y="738870"/>
                </a:lnTo>
                <a:lnTo>
                  <a:pt x="837043" y="738188"/>
                </a:lnTo>
                <a:close/>
                <a:moveTo>
                  <a:pt x="1318322" y="671513"/>
                </a:moveTo>
                <a:lnTo>
                  <a:pt x="1320794" y="671513"/>
                </a:lnTo>
                <a:lnTo>
                  <a:pt x="1394056" y="671513"/>
                </a:lnTo>
                <a:lnTo>
                  <a:pt x="1396528" y="671513"/>
                </a:lnTo>
                <a:lnTo>
                  <a:pt x="1399000" y="671966"/>
                </a:lnTo>
                <a:lnTo>
                  <a:pt x="1401472" y="672873"/>
                </a:lnTo>
                <a:lnTo>
                  <a:pt x="1403719" y="673553"/>
                </a:lnTo>
                <a:lnTo>
                  <a:pt x="1405966" y="674913"/>
                </a:lnTo>
                <a:lnTo>
                  <a:pt x="1408213" y="676273"/>
                </a:lnTo>
                <a:lnTo>
                  <a:pt x="1410011" y="677860"/>
                </a:lnTo>
                <a:lnTo>
                  <a:pt x="1412034" y="679900"/>
                </a:lnTo>
                <a:lnTo>
                  <a:pt x="1413607" y="681941"/>
                </a:lnTo>
                <a:lnTo>
                  <a:pt x="1414955" y="683981"/>
                </a:lnTo>
                <a:lnTo>
                  <a:pt x="1416304" y="686474"/>
                </a:lnTo>
                <a:lnTo>
                  <a:pt x="1417203" y="688968"/>
                </a:lnTo>
                <a:lnTo>
                  <a:pt x="1418326" y="691461"/>
                </a:lnTo>
                <a:lnTo>
                  <a:pt x="1418776" y="694181"/>
                </a:lnTo>
                <a:lnTo>
                  <a:pt x="1419225" y="696902"/>
                </a:lnTo>
                <a:lnTo>
                  <a:pt x="1419225" y="699848"/>
                </a:lnTo>
                <a:lnTo>
                  <a:pt x="1419225" y="1141426"/>
                </a:lnTo>
                <a:lnTo>
                  <a:pt x="1419225" y="1144373"/>
                </a:lnTo>
                <a:lnTo>
                  <a:pt x="1418776" y="1147320"/>
                </a:lnTo>
                <a:lnTo>
                  <a:pt x="1418326" y="1149813"/>
                </a:lnTo>
                <a:lnTo>
                  <a:pt x="1417203" y="1152534"/>
                </a:lnTo>
                <a:lnTo>
                  <a:pt x="1416304" y="1155254"/>
                </a:lnTo>
                <a:lnTo>
                  <a:pt x="1414955" y="1157521"/>
                </a:lnTo>
                <a:lnTo>
                  <a:pt x="1413607" y="1159787"/>
                </a:lnTo>
                <a:lnTo>
                  <a:pt x="1412034" y="1161601"/>
                </a:lnTo>
                <a:lnTo>
                  <a:pt x="1410011" y="1163414"/>
                </a:lnTo>
                <a:lnTo>
                  <a:pt x="1408213" y="1165228"/>
                </a:lnTo>
                <a:lnTo>
                  <a:pt x="1405966" y="1166588"/>
                </a:lnTo>
                <a:lnTo>
                  <a:pt x="1403719" y="1167721"/>
                </a:lnTo>
                <a:lnTo>
                  <a:pt x="1401472" y="1168855"/>
                </a:lnTo>
                <a:lnTo>
                  <a:pt x="1399000" y="1169535"/>
                </a:lnTo>
                <a:lnTo>
                  <a:pt x="1396528" y="1169761"/>
                </a:lnTo>
                <a:lnTo>
                  <a:pt x="1394056" y="1169988"/>
                </a:lnTo>
                <a:lnTo>
                  <a:pt x="1320794" y="1169988"/>
                </a:lnTo>
                <a:lnTo>
                  <a:pt x="1318322" y="1169761"/>
                </a:lnTo>
                <a:lnTo>
                  <a:pt x="1315850" y="1169535"/>
                </a:lnTo>
                <a:lnTo>
                  <a:pt x="1313154" y="1168855"/>
                </a:lnTo>
                <a:lnTo>
                  <a:pt x="1310906" y="1167721"/>
                </a:lnTo>
                <a:lnTo>
                  <a:pt x="1308659" y="1166588"/>
                </a:lnTo>
                <a:lnTo>
                  <a:pt x="1306861" y="1165228"/>
                </a:lnTo>
                <a:lnTo>
                  <a:pt x="1304839" y="1163414"/>
                </a:lnTo>
                <a:lnTo>
                  <a:pt x="1303041" y="1161601"/>
                </a:lnTo>
                <a:lnTo>
                  <a:pt x="1301243" y="1159787"/>
                </a:lnTo>
                <a:lnTo>
                  <a:pt x="1299670" y="1157521"/>
                </a:lnTo>
                <a:lnTo>
                  <a:pt x="1298546" y="1155254"/>
                </a:lnTo>
                <a:lnTo>
                  <a:pt x="1297423" y="1152534"/>
                </a:lnTo>
                <a:lnTo>
                  <a:pt x="1296524" y="1149813"/>
                </a:lnTo>
                <a:lnTo>
                  <a:pt x="1296074" y="1147320"/>
                </a:lnTo>
                <a:lnTo>
                  <a:pt x="1295400" y="1144373"/>
                </a:lnTo>
                <a:lnTo>
                  <a:pt x="1295400" y="1141426"/>
                </a:lnTo>
                <a:lnTo>
                  <a:pt x="1295400" y="699848"/>
                </a:lnTo>
                <a:lnTo>
                  <a:pt x="1295400" y="696902"/>
                </a:lnTo>
                <a:lnTo>
                  <a:pt x="1296074" y="694181"/>
                </a:lnTo>
                <a:lnTo>
                  <a:pt x="1296524" y="691461"/>
                </a:lnTo>
                <a:lnTo>
                  <a:pt x="1297423" y="688968"/>
                </a:lnTo>
                <a:lnTo>
                  <a:pt x="1298546" y="686474"/>
                </a:lnTo>
                <a:lnTo>
                  <a:pt x="1299670" y="683981"/>
                </a:lnTo>
                <a:lnTo>
                  <a:pt x="1301243" y="681941"/>
                </a:lnTo>
                <a:lnTo>
                  <a:pt x="1303041" y="679900"/>
                </a:lnTo>
                <a:lnTo>
                  <a:pt x="1304839" y="677860"/>
                </a:lnTo>
                <a:lnTo>
                  <a:pt x="1306861" y="676273"/>
                </a:lnTo>
                <a:lnTo>
                  <a:pt x="1308659" y="674913"/>
                </a:lnTo>
                <a:lnTo>
                  <a:pt x="1310906" y="673553"/>
                </a:lnTo>
                <a:lnTo>
                  <a:pt x="1313154" y="672873"/>
                </a:lnTo>
                <a:lnTo>
                  <a:pt x="1315850" y="671966"/>
                </a:lnTo>
                <a:lnTo>
                  <a:pt x="1318322" y="671513"/>
                </a:lnTo>
                <a:close/>
                <a:moveTo>
                  <a:pt x="988416" y="671513"/>
                </a:moveTo>
                <a:lnTo>
                  <a:pt x="990920" y="671513"/>
                </a:lnTo>
                <a:lnTo>
                  <a:pt x="1065121" y="671513"/>
                </a:lnTo>
                <a:lnTo>
                  <a:pt x="1067624" y="671513"/>
                </a:lnTo>
                <a:lnTo>
                  <a:pt x="1070128" y="671966"/>
                </a:lnTo>
                <a:lnTo>
                  <a:pt x="1072632" y="672873"/>
                </a:lnTo>
                <a:lnTo>
                  <a:pt x="1074908" y="673553"/>
                </a:lnTo>
                <a:lnTo>
                  <a:pt x="1077184" y="674913"/>
                </a:lnTo>
                <a:lnTo>
                  <a:pt x="1079460" y="676273"/>
                </a:lnTo>
                <a:lnTo>
                  <a:pt x="1081281" y="677860"/>
                </a:lnTo>
                <a:lnTo>
                  <a:pt x="1083330" y="679900"/>
                </a:lnTo>
                <a:lnTo>
                  <a:pt x="1084923" y="681941"/>
                </a:lnTo>
                <a:lnTo>
                  <a:pt x="1086288" y="683981"/>
                </a:lnTo>
                <a:lnTo>
                  <a:pt x="1087654" y="686474"/>
                </a:lnTo>
                <a:lnTo>
                  <a:pt x="1088565" y="688968"/>
                </a:lnTo>
                <a:lnTo>
                  <a:pt x="1089703" y="691461"/>
                </a:lnTo>
                <a:lnTo>
                  <a:pt x="1090158" y="694181"/>
                </a:lnTo>
                <a:lnTo>
                  <a:pt x="1090613" y="696902"/>
                </a:lnTo>
                <a:lnTo>
                  <a:pt x="1090613" y="699848"/>
                </a:lnTo>
                <a:lnTo>
                  <a:pt x="1090613" y="1141426"/>
                </a:lnTo>
                <a:lnTo>
                  <a:pt x="1090613" y="1144373"/>
                </a:lnTo>
                <a:lnTo>
                  <a:pt x="1090158" y="1147320"/>
                </a:lnTo>
                <a:lnTo>
                  <a:pt x="1089703" y="1149813"/>
                </a:lnTo>
                <a:lnTo>
                  <a:pt x="1088565" y="1152534"/>
                </a:lnTo>
                <a:lnTo>
                  <a:pt x="1087654" y="1155254"/>
                </a:lnTo>
                <a:lnTo>
                  <a:pt x="1086288" y="1157521"/>
                </a:lnTo>
                <a:lnTo>
                  <a:pt x="1084923" y="1159787"/>
                </a:lnTo>
                <a:lnTo>
                  <a:pt x="1083330" y="1161601"/>
                </a:lnTo>
                <a:lnTo>
                  <a:pt x="1081281" y="1163414"/>
                </a:lnTo>
                <a:lnTo>
                  <a:pt x="1079460" y="1165228"/>
                </a:lnTo>
                <a:lnTo>
                  <a:pt x="1077184" y="1166588"/>
                </a:lnTo>
                <a:lnTo>
                  <a:pt x="1074908" y="1167721"/>
                </a:lnTo>
                <a:lnTo>
                  <a:pt x="1072632" y="1168855"/>
                </a:lnTo>
                <a:lnTo>
                  <a:pt x="1070128" y="1169535"/>
                </a:lnTo>
                <a:lnTo>
                  <a:pt x="1067624" y="1169761"/>
                </a:lnTo>
                <a:lnTo>
                  <a:pt x="1065121" y="1169988"/>
                </a:lnTo>
                <a:lnTo>
                  <a:pt x="990920" y="1169988"/>
                </a:lnTo>
                <a:lnTo>
                  <a:pt x="988416" y="1169761"/>
                </a:lnTo>
                <a:lnTo>
                  <a:pt x="985685" y="1169535"/>
                </a:lnTo>
                <a:lnTo>
                  <a:pt x="983181" y="1168855"/>
                </a:lnTo>
                <a:lnTo>
                  <a:pt x="980905" y="1167721"/>
                </a:lnTo>
                <a:lnTo>
                  <a:pt x="978629" y="1166588"/>
                </a:lnTo>
                <a:lnTo>
                  <a:pt x="976581" y="1165228"/>
                </a:lnTo>
                <a:lnTo>
                  <a:pt x="974532" y="1163414"/>
                </a:lnTo>
                <a:lnTo>
                  <a:pt x="972939" y="1161601"/>
                </a:lnTo>
                <a:lnTo>
                  <a:pt x="971118" y="1159787"/>
                </a:lnTo>
                <a:lnTo>
                  <a:pt x="969525" y="1157521"/>
                </a:lnTo>
                <a:lnTo>
                  <a:pt x="968387" y="1155254"/>
                </a:lnTo>
                <a:lnTo>
                  <a:pt x="967249" y="1152534"/>
                </a:lnTo>
                <a:lnTo>
                  <a:pt x="966338" y="1149813"/>
                </a:lnTo>
                <a:lnTo>
                  <a:pt x="965883" y="1147320"/>
                </a:lnTo>
                <a:lnTo>
                  <a:pt x="965200" y="1144373"/>
                </a:lnTo>
                <a:lnTo>
                  <a:pt x="965200" y="1141426"/>
                </a:lnTo>
                <a:lnTo>
                  <a:pt x="965200" y="699848"/>
                </a:lnTo>
                <a:lnTo>
                  <a:pt x="965200" y="696902"/>
                </a:lnTo>
                <a:lnTo>
                  <a:pt x="965883" y="694181"/>
                </a:lnTo>
                <a:lnTo>
                  <a:pt x="966338" y="691461"/>
                </a:lnTo>
                <a:lnTo>
                  <a:pt x="967249" y="688968"/>
                </a:lnTo>
                <a:lnTo>
                  <a:pt x="968387" y="686474"/>
                </a:lnTo>
                <a:lnTo>
                  <a:pt x="969525" y="683981"/>
                </a:lnTo>
                <a:lnTo>
                  <a:pt x="971118" y="681941"/>
                </a:lnTo>
                <a:lnTo>
                  <a:pt x="972939" y="679900"/>
                </a:lnTo>
                <a:lnTo>
                  <a:pt x="974532" y="677860"/>
                </a:lnTo>
                <a:lnTo>
                  <a:pt x="976581" y="676273"/>
                </a:lnTo>
                <a:lnTo>
                  <a:pt x="978629" y="674913"/>
                </a:lnTo>
                <a:lnTo>
                  <a:pt x="980905" y="673553"/>
                </a:lnTo>
                <a:lnTo>
                  <a:pt x="983181" y="672873"/>
                </a:lnTo>
                <a:lnTo>
                  <a:pt x="985685" y="671966"/>
                </a:lnTo>
                <a:lnTo>
                  <a:pt x="988416" y="671513"/>
                </a:lnTo>
                <a:close/>
                <a:moveTo>
                  <a:pt x="1471932" y="590550"/>
                </a:moveTo>
                <a:lnTo>
                  <a:pt x="1546133" y="590550"/>
                </a:lnTo>
                <a:lnTo>
                  <a:pt x="1548636" y="590777"/>
                </a:lnTo>
                <a:lnTo>
                  <a:pt x="1551140" y="591231"/>
                </a:lnTo>
                <a:lnTo>
                  <a:pt x="1553644" y="592139"/>
                </a:lnTo>
                <a:lnTo>
                  <a:pt x="1555920" y="593274"/>
                </a:lnTo>
                <a:lnTo>
                  <a:pt x="1558196" y="594635"/>
                </a:lnTo>
                <a:lnTo>
                  <a:pt x="1560472" y="596451"/>
                </a:lnTo>
                <a:lnTo>
                  <a:pt x="1562293" y="598267"/>
                </a:lnTo>
                <a:lnTo>
                  <a:pt x="1564342" y="600537"/>
                </a:lnTo>
                <a:lnTo>
                  <a:pt x="1565707" y="602806"/>
                </a:lnTo>
                <a:lnTo>
                  <a:pt x="1567300" y="605303"/>
                </a:lnTo>
                <a:lnTo>
                  <a:pt x="1568666" y="608026"/>
                </a:lnTo>
                <a:lnTo>
                  <a:pt x="1569577" y="610750"/>
                </a:lnTo>
                <a:lnTo>
                  <a:pt x="1570487" y="613927"/>
                </a:lnTo>
                <a:lnTo>
                  <a:pt x="1571170" y="617105"/>
                </a:lnTo>
                <a:lnTo>
                  <a:pt x="1571625" y="620282"/>
                </a:lnTo>
                <a:lnTo>
                  <a:pt x="1571625" y="623687"/>
                </a:lnTo>
                <a:lnTo>
                  <a:pt x="1571625" y="1136851"/>
                </a:lnTo>
                <a:lnTo>
                  <a:pt x="1571625" y="1140256"/>
                </a:lnTo>
                <a:lnTo>
                  <a:pt x="1571170" y="1143433"/>
                </a:lnTo>
                <a:lnTo>
                  <a:pt x="1570487" y="1146838"/>
                </a:lnTo>
                <a:lnTo>
                  <a:pt x="1569577" y="1149788"/>
                </a:lnTo>
                <a:lnTo>
                  <a:pt x="1568666" y="1152512"/>
                </a:lnTo>
                <a:lnTo>
                  <a:pt x="1567300" y="1155462"/>
                </a:lnTo>
                <a:lnTo>
                  <a:pt x="1565707" y="1157959"/>
                </a:lnTo>
                <a:lnTo>
                  <a:pt x="1564342" y="1160229"/>
                </a:lnTo>
                <a:lnTo>
                  <a:pt x="1562293" y="1162498"/>
                </a:lnTo>
                <a:lnTo>
                  <a:pt x="1560472" y="1164314"/>
                </a:lnTo>
                <a:lnTo>
                  <a:pt x="1558196" y="1165903"/>
                </a:lnTo>
                <a:lnTo>
                  <a:pt x="1555920" y="1167492"/>
                </a:lnTo>
                <a:lnTo>
                  <a:pt x="1553644" y="1168399"/>
                </a:lnTo>
                <a:lnTo>
                  <a:pt x="1551140" y="1169307"/>
                </a:lnTo>
                <a:lnTo>
                  <a:pt x="1548636" y="1169761"/>
                </a:lnTo>
                <a:lnTo>
                  <a:pt x="1546133" y="1169988"/>
                </a:lnTo>
                <a:lnTo>
                  <a:pt x="1471932" y="1169988"/>
                </a:lnTo>
                <a:lnTo>
                  <a:pt x="1469201" y="1169761"/>
                </a:lnTo>
                <a:lnTo>
                  <a:pt x="1466697" y="1169307"/>
                </a:lnTo>
                <a:lnTo>
                  <a:pt x="1464193" y="1168399"/>
                </a:lnTo>
                <a:lnTo>
                  <a:pt x="1461917" y="1167492"/>
                </a:lnTo>
                <a:lnTo>
                  <a:pt x="1459641" y="1165903"/>
                </a:lnTo>
                <a:lnTo>
                  <a:pt x="1457593" y="1164314"/>
                </a:lnTo>
                <a:lnTo>
                  <a:pt x="1455544" y="1162498"/>
                </a:lnTo>
                <a:lnTo>
                  <a:pt x="1453496" y="1160229"/>
                </a:lnTo>
                <a:lnTo>
                  <a:pt x="1452130" y="1157959"/>
                </a:lnTo>
                <a:lnTo>
                  <a:pt x="1450537" y="1155462"/>
                </a:lnTo>
                <a:lnTo>
                  <a:pt x="1449399" y="1152512"/>
                </a:lnTo>
                <a:lnTo>
                  <a:pt x="1448261" y="1149788"/>
                </a:lnTo>
                <a:lnTo>
                  <a:pt x="1447350" y="1146838"/>
                </a:lnTo>
                <a:lnTo>
                  <a:pt x="1446667" y="1143433"/>
                </a:lnTo>
                <a:lnTo>
                  <a:pt x="1446212" y="1140256"/>
                </a:lnTo>
                <a:lnTo>
                  <a:pt x="1446212" y="1136851"/>
                </a:lnTo>
                <a:lnTo>
                  <a:pt x="1446212" y="623687"/>
                </a:lnTo>
                <a:lnTo>
                  <a:pt x="1446212" y="620282"/>
                </a:lnTo>
                <a:lnTo>
                  <a:pt x="1446667" y="617105"/>
                </a:lnTo>
                <a:lnTo>
                  <a:pt x="1447350" y="613927"/>
                </a:lnTo>
                <a:lnTo>
                  <a:pt x="1448261" y="610750"/>
                </a:lnTo>
                <a:lnTo>
                  <a:pt x="1449399" y="608026"/>
                </a:lnTo>
                <a:lnTo>
                  <a:pt x="1450537" y="605303"/>
                </a:lnTo>
                <a:lnTo>
                  <a:pt x="1452130" y="602806"/>
                </a:lnTo>
                <a:lnTo>
                  <a:pt x="1453496" y="600537"/>
                </a:lnTo>
                <a:lnTo>
                  <a:pt x="1455544" y="598267"/>
                </a:lnTo>
                <a:lnTo>
                  <a:pt x="1457593" y="596451"/>
                </a:lnTo>
                <a:lnTo>
                  <a:pt x="1459641" y="594635"/>
                </a:lnTo>
                <a:lnTo>
                  <a:pt x="1461917" y="593274"/>
                </a:lnTo>
                <a:lnTo>
                  <a:pt x="1464193" y="592139"/>
                </a:lnTo>
                <a:lnTo>
                  <a:pt x="1466697" y="591231"/>
                </a:lnTo>
                <a:lnTo>
                  <a:pt x="1469201" y="590777"/>
                </a:lnTo>
                <a:lnTo>
                  <a:pt x="1471932" y="590550"/>
                </a:lnTo>
                <a:close/>
                <a:moveTo>
                  <a:pt x="1152617" y="590550"/>
                </a:moveTo>
                <a:lnTo>
                  <a:pt x="1226818" y="590550"/>
                </a:lnTo>
                <a:lnTo>
                  <a:pt x="1229322" y="590777"/>
                </a:lnTo>
                <a:lnTo>
                  <a:pt x="1232053" y="591231"/>
                </a:lnTo>
                <a:lnTo>
                  <a:pt x="1234557" y="592139"/>
                </a:lnTo>
                <a:lnTo>
                  <a:pt x="1236833" y="593274"/>
                </a:lnTo>
                <a:lnTo>
                  <a:pt x="1239109" y="594635"/>
                </a:lnTo>
                <a:lnTo>
                  <a:pt x="1241158" y="596451"/>
                </a:lnTo>
                <a:lnTo>
                  <a:pt x="1242978" y="598267"/>
                </a:lnTo>
                <a:lnTo>
                  <a:pt x="1244799" y="600537"/>
                </a:lnTo>
                <a:lnTo>
                  <a:pt x="1246620" y="602806"/>
                </a:lnTo>
                <a:lnTo>
                  <a:pt x="1248213" y="605303"/>
                </a:lnTo>
                <a:lnTo>
                  <a:pt x="1249352" y="608026"/>
                </a:lnTo>
                <a:lnTo>
                  <a:pt x="1250490" y="610750"/>
                </a:lnTo>
                <a:lnTo>
                  <a:pt x="1251400" y="613927"/>
                </a:lnTo>
                <a:lnTo>
                  <a:pt x="1251855" y="617105"/>
                </a:lnTo>
                <a:lnTo>
                  <a:pt x="1252538" y="620282"/>
                </a:lnTo>
                <a:lnTo>
                  <a:pt x="1252538" y="623687"/>
                </a:lnTo>
                <a:lnTo>
                  <a:pt x="1252538" y="1136851"/>
                </a:lnTo>
                <a:lnTo>
                  <a:pt x="1252538" y="1140256"/>
                </a:lnTo>
                <a:lnTo>
                  <a:pt x="1251855" y="1143433"/>
                </a:lnTo>
                <a:lnTo>
                  <a:pt x="1251400" y="1146838"/>
                </a:lnTo>
                <a:lnTo>
                  <a:pt x="1250490" y="1149788"/>
                </a:lnTo>
                <a:lnTo>
                  <a:pt x="1249352" y="1152512"/>
                </a:lnTo>
                <a:lnTo>
                  <a:pt x="1248213" y="1155462"/>
                </a:lnTo>
                <a:lnTo>
                  <a:pt x="1246620" y="1157959"/>
                </a:lnTo>
                <a:lnTo>
                  <a:pt x="1244799" y="1160229"/>
                </a:lnTo>
                <a:lnTo>
                  <a:pt x="1242978" y="1162498"/>
                </a:lnTo>
                <a:lnTo>
                  <a:pt x="1241158" y="1164314"/>
                </a:lnTo>
                <a:lnTo>
                  <a:pt x="1239109" y="1165903"/>
                </a:lnTo>
                <a:lnTo>
                  <a:pt x="1236833" y="1167492"/>
                </a:lnTo>
                <a:lnTo>
                  <a:pt x="1234557" y="1168399"/>
                </a:lnTo>
                <a:lnTo>
                  <a:pt x="1232053" y="1169307"/>
                </a:lnTo>
                <a:lnTo>
                  <a:pt x="1229322" y="1169761"/>
                </a:lnTo>
                <a:lnTo>
                  <a:pt x="1226818" y="1169988"/>
                </a:lnTo>
                <a:lnTo>
                  <a:pt x="1152617" y="1169988"/>
                </a:lnTo>
                <a:lnTo>
                  <a:pt x="1150114" y="1169761"/>
                </a:lnTo>
                <a:lnTo>
                  <a:pt x="1147610" y="1169307"/>
                </a:lnTo>
                <a:lnTo>
                  <a:pt x="1145106" y="1168399"/>
                </a:lnTo>
                <a:lnTo>
                  <a:pt x="1142830" y="1167492"/>
                </a:lnTo>
                <a:lnTo>
                  <a:pt x="1140554" y="1165903"/>
                </a:lnTo>
                <a:lnTo>
                  <a:pt x="1138278" y="1164314"/>
                </a:lnTo>
                <a:lnTo>
                  <a:pt x="1136457" y="1162498"/>
                </a:lnTo>
                <a:lnTo>
                  <a:pt x="1134409" y="1160229"/>
                </a:lnTo>
                <a:lnTo>
                  <a:pt x="1132815" y="1157959"/>
                </a:lnTo>
                <a:lnTo>
                  <a:pt x="1131450" y="1155462"/>
                </a:lnTo>
                <a:lnTo>
                  <a:pt x="1130084" y="1152512"/>
                </a:lnTo>
                <a:lnTo>
                  <a:pt x="1129174" y="1149788"/>
                </a:lnTo>
                <a:lnTo>
                  <a:pt x="1128036" y="1146838"/>
                </a:lnTo>
                <a:lnTo>
                  <a:pt x="1127580" y="1143433"/>
                </a:lnTo>
                <a:lnTo>
                  <a:pt x="1127125" y="1140256"/>
                </a:lnTo>
                <a:lnTo>
                  <a:pt x="1127125" y="1136851"/>
                </a:lnTo>
                <a:lnTo>
                  <a:pt x="1127125" y="623687"/>
                </a:lnTo>
                <a:lnTo>
                  <a:pt x="1127125" y="620282"/>
                </a:lnTo>
                <a:lnTo>
                  <a:pt x="1127580" y="617105"/>
                </a:lnTo>
                <a:lnTo>
                  <a:pt x="1128036" y="613927"/>
                </a:lnTo>
                <a:lnTo>
                  <a:pt x="1129174" y="610750"/>
                </a:lnTo>
                <a:lnTo>
                  <a:pt x="1130084" y="608026"/>
                </a:lnTo>
                <a:lnTo>
                  <a:pt x="1131450" y="605303"/>
                </a:lnTo>
                <a:lnTo>
                  <a:pt x="1132815" y="602806"/>
                </a:lnTo>
                <a:lnTo>
                  <a:pt x="1134409" y="600537"/>
                </a:lnTo>
                <a:lnTo>
                  <a:pt x="1136457" y="598267"/>
                </a:lnTo>
                <a:lnTo>
                  <a:pt x="1138278" y="596451"/>
                </a:lnTo>
                <a:lnTo>
                  <a:pt x="1140554" y="594635"/>
                </a:lnTo>
                <a:lnTo>
                  <a:pt x="1142830" y="593274"/>
                </a:lnTo>
                <a:lnTo>
                  <a:pt x="1145106" y="592139"/>
                </a:lnTo>
                <a:lnTo>
                  <a:pt x="1147610" y="591231"/>
                </a:lnTo>
                <a:lnTo>
                  <a:pt x="1150114" y="590777"/>
                </a:lnTo>
                <a:lnTo>
                  <a:pt x="1152617" y="590550"/>
                </a:lnTo>
                <a:close/>
                <a:moveTo>
                  <a:pt x="1633857" y="508000"/>
                </a:moveTo>
                <a:lnTo>
                  <a:pt x="1707830" y="508000"/>
                </a:lnTo>
                <a:lnTo>
                  <a:pt x="1710561" y="508227"/>
                </a:lnTo>
                <a:lnTo>
                  <a:pt x="1713065" y="508680"/>
                </a:lnTo>
                <a:lnTo>
                  <a:pt x="1715797" y="509814"/>
                </a:lnTo>
                <a:lnTo>
                  <a:pt x="1718073" y="510947"/>
                </a:lnTo>
                <a:lnTo>
                  <a:pt x="1720349" y="512534"/>
                </a:lnTo>
                <a:lnTo>
                  <a:pt x="1722170" y="514575"/>
                </a:lnTo>
                <a:lnTo>
                  <a:pt x="1724218" y="516842"/>
                </a:lnTo>
                <a:lnTo>
                  <a:pt x="1726039" y="519109"/>
                </a:lnTo>
                <a:lnTo>
                  <a:pt x="1727860" y="521829"/>
                </a:lnTo>
                <a:lnTo>
                  <a:pt x="1729453" y="524550"/>
                </a:lnTo>
                <a:lnTo>
                  <a:pt x="1730591" y="527950"/>
                </a:lnTo>
                <a:lnTo>
                  <a:pt x="1731729" y="531124"/>
                </a:lnTo>
                <a:lnTo>
                  <a:pt x="1732640" y="534752"/>
                </a:lnTo>
                <a:lnTo>
                  <a:pt x="1733095" y="538152"/>
                </a:lnTo>
                <a:lnTo>
                  <a:pt x="1733550" y="542006"/>
                </a:lnTo>
                <a:lnTo>
                  <a:pt x="1733550" y="545860"/>
                </a:lnTo>
                <a:lnTo>
                  <a:pt x="1733550" y="1132128"/>
                </a:lnTo>
                <a:lnTo>
                  <a:pt x="1733550" y="1135982"/>
                </a:lnTo>
                <a:lnTo>
                  <a:pt x="1733095" y="1139836"/>
                </a:lnTo>
                <a:lnTo>
                  <a:pt x="1732640" y="1143463"/>
                </a:lnTo>
                <a:lnTo>
                  <a:pt x="1731729" y="1146864"/>
                </a:lnTo>
                <a:lnTo>
                  <a:pt x="1730591" y="1150038"/>
                </a:lnTo>
                <a:lnTo>
                  <a:pt x="1729453" y="1153438"/>
                </a:lnTo>
                <a:lnTo>
                  <a:pt x="1727860" y="1156159"/>
                </a:lnTo>
                <a:lnTo>
                  <a:pt x="1726039" y="1158879"/>
                </a:lnTo>
                <a:lnTo>
                  <a:pt x="1724218" y="1161373"/>
                </a:lnTo>
                <a:lnTo>
                  <a:pt x="1722170" y="1163414"/>
                </a:lnTo>
                <a:lnTo>
                  <a:pt x="1720349" y="1165454"/>
                </a:lnTo>
                <a:lnTo>
                  <a:pt x="1718073" y="1167041"/>
                </a:lnTo>
                <a:lnTo>
                  <a:pt x="1715797" y="1168174"/>
                </a:lnTo>
                <a:lnTo>
                  <a:pt x="1713065" y="1169308"/>
                </a:lnTo>
                <a:lnTo>
                  <a:pt x="1710561" y="1169761"/>
                </a:lnTo>
                <a:lnTo>
                  <a:pt x="1707830" y="1169988"/>
                </a:lnTo>
                <a:lnTo>
                  <a:pt x="1633857" y="1169988"/>
                </a:lnTo>
                <a:lnTo>
                  <a:pt x="1631353" y="1169761"/>
                </a:lnTo>
                <a:lnTo>
                  <a:pt x="1628850" y="1169308"/>
                </a:lnTo>
                <a:lnTo>
                  <a:pt x="1626346" y="1168174"/>
                </a:lnTo>
                <a:lnTo>
                  <a:pt x="1624070" y="1167041"/>
                </a:lnTo>
                <a:lnTo>
                  <a:pt x="1621794" y="1165454"/>
                </a:lnTo>
                <a:lnTo>
                  <a:pt x="1619518" y="1163414"/>
                </a:lnTo>
                <a:lnTo>
                  <a:pt x="1617469" y="1161373"/>
                </a:lnTo>
                <a:lnTo>
                  <a:pt x="1615648" y="1158879"/>
                </a:lnTo>
                <a:lnTo>
                  <a:pt x="1614055" y="1156159"/>
                </a:lnTo>
                <a:lnTo>
                  <a:pt x="1612689" y="1153438"/>
                </a:lnTo>
                <a:lnTo>
                  <a:pt x="1611324" y="1150038"/>
                </a:lnTo>
                <a:lnTo>
                  <a:pt x="1610186" y="1146864"/>
                </a:lnTo>
                <a:lnTo>
                  <a:pt x="1609275" y="1143463"/>
                </a:lnTo>
                <a:lnTo>
                  <a:pt x="1608820" y="1139836"/>
                </a:lnTo>
                <a:lnTo>
                  <a:pt x="1608365" y="1135982"/>
                </a:lnTo>
                <a:lnTo>
                  <a:pt x="1608137" y="1132128"/>
                </a:lnTo>
                <a:lnTo>
                  <a:pt x="1608137" y="545860"/>
                </a:lnTo>
                <a:lnTo>
                  <a:pt x="1608365" y="542006"/>
                </a:lnTo>
                <a:lnTo>
                  <a:pt x="1608820" y="538152"/>
                </a:lnTo>
                <a:lnTo>
                  <a:pt x="1609275" y="534752"/>
                </a:lnTo>
                <a:lnTo>
                  <a:pt x="1610186" y="531124"/>
                </a:lnTo>
                <a:lnTo>
                  <a:pt x="1611324" y="527950"/>
                </a:lnTo>
                <a:lnTo>
                  <a:pt x="1612689" y="524550"/>
                </a:lnTo>
                <a:lnTo>
                  <a:pt x="1614055" y="521829"/>
                </a:lnTo>
                <a:lnTo>
                  <a:pt x="1615648" y="519109"/>
                </a:lnTo>
                <a:lnTo>
                  <a:pt x="1617469" y="516842"/>
                </a:lnTo>
                <a:lnTo>
                  <a:pt x="1619518" y="514575"/>
                </a:lnTo>
                <a:lnTo>
                  <a:pt x="1621794" y="512534"/>
                </a:lnTo>
                <a:lnTo>
                  <a:pt x="1624070" y="510947"/>
                </a:lnTo>
                <a:lnTo>
                  <a:pt x="1626346" y="509814"/>
                </a:lnTo>
                <a:lnTo>
                  <a:pt x="1628850" y="508680"/>
                </a:lnTo>
                <a:lnTo>
                  <a:pt x="1631353" y="508227"/>
                </a:lnTo>
                <a:lnTo>
                  <a:pt x="1633857" y="508000"/>
                </a:lnTo>
                <a:close/>
                <a:moveTo>
                  <a:pt x="1501548" y="319088"/>
                </a:moveTo>
                <a:lnTo>
                  <a:pt x="1733323" y="319088"/>
                </a:lnTo>
                <a:lnTo>
                  <a:pt x="1733323" y="319316"/>
                </a:lnTo>
                <a:lnTo>
                  <a:pt x="1733550" y="319316"/>
                </a:lnTo>
                <a:lnTo>
                  <a:pt x="1733550" y="464215"/>
                </a:lnTo>
                <a:lnTo>
                  <a:pt x="1637620" y="464215"/>
                </a:lnTo>
                <a:lnTo>
                  <a:pt x="1637620" y="418038"/>
                </a:lnTo>
                <a:lnTo>
                  <a:pt x="1318759" y="617303"/>
                </a:lnTo>
                <a:lnTo>
                  <a:pt x="1250723" y="574766"/>
                </a:lnTo>
                <a:lnTo>
                  <a:pt x="1253444" y="573174"/>
                </a:lnTo>
                <a:lnTo>
                  <a:pt x="1146628" y="506525"/>
                </a:lnTo>
                <a:lnTo>
                  <a:pt x="844096" y="695326"/>
                </a:lnTo>
                <a:lnTo>
                  <a:pt x="776287" y="653016"/>
                </a:lnTo>
                <a:lnTo>
                  <a:pt x="1147082" y="421450"/>
                </a:lnTo>
                <a:lnTo>
                  <a:pt x="1215118" y="463533"/>
                </a:lnTo>
                <a:lnTo>
                  <a:pt x="1214437" y="464215"/>
                </a:lnTo>
                <a:lnTo>
                  <a:pt x="1321253" y="530637"/>
                </a:lnTo>
                <a:lnTo>
                  <a:pt x="1564368" y="379141"/>
                </a:lnTo>
                <a:lnTo>
                  <a:pt x="1501548" y="379141"/>
                </a:lnTo>
                <a:lnTo>
                  <a:pt x="1501548" y="319088"/>
                </a:lnTo>
                <a:close/>
                <a:moveTo>
                  <a:pt x="229507" y="91395"/>
                </a:moveTo>
                <a:lnTo>
                  <a:pt x="225651" y="91621"/>
                </a:lnTo>
                <a:lnTo>
                  <a:pt x="221796" y="91848"/>
                </a:lnTo>
                <a:lnTo>
                  <a:pt x="218394" y="92075"/>
                </a:lnTo>
                <a:lnTo>
                  <a:pt x="214539" y="92755"/>
                </a:lnTo>
                <a:lnTo>
                  <a:pt x="210910" y="93662"/>
                </a:lnTo>
                <a:lnTo>
                  <a:pt x="207509" y="94570"/>
                </a:lnTo>
                <a:lnTo>
                  <a:pt x="204107" y="95704"/>
                </a:lnTo>
                <a:lnTo>
                  <a:pt x="200705" y="96837"/>
                </a:lnTo>
                <a:lnTo>
                  <a:pt x="197303" y="98198"/>
                </a:lnTo>
                <a:lnTo>
                  <a:pt x="194355" y="99559"/>
                </a:lnTo>
                <a:lnTo>
                  <a:pt x="191407" y="101373"/>
                </a:lnTo>
                <a:lnTo>
                  <a:pt x="188232" y="103187"/>
                </a:lnTo>
                <a:lnTo>
                  <a:pt x="185284" y="105002"/>
                </a:lnTo>
                <a:lnTo>
                  <a:pt x="182562" y="107270"/>
                </a:lnTo>
                <a:lnTo>
                  <a:pt x="179614" y="109311"/>
                </a:lnTo>
                <a:lnTo>
                  <a:pt x="177119" y="111579"/>
                </a:lnTo>
                <a:lnTo>
                  <a:pt x="174851" y="114073"/>
                </a:lnTo>
                <a:lnTo>
                  <a:pt x="172357" y="116568"/>
                </a:lnTo>
                <a:lnTo>
                  <a:pt x="170316" y="119062"/>
                </a:lnTo>
                <a:lnTo>
                  <a:pt x="168275" y="121784"/>
                </a:lnTo>
                <a:lnTo>
                  <a:pt x="166460" y="124505"/>
                </a:lnTo>
                <a:lnTo>
                  <a:pt x="164646" y="127454"/>
                </a:lnTo>
                <a:lnTo>
                  <a:pt x="162832" y="130402"/>
                </a:lnTo>
                <a:lnTo>
                  <a:pt x="161471" y="133350"/>
                </a:lnTo>
                <a:lnTo>
                  <a:pt x="160110" y="136525"/>
                </a:lnTo>
                <a:lnTo>
                  <a:pt x="158976" y="139700"/>
                </a:lnTo>
                <a:lnTo>
                  <a:pt x="158069" y="143102"/>
                </a:lnTo>
                <a:lnTo>
                  <a:pt x="156935" y="146277"/>
                </a:lnTo>
                <a:lnTo>
                  <a:pt x="156482" y="149679"/>
                </a:lnTo>
                <a:lnTo>
                  <a:pt x="156028" y="153080"/>
                </a:lnTo>
                <a:lnTo>
                  <a:pt x="155801" y="156709"/>
                </a:lnTo>
                <a:lnTo>
                  <a:pt x="155801" y="160111"/>
                </a:lnTo>
                <a:lnTo>
                  <a:pt x="155801" y="1330098"/>
                </a:lnTo>
                <a:lnTo>
                  <a:pt x="155801" y="1333500"/>
                </a:lnTo>
                <a:lnTo>
                  <a:pt x="156028" y="1337129"/>
                </a:lnTo>
                <a:lnTo>
                  <a:pt x="156482" y="1340531"/>
                </a:lnTo>
                <a:lnTo>
                  <a:pt x="156935" y="1343932"/>
                </a:lnTo>
                <a:lnTo>
                  <a:pt x="158069" y="1347561"/>
                </a:lnTo>
                <a:lnTo>
                  <a:pt x="158976" y="1350509"/>
                </a:lnTo>
                <a:lnTo>
                  <a:pt x="160110" y="1353684"/>
                </a:lnTo>
                <a:lnTo>
                  <a:pt x="161471" y="1357086"/>
                </a:lnTo>
                <a:lnTo>
                  <a:pt x="162832" y="1360034"/>
                </a:lnTo>
                <a:lnTo>
                  <a:pt x="164646" y="1362756"/>
                </a:lnTo>
                <a:lnTo>
                  <a:pt x="166460" y="1365931"/>
                </a:lnTo>
                <a:lnTo>
                  <a:pt x="168275" y="1368652"/>
                </a:lnTo>
                <a:lnTo>
                  <a:pt x="170316" y="1371373"/>
                </a:lnTo>
                <a:lnTo>
                  <a:pt x="172357" y="1373868"/>
                </a:lnTo>
                <a:lnTo>
                  <a:pt x="174851" y="1376590"/>
                </a:lnTo>
                <a:lnTo>
                  <a:pt x="177119" y="1378857"/>
                </a:lnTo>
                <a:lnTo>
                  <a:pt x="179614" y="1381125"/>
                </a:lnTo>
                <a:lnTo>
                  <a:pt x="182562" y="1383393"/>
                </a:lnTo>
                <a:lnTo>
                  <a:pt x="185284" y="1385207"/>
                </a:lnTo>
                <a:lnTo>
                  <a:pt x="188232" y="1387248"/>
                </a:lnTo>
                <a:lnTo>
                  <a:pt x="191407" y="1389063"/>
                </a:lnTo>
                <a:lnTo>
                  <a:pt x="194355" y="1390650"/>
                </a:lnTo>
                <a:lnTo>
                  <a:pt x="197303" y="1392238"/>
                </a:lnTo>
                <a:lnTo>
                  <a:pt x="200705" y="1393598"/>
                </a:lnTo>
                <a:lnTo>
                  <a:pt x="204107" y="1394959"/>
                </a:lnTo>
                <a:lnTo>
                  <a:pt x="207509" y="1395866"/>
                </a:lnTo>
                <a:lnTo>
                  <a:pt x="210910" y="1397000"/>
                </a:lnTo>
                <a:lnTo>
                  <a:pt x="214539" y="1397681"/>
                </a:lnTo>
                <a:lnTo>
                  <a:pt x="218394" y="1398134"/>
                </a:lnTo>
                <a:lnTo>
                  <a:pt x="221796" y="1398588"/>
                </a:lnTo>
                <a:lnTo>
                  <a:pt x="225651" y="1399041"/>
                </a:lnTo>
                <a:lnTo>
                  <a:pt x="229507" y="1399041"/>
                </a:lnTo>
                <a:lnTo>
                  <a:pt x="2280330" y="1399041"/>
                </a:lnTo>
                <a:lnTo>
                  <a:pt x="2284186" y="1399041"/>
                </a:lnTo>
                <a:lnTo>
                  <a:pt x="2288041" y="1398588"/>
                </a:lnTo>
                <a:lnTo>
                  <a:pt x="2291670" y="1398134"/>
                </a:lnTo>
                <a:lnTo>
                  <a:pt x="2295298" y="1397681"/>
                </a:lnTo>
                <a:lnTo>
                  <a:pt x="2299154" y="1397000"/>
                </a:lnTo>
                <a:lnTo>
                  <a:pt x="2302555" y="1395866"/>
                </a:lnTo>
                <a:lnTo>
                  <a:pt x="2305957" y="1394959"/>
                </a:lnTo>
                <a:lnTo>
                  <a:pt x="2309359" y="1393598"/>
                </a:lnTo>
                <a:lnTo>
                  <a:pt x="2312534" y="1392238"/>
                </a:lnTo>
                <a:lnTo>
                  <a:pt x="2315709" y="1390650"/>
                </a:lnTo>
                <a:lnTo>
                  <a:pt x="2318884" y="1389063"/>
                </a:lnTo>
                <a:lnTo>
                  <a:pt x="2321832" y="1387248"/>
                </a:lnTo>
                <a:lnTo>
                  <a:pt x="2324780" y="1385207"/>
                </a:lnTo>
                <a:lnTo>
                  <a:pt x="2327502" y="1383393"/>
                </a:lnTo>
                <a:lnTo>
                  <a:pt x="2330223" y="1381125"/>
                </a:lnTo>
                <a:lnTo>
                  <a:pt x="2332945" y="1378857"/>
                </a:lnTo>
                <a:lnTo>
                  <a:pt x="2335213" y="1376590"/>
                </a:lnTo>
                <a:lnTo>
                  <a:pt x="2337707" y="1373868"/>
                </a:lnTo>
                <a:lnTo>
                  <a:pt x="2339748" y="1371373"/>
                </a:lnTo>
                <a:lnTo>
                  <a:pt x="2341789" y="1368652"/>
                </a:lnTo>
                <a:lnTo>
                  <a:pt x="2343830" y="1365931"/>
                </a:lnTo>
                <a:lnTo>
                  <a:pt x="2345418" y="1362756"/>
                </a:lnTo>
                <a:lnTo>
                  <a:pt x="2347232" y="1360034"/>
                </a:lnTo>
                <a:lnTo>
                  <a:pt x="2348593" y="1357086"/>
                </a:lnTo>
                <a:lnTo>
                  <a:pt x="2350180" y="1353684"/>
                </a:lnTo>
                <a:lnTo>
                  <a:pt x="2351088" y="1350509"/>
                </a:lnTo>
                <a:lnTo>
                  <a:pt x="2351995" y="1347561"/>
                </a:lnTo>
                <a:lnTo>
                  <a:pt x="2352902" y="1343932"/>
                </a:lnTo>
                <a:lnTo>
                  <a:pt x="2353582" y="1340531"/>
                </a:lnTo>
                <a:lnTo>
                  <a:pt x="2354036" y="1337129"/>
                </a:lnTo>
                <a:lnTo>
                  <a:pt x="2354263" y="1333500"/>
                </a:lnTo>
                <a:lnTo>
                  <a:pt x="2354263" y="1330098"/>
                </a:lnTo>
                <a:lnTo>
                  <a:pt x="2354263" y="160111"/>
                </a:lnTo>
                <a:lnTo>
                  <a:pt x="2354263" y="156709"/>
                </a:lnTo>
                <a:lnTo>
                  <a:pt x="2354036" y="153080"/>
                </a:lnTo>
                <a:lnTo>
                  <a:pt x="2353582" y="149679"/>
                </a:lnTo>
                <a:lnTo>
                  <a:pt x="2352902" y="146277"/>
                </a:lnTo>
                <a:lnTo>
                  <a:pt x="2351995" y="143102"/>
                </a:lnTo>
                <a:lnTo>
                  <a:pt x="2351088" y="139700"/>
                </a:lnTo>
                <a:lnTo>
                  <a:pt x="2350180" y="136525"/>
                </a:lnTo>
                <a:lnTo>
                  <a:pt x="2348593" y="133350"/>
                </a:lnTo>
                <a:lnTo>
                  <a:pt x="2347232" y="130402"/>
                </a:lnTo>
                <a:lnTo>
                  <a:pt x="2345418" y="127454"/>
                </a:lnTo>
                <a:lnTo>
                  <a:pt x="2343830" y="124505"/>
                </a:lnTo>
                <a:lnTo>
                  <a:pt x="2341789" y="121784"/>
                </a:lnTo>
                <a:lnTo>
                  <a:pt x="2339748" y="119062"/>
                </a:lnTo>
                <a:lnTo>
                  <a:pt x="2337707" y="116568"/>
                </a:lnTo>
                <a:lnTo>
                  <a:pt x="2335213" y="114073"/>
                </a:lnTo>
                <a:lnTo>
                  <a:pt x="2332945" y="111579"/>
                </a:lnTo>
                <a:lnTo>
                  <a:pt x="2330223" y="109311"/>
                </a:lnTo>
                <a:lnTo>
                  <a:pt x="2327502" y="107270"/>
                </a:lnTo>
                <a:lnTo>
                  <a:pt x="2324780" y="105002"/>
                </a:lnTo>
                <a:lnTo>
                  <a:pt x="2321832" y="103187"/>
                </a:lnTo>
                <a:lnTo>
                  <a:pt x="2318884" y="101373"/>
                </a:lnTo>
                <a:lnTo>
                  <a:pt x="2315709" y="99559"/>
                </a:lnTo>
                <a:lnTo>
                  <a:pt x="2312534" y="98198"/>
                </a:lnTo>
                <a:lnTo>
                  <a:pt x="2309359" y="96837"/>
                </a:lnTo>
                <a:lnTo>
                  <a:pt x="2305957" y="95704"/>
                </a:lnTo>
                <a:lnTo>
                  <a:pt x="2302555" y="94570"/>
                </a:lnTo>
                <a:lnTo>
                  <a:pt x="2299154" y="93662"/>
                </a:lnTo>
                <a:lnTo>
                  <a:pt x="2295298" y="92755"/>
                </a:lnTo>
                <a:lnTo>
                  <a:pt x="2291670" y="92075"/>
                </a:lnTo>
                <a:lnTo>
                  <a:pt x="2288041" y="91848"/>
                </a:lnTo>
                <a:lnTo>
                  <a:pt x="2284186" y="91621"/>
                </a:lnTo>
                <a:lnTo>
                  <a:pt x="2280330" y="91395"/>
                </a:lnTo>
                <a:lnTo>
                  <a:pt x="229507" y="91395"/>
                </a:lnTo>
                <a:close/>
                <a:moveTo>
                  <a:pt x="81642" y="0"/>
                </a:moveTo>
                <a:lnTo>
                  <a:pt x="86178" y="0"/>
                </a:lnTo>
                <a:lnTo>
                  <a:pt x="2424113" y="0"/>
                </a:lnTo>
                <a:lnTo>
                  <a:pt x="2428648" y="0"/>
                </a:lnTo>
                <a:lnTo>
                  <a:pt x="2432730" y="227"/>
                </a:lnTo>
                <a:lnTo>
                  <a:pt x="2436813" y="680"/>
                </a:lnTo>
                <a:lnTo>
                  <a:pt x="2441122" y="1361"/>
                </a:lnTo>
                <a:lnTo>
                  <a:pt x="2445204" y="2268"/>
                </a:lnTo>
                <a:lnTo>
                  <a:pt x="2449286" y="3402"/>
                </a:lnTo>
                <a:lnTo>
                  <a:pt x="2452914" y="4536"/>
                </a:lnTo>
                <a:lnTo>
                  <a:pt x="2456770" y="5896"/>
                </a:lnTo>
                <a:lnTo>
                  <a:pt x="2460625" y="7484"/>
                </a:lnTo>
                <a:lnTo>
                  <a:pt x="2464480" y="9298"/>
                </a:lnTo>
                <a:lnTo>
                  <a:pt x="2467882" y="11339"/>
                </a:lnTo>
                <a:lnTo>
                  <a:pt x="2471284" y="13380"/>
                </a:lnTo>
                <a:lnTo>
                  <a:pt x="2474459" y="15421"/>
                </a:lnTo>
                <a:lnTo>
                  <a:pt x="2477861" y="17916"/>
                </a:lnTo>
                <a:lnTo>
                  <a:pt x="2480809" y="20184"/>
                </a:lnTo>
                <a:lnTo>
                  <a:pt x="2483757" y="22905"/>
                </a:lnTo>
                <a:lnTo>
                  <a:pt x="2486479" y="25400"/>
                </a:lnTo>
                <a:lnTo>
                  <a:pt x="2489200" y="28348"/>
                </a:lnTo>
                <a:lnTo>
                  <a:pt x="2491695" y="31296"/>
                </a:lnTo>
                <a:lnTo>
                  <a:pt x="2493963" y="34471"/>
                </a:lnTo>
                <a:lnTo>
                  <a:pt x="2496230" y="37646"/>
                </a:lnTo>
                <a:lnTo>
                  <a:pt x="2498272" y="40821"/>
                </a:lnTo>
                <a:lnTo>
                  <a:pt x="2499859" y="44450"/>
                </a:lnTo>
                <a:lnTo>
                  <a:pt x="2501673" y="47625"/>
                </a:lnTo>
                <a:lnTo>
                  <a:pt x="2503261" y="51480"/>
                </a:lnTo>
                <a:lnTo>
                  <a:pt x="2504395" y="54882"/>
                </a:lnTo>
                <a:lnTo>
                  <a:pt x="2505755" y="58737"/>
                </a:lnTo>
                <a:lnTo>
                  <a:pt x="2506663" y="62593"/>
                </a:lnTo>
                <a:lnTo>
                  <a:pt x="2507343" y="66221"/>
                </a:lnTo>
                <a:lnTo>
                  <a:pt x="2508023" y="70304"/>
                </a:lnTo>
                <a:lnTo>
                  <a:pt x="2508250" y="74159"/>
                </a:lnTo>
                <a:lnTo>
                  <a:pt x="2508250" y="78241"/>
                </a:lnTo>
                <a:lnTo>
                  <a:pt x="2508250" y="1411968"/>
                </a:lnTo>
                <a:lnTo>
                  <a:pt x="2508250" y="1416050"/>
                </a:lnTo>
                <a:lnTo>
                  <a:pt x="2508023" y="1420132"/>
                </a:lnTo>
                <a:lnTo>
                  <a:pt x="2507343" y="1423988"/>
                </a:lnTo>
                <a:lnTo>
                  <a:pt x="2506663" y="1427616"/>
                </a:lnTo>
                <a:lnTo>
                  <a:pt x="2505755" y="1431472"/>
                </a:lnTo>
                <a:lnTo>
                  <a:pt x="2504395" y="1435327"/>
                </a:lnTo>
                <a:lnTo>
                  <a:pt x="2503261" y="1439182"/>
                </a:lnTo>
                <a:lnTo>
                  <a:pt x="2501673" y="1442584"/>
                </a:lnTo>
                <a:lnTo>
                  <a:pt x="2499859" y="1446213"/>
                </a:lnTo>
                <a:lnTo>
                  <a:pt x="2498272" y="1449388"/>
                </a:lnTo>
                <a:lnTo>
                  <a:pt x="2496230" y="1452790"/>
                </a:lnTo>
                <a:lnTo>
                  <a:pt x="2493963" y="1455965"/>
                </a:lnTo>
                <a:lnTo>
                  <a:pt x="2491695" y="1458913"/>
                </a:lnTo>
                <a:lnTo>
                  <a:pt x="2489200" y="1462088"/>
                </a:lnTo>
                <a:lnTo>
                  <a:pt x="2486479" y="1464809"/>
                </a:lnTo>
                <a:lnTo>
                  <a:pt x="2483757" y="1467531"/>
                </a:lnTo>
                <a:lnTo>
                  <a:pt x="2480809" y="1470025"/>
                </a:lnTo>
                <a:lnTo>
                  <a:pt x="2477861" y="1472747"/>
                </a:lnTo>
                <a:lnTo>
                  <a:pt x="2474459" y="1475015"/>
                </a:lnTo>
                <a:lnTo>
                  <a:pt x="2471284" y="1477282"/>
                </a:lnTo>
                <a:lnTo>
                  <a:pt x="2467882" y="1479097"/>
                </a:lnTo>
                <a:lnTo>
                  <a:pt x="2464480" y="1480911"/>
                </a:lnTo>
                <a:lnTo>
                  <a:pt x="2460625" y="1482725"/>
                </a:lnTo>
                <a:lnTo>
                  <a:pt x="2456770" y="1484313"/>
                </a:lnTo>
                <a:lnTo>
                  <a:pt x="2452914" y="1485674"/>
                </a:lnTo>
                <a:lnTo>
                  <a:pt x="2449286" y="1487034"/>
                </a:lnTo>
                <a:lnTo>
                  <a:pt x="2445204" y="1487941"/>
                </a:lnTo>
                <a:lnTo>
                  <a:pt x="2441122" y="1488849"/>
                </a:lnTo>
                <a:lnTo>
                  <a:pt x="2436813" y="1489529"/>
                </a:lnTo>
                <a:lnTo>
                  <a:pt x="2432730" y="1489982"/>
                </a:lnTo>
                <a:lnTo>
                  <a:pt x="2428648" y="1490209"/>
                </a:lnTo>
                <a:lnTo>
                  <a:pt x="2424113" y="1490663"/>
                </a:lnTo>
                <a:lnTo>
                  <a:pt x="86178" y="1490663"/>
                </a:lnTo>
                <a:lnTo>
                  <a:pt x="81642" y="1490209"/>
                </a:lnTo>
                <a:lnTo>
                  <a:pt x="77333" y="1489982"/>
                </a:lnTo>
                <a:lnTo>
                  <a:pt x="73251" y="1489529"/>
                </a:lnTo>
                <a:lnTo>
                  <a:pt x="68942" y="1488849"/>
                </a:lnTo>
                <a:lnTo>
                  <a:pt x="64860" y="1487941"/>
                </a:lnTo>
                <a:lnTo>
                  <a:pt x="60778" y="1487034"/>
                </a:lnTo>
                <a:lnTo>
                  <a:pt x="57150" y="1485674"/>
                </a:lnTo>
                <a:lnTo>
                  <a:pt x="53294" y="1484313"/>
                </a:lnTo>
                <a:lnTo>
                  <a:pt x="49439" y="1482725"/>
                </a:lnTo>
                <a:lnTo>
                  <a:pt x="45810" y="1480911"/>
                </a:lnTo>
                <a:lnTo>
                  <a:pt x="42182" y="1479097"/>
                </a:lnTo>
                <a:lnTo>
                  <a:pt x="39007" y="1477282"/>
                </a:lnTo>
                <a:lnTo>
                  <a:pt x="35605" y="1475015"/>
                </a:lnTo>
                <a:lnTo>
                  <a:pt x="32430" y="1472747"/>
                </a:lnTo>
                <a:lnTo>
                  <a:pt x="29255" y="1470025"/>
                </a:lnTo>
                <a:lnTo>
                  <a:pt x="26307" y="1467531"/>
                </a:lnTo>
                <a:lnTo>
                  <a:pt x="23585" y="1464809"/>
                </a:lnTo>
                <a:lnTo>
                  <a:pt x="21091" y="1462088"/>
                </a:lnTo>
                <a:lnTo>
                  <a:pt x="18596" y="1458913"/>
                </a:lnTo>
                <a:lnTo>
                  <a:pt x="16101" y="1455965"/>
                </a:lnTo>
                <a:lnTo>
                  <a:pt x="13833" y="1452790"/>
                </a:lnTo>
                <a:lnTo>
                  <a:pt x="12019" y="1449388"/>
                </a:lnTo>
                <a:lnTo>
                  <a:pt x="9978" y="1446213"/>
                </a:lnTo>
                <a:lnTo>
                  <a:pt x="8391" y="1442584"/>
                </a:lnTo>
                <a:lnTo>
                  <a:pt x="6803" y="1439182"/>
                </a:lnTo>
                <a:lnTo>
                  <a:pt x="5442" y="1435327"/>
                </a:lnTo>
                <a:lnTo>
                  <a:pt x="4308" y="1431472"/>
                </a:lnTo>
                <a:lnTo>
                  <a:pt x="3401" y="1427616"/>
                </a:lnTo>
                <a:lnTo>
                  <a:pt x="2494" y="1423988"/>
                </a:lnTo>
                <a:lnTo>
                  <a:pt x="2041" y="1420132"/>
                </a:lnTo>
                <a:lnTo>
                  <a:pt x="1814" y="1416050"/>
                </a:lnTo>
                <a:lnTo>
                  <a:pt x="1587" y="1411968"/>
                </a:lnTo>
                <a:lnTo>
                  <a:pt x="1587" y="78241"/>
                </a:lnTo>
                <a:lnTo>
                  <a:pt x="1814" y="74159"/>
                </a:lnTo>
                <a:lnTo>
                  <a:pt x="2041" y="70304"/>
                </a:lnTo>
                <a:lnTo>
                  <a:pt x="2494" y="66221"/>
                </a:lnTo>
                <a:lnTo>
                  <a:pt x="3401" y="62593"/>
                </a:lnTo>
                <a:lnTo>
                  <a:pt x="4308" y="58737"/>
                </a:lnTo>
                <a:lnTo>
                  <a:pt x="5442" y="54882"/>
                </a:lnTo>
                <a:lnTo>
                  <a:pt x="6803" y="51480"/>
                </a:lnTo>
                <a:lnTo>
                  <a:pt x="8391" y="47625"/>
                </a:lnTo>
                <a:lnTo>
                  <a:pt x="9978" y="44450"/>
                </a:lnTo>
                <a:lnTo>
                  <a:pt x="12019" y="40821"/>
                </a:lnTo>
                <a:lnTo>
                  <a:pt x="13833" y="37646"/>
                </a:lnTo>
                <a:lnTo>
                  <a:pt x="16101" y="34471"/>
                </a:lnTo>
                <a:lnTo>
                  <a:pt x="18596" y="31296"/>
                </a:lnTo>
                <a:lnTo>
                  <a:pt x="21091" y="28348"/>
                </a:lnTo>
                <a:lnTo>
                  <a:pt x="23585" y="25400"/>
                </a:lnTo>
                <a:lnTo>
                  <a:pt x="26307" y="22905"/>
                </a:lnTo>
                <a:lnTo>
                  <a:pt x="29255" y="20184"/>
                </a:lnTo>
                <a:lnTo>
                  <a:pt x="32430" y="17916"/>
                </a:lnTo>
                <a:lnTo>
                  <a:pt x="35605" y="15421"/>
                </a:lnTo>
                <a:lnTo>
                  <a:pt x="39007" y="13380"/>
                </a:lnTo>
                <a:lnTo>
                  <a:pt x="42182" y="11339"/>
                </a:lnTo>
                <a:lnTo>
                  <a:pt x="45810" y="9298"/>
                </a:lnTo>
                <a:lnTo>
                  <a:pt x="49439" y="7484"/>
                </a:lnTo>
                <a:lnTo>
                  <a:pt x="53294" y="5896"/>
                </a:lnTo>
                <a:lnTo>
                  <a:pt x="57150" y="4536"/>
                </a:lnTo>
                <a:lnTo>
                  <a:pt x="60778" y="3402"/>
                </a:lnTo>
                <a:lnTo>
                  <a:pt x="64860" y="2268"/>
                </a:lnTo>
                <a:lnTo>
                  <a:pt x="68942" y="1361"/>
                </a:lnTo>
                <a:lnTo>
                  <a:pt x="73251" y="680"/>
                </a:lnTo>
                <a:lnTo>
                  <a:pt x="77333" y="227"/>
                </a:lnTo>
                <a:lnTo>
                  <a:pt x="816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normAutofit fontScale="8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MH_Other_4"/>
          <p:cNvSpPr/>
          <p:nvPr>
            <p:custDataLst>
              <p:tags r:id="rId5"/>
            </p:custDataLst>
          </p:nvPr>
        </p:nvSpPr>
        <p:spPr>
          <a:xfrm>
            <a:off x="7037388" y="2216150"/>
            <a:ext cx="828675" cy="8286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MH_Other_5"/>
          <p:cNvCxnSpPr>
            <a:stCxn id="11" idx="4"/>
          </p:cNvCxnSpPr>
          <p:nvPr>
            <p:custDataLst>
              <p:tags r:id="rId6"/>
            </p:custDataLst>
          </p:nvPr>
        </p:nvCxnSpPr>
        <p:spPr>
          <a:xfrm>
            <a:off x="7451725" y="3044825"/>
            <a:ext cx="0" cy="193357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Other_6"/>
          <p:cNvSpPr/>
          <p:nvPr>
            <p:custDataLst>
              <p:tags r:id="rId7"/>
            </p:custDataLst>
          </p:nvPr>
        </p:nvSpPr>
        <p:spPr bwMode="auto">
          <a:xfrm>
            <a:off x="7251700" y="2476500"/>
            <a:ext cx="385763" cy="327025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normAutofit fontScale="92500" lnSpcReduction="1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MH_Other_7"/>
          <p:cNvSpPr/>
          <p:nvPr>
            <p:custDataLst>
              <p:tags r:id="rId8"/>
            </p:custDataLst>
          </p:nvPr>
        </p:nvSpPr>
        <p:spPr>
          <a:xfrm>
            <a:off x="4400233" y="2225675"/>
            <a:ext cx="833437" cy="8286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MH_Other_8"/>
          <p:cNvCxnSpPr>
            <a:stCxn id="14" idx="4"/>
          </p:cNvCxnSpPr>
          <p:nvPr>
            <p:custDataLst>
              <p:tags r:id="rId9"/>
            </p:custDataLst>
          </p:nvPr>
        </p:nvCxnSpPr>
        <p:spPr>
          <a:xfrm>
            <a:off x="4817110" y="3054350"/>
            <a:ext cx="0" cy="1933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Other_9"/>
          <p:cNvSpPr/>
          <p:nvPr>
            <p:custDataLst>
              <p:tags r:id="rId10"/>
            </p:custDataLst>
          </p:nvPr>
        </p:nvSpPr>
        <p:spPr>
          <a:xfrm>
            <a:off x="4627245" y="2474913"/>
            <a:ext cx="388938" cy="363537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MH_Other_10"/>
          <p:cNvSpPr/>
          <p:nvPr>
            <p:custDataLst>
              <p:tags r:id="rId11"/>
            </p:custDataLst>
          </p:nvPr>
        </p:nvSpPr>
        <p:spPr>
          <a:xfrm>
            <a:off x="9769475" y="2216150"/>
            <a:ext cx="831850" cy="8286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MH_Other_11"/>
          <p:cNvCxnSpPr>
            <a:stCxn id="17" idx="4"/>
          </p:cNvCxnSpPr>
          <p:nvPr>
            <p:custDataLst>
              <p:tags r:id="rId12"/>
            </p:custDataLst>
          </p:nvPr>
        </p:nvCxnSpPr>
        <p:spPr>
          <a:xfrm>
            <a:off x="10183813" y="3044825"/>
            <a:ext cx="0" cy="193357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H_Other_12"/>
          <p:cNvSpPr/>
          <p:nvPr>
            <p:custDataLst>
              <p:tags r:id="rId13"/>
            </p:custDataLst>
          </p:nvPr>
        </p:nvSpPr>
        <p:spPr bwMode="auto">
          <a:xfrm>
            <a:off x="9979025" y="2435225"/>
            <a:ext cx="368300" cy="363538"/>
          </a:xfrm>
          <a:custGeom>
            <a:avLst/>
            <a:gdLst>
              <a:gd name="T0" fmla="*/ 2147483646 w 6140"/>
              <a:gd name="T1" fmla="*/ 2147483646 h 6040"/>
              <a:gd name="T2" fmla="*/ 2147483646 w 6140"/>
              <a:gd name="T3" fmla="*/ 2147483646 h 6040"/>
              <a:gd name="T4" fmla="*/ 2147483646 w 6140"/>
              <a:gd name="T5" fmla="*/ 2147483646 h 6040"/>
              <a:gd name="T6" fmla="*/ 2147483646 w 6140"/>
              <a:gd name="T7" fmla="*/ 2147483646 h 6040"/>
              <a:gd name="T8" fmla="*/ 2147483646 w 6140"/>
              <a:gd name="T9" fmla="*/ 2147483646 h 6040"/>
              <a:gd name="T10" fmla="*/ 2147483646 w 6140"/>
              <a:gd name="T11" fmla="*/ 2147483646 h 6040"/>
              <a:gd name="T12" fmla="*/ 2147483646 w 6140"/>
              <a:gd name="T13" fmla="*/ 2147483646 h 6040"/>
              <a:gd name="T14" fmla="*/ 2147483646 w 6140"/>
              <a:gd name="T15" fmla="*/ 2147483646 h 6040"/>
              <a:gd name="T16" fmla="*/ 2147483646 w 6140"/>
              <a:gd name="T17" fmla="*/ 2147483646 h 6040"/>
              <a:gd name="T18" fmla="*/ 2147483646 w 6140"/>
              <a:gd name="T19" fmla="*/ 2147483646 h 6040"/>
              <a:gd name="T20" fmla="*/ 2147483646 w 6140"/>
              <a:gd name="T21" fmla="*/ 2147483646 h 6040"/>
              <a:gd name="T22" fmla="*/ 2147483646 w 6140"/>
              <a:gd name="T23" fmla="*/ 2147483646 h 6040"/>
              <a:gd name="T24" fmla="*/ 2147483646 w 6140"/>
              <a:gd name="T25" fmla="*/ 2147483646 h 6040"/>
              <a:gd name="T26" fmla="*/ 2147483646 w 6140"/>
              <a:gd name="T27" fmla="*/ 2147483646 h 6040"/>
              <a:gd name="T28" fmla="*/ 298699967 w 6140"/>
              <a:gd name="T29" fmla="*/ 2147483646 h 6040"/>
              <a:gd name="T30" fmla="*/ 836224881 w 6140"/>
              <a:gd name="T31" fmla="*/ 2147483646 h 6040"/>
              <a:gd name="T32" fmla="*/ 2147483646 w 6140"/>
              <a:gd name="T33" fmla="*/ 89854040 h 6040"/>
              <a:gd name="T34" fmla="*/ 2147483646 w 6140"/>
              <a:gd name="T35" fmla="*/ 1707904638 h 6040"/>
              <a:gd name="T36" fmla="*/ 2147483646 w 6140"/>
              <a:gd name="T37" fmla="*/ 2147483646 h 6040"/>
              <a:gd name="T38" fmla="*/ 2147483646 w 6140"/>
              <a:gd name="T39" fmla="*/ 2147483646 h 6040"/>
              <a:gd name="T40" fmla="*/ 2147483646 w 6140"/>
              <a:gd name="T41" fmla="*/ 2147483646 h 6040"/>
              <a:gd name="T42" fmla="*/ 2147483646 w 6140"/>
              <a:gd name="T43" fmla="*/ 2147483646 h 6040"/>
              <a:gd name="T44" fmla="*/ 2147483646 w 6140"/>
              <a:gd name="T45" fmla="*/ 2147483646 h 6040"/>
              <a:gd name="T46" fmla="*/ 2147483646 w 6140"/>
              <a:gd name="T47" fmla="*/ 2147483646 h 6040"/>
              <a:gd name="T48" fmla="*/ 2147483646 w 6140"/>
              <a:gd name="T49" fmla="*/ 2147483646 h 6040"/>
              <a:gd name="T50" fmla="*/ 2147483646 w 6140"/>
              <a:gd name="T51" fmla="*/ 2147483646 h 6040"/>
              <a:gd name="T52" fmla="*/ 2147483646 w 6140"/>
              <a:gd name="T53" fmla="*/ 2147483646 h 6040"/>
              <a:gd name="T54" fmla="*/ 2147483646 w 6140"/>
              <a:gd name="T55" fmla="*/ 2147483646 h 6040"/>
              <a:gd name="T56" fmla="*/ 2147483646 w 6140"/>
              <a:gd name="T57" fmla="*/ 2147483646 h 6040"/>
              <a:gd name="T58" fmla="*/ 2147483646 w 6140"/>
              <a:gd name="T59" fmla="*/ 2147483646 h 6040"/>
              <a:gd name="T60" fmla="*/ 2147483646 w 6140"/>
              <a:gd name="T61" fmla="*/ 2147483646 h 6040"/>
              <a:gd name="T62" fmla="*/ 2147483646 w 6140"/>
              <a:gd name="T63" fmla="*/ 2147483646 h 6040"/>
              <a:gd name="T64" fmla="*/ 2147483646 w 6140"/>
              <a:gd name="T65" fmla="*/ 2147483646 h 6040"/>
              <a:gd name="T66" fmla="*/ 2147483646 w 6140"/>
              <a:gd name="T67" fmla="*/ 2147483646 h 6040"/>
              <a:gd name="T68" fmla="*/ 2147483646 w 6140"/>
              <a:gd name="T69" fmla="*/ 2147483646 h 6040"/>
              <a:gd name="T70" fmla="*/ 2147483646 w 6140"/>
              <a:gd name="T71" fmla="*/ 2147483646 h 6040"/>
              <a:gd name="T72" fmla="*/ 2147483646 w 6140"/>
              <a:gd name="T73" fmla="*/ 2147483646 h 6040"/>
              <a:gd name="T74" fmla="*/ 2147483646 w 6140"/>
              <a:gd name="T75" fmla="*/ 2147483646 h 6040"/>
              <a:gd name="T76" fmla="*/ 2147483646 w 6140"/>
              <a:gd name="T77" fmla="*/ 2147483646 h 6040"/>
              <a:gd name="T78" fmla="*/ 2147483646 w 6140"/>
              <a:gd name="T79" fmla="*/ 2147483646 h 6040"/>
              <a:gd name="T80" fmla="*/ 2147483646 w 6140"/>
              <a:gd name="T81" fmla="*/ 2147483646 h 6040"/>
              <a:gd name="T82" fmla="*/ 2147483646 w 6140"/>
              <a:gd name="T83" fmla="*/ 2147483646 h 6040"/>
              <a:gd name="T84" fmla="*/ 2147483646 w 6140"/>
              <a:gd name="T85" fmla="*/ 2147483646 h 6040"/>
              <a:gd name="T86" fmla="*/ 2147483646 w 6140"/>
              <a:gd name="T87" fmla="*/ 2147483646 h 6040"/>
              <a:gd name="T88" fmla="*/ 2147483646 w 6140"/>
              <a:gd name="T89" fmla="*/ 2147483646 h 6040"/>
              <a:gd name="T90" fmla="*/ 2147483646 w 6140"/>
              <a:gd name="T91" fmla="*/ 2147483646 h 6040"/>
              <a:gd name="T92" fmla="*/ 2147483646 w 6140"/>
              <a:gd name="T93" fmla="*/ 2147483646 h 6040"/>
              <a:gd name="T94" fmla="*/ 2147483646 w 6140"/>
              <a:gd name="T95" fmla="*/ 2147483646 h 6040"/>
              <a:gd name="T96" fmla="*/ 2147483646 w 6140"/>
              <a:gd name="T97" fmla="*/ 2147483646 h 6040"/>
              <a:gd name="T98" fmla="*/ 2147483646 w 6140"/>
              <a:gd name="T99" fmla="*/ 2147483646 h 6040"/>
              <a:gd name="T100" fmla="*/ 2147483646 w 6140"/>
              <a:gd name="T101" fmla="*/ 2147483646 h 6040"/>
              <a:gd name="T102" fmla="*/ 2147483646 w 6140"/>
              <a:gd name="T103" fmla="*/ 2147483646 h 6040"/>
              <a:gd name="T104" fmla="*/ 2147483646 w 6140"/>
              <a:gd name="T105" fmla="*/ 2147483646 h 6040"/>
              <a:gd name="T106" fmla="*/ 2147483646 w 6140"/>
              <a:gd name="T107" fmla="*/ 2147483646 h 6040"/>
              <a:gd name="T108" fmla="*/ 2147483646 w 6140"/>
              <a:gd name="T109" fmla="*/ 2147483646 h 6040"/>
              <a:gd name="T110" fmla="*/ 2147483646 w 6140"/>
              <a:gd name="T111" fmla="*/ 2147483646 h 6040"/>
              <a:gd name="T112" fmla="*/ 2147483646 w 6140"/>
              <a:gd name="T113" fmla="*/ 2147483646 h 6040"/>
              <a:gd name="T114" fmla="*/ 2147483646 w 6140"/>
              <a:gd name="T115" fmla="*/ 2147483646 h 6040"/>
              <a:gd name="T116" fmla="*/ 2147483646 w 6140"/>
              <a:gd name="T117" fmla="*/ 2147483646 h 6040"/>
              <a:gd name="T118" fmla="*/ 2147483646 w 6140"/>
              <a:gd name="T119" fmla="*/ 2147483646 h 604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140" h="6040">
                <a:moveTo>
                  <a:pt x="3011" y="554"/>
                </a:moveTo>
                <a:lnTo>
                  <a:pt x="5433" y="554"/>
                </a:lnTo>
                <a:lnTo>
                  <a:pt x="5469" y="555"/>
                </a:lnTo>
                <a:lnTo>
                  <a:pt x="5505" y="557"/>
                </a:lnTo>
                <a:lnTo>
                  <a:pt x="5540" y="562"/>
                </a:lnTo>
                <a:lnTo>
                  <a:pt x="5575" y="567"/>
                </a:lnTo>
                <a:lnTo>
                  <a:pt x="5608" y="576"/>
                </a:lnTo>
                <a:lnTo>
                  <a:pt x="5642" y="586"/>
                </a:lnTo>
                <a:lnTo>
                  <a:pt x="5676" y="597"/>
                </a:lnTo>
                <a:lnTo>
                  <a:pt x="5707" y="609"/>
                </a:lnTo>
                <a:lnTo>
                  <a:pt x="5738" y="623"/>
                </a:lnTo>
                <a:lnTo>
                  <a:pt x="5768" y="639"/>
                </a:lnTo>
                <a:lnTo>
                  <a:pt x="5799" y="656"/>
                </a:lnTo>
                <a:lnTo>
                  <a:pt x="5828" y="674"/>
                </a:lnTo>
                <a:lnTo>
                  <a:pt x="5854" y="694"/>
                </a:lnTo>
                <a:lnTo>
                  <a:pt x="5881" y="716"/>
                </a:lnTo>
                <a:lnTo>
                  <a:pt x="5908" y="738"/>
                </a:lnTo>
                <a:lnTo>
                  <a:pt x="5932" y="761"/>
                </a:lnTo>
                <a:lnTo>
                  <a:pt x="5955" y="786"/>
                </a:lnTo>
                <a:lnTo>
                  <a:pt x="5977" y="811"/>
                </a:lnTo>
                <a:lnTo>
                  <a:pt x="5998" y="838"/>
                </a:lnTo>
                <a:lnTo>
                  <a:pt x="6018" y="866"/>
                </a:lnTo>
                <a:lnTo>
                  <a:pt x="6037" y="895"/>
                </a:lnTo>
                <a:lnTo>
                  <a:pt x="6054" y="924"/>
                </a:lnTo>
                <a:lnTo>
                  <a:pt x="6069" y="955"/>
                </a:lnTo>
                <a:lnTo>
                  <a:pt x="6084" y="987"/>
                </a:lnTo>
                <a:lnTo>
                  <a:pt x="6097" y="1018"/>
                </a:lnTo>
                <a:lnTo>
                  <a:pt x="6107" y="1051"/>
                </a:lnTo>
                <a:lnTo>
                  <a:pt x="6117" y="1084"/>
                </a:lnTo>
                <a:lnTo>
                  <a:pt x="6125" y="1119"/>
                </a:lnTo>
                <a:lnTo>
                  <a:pt x="6132" y="1154"/>
                </a:lnTo>
                <a:lnTo>
                  <a:pt x="6136" y="1189"/>
                </a:lnTo>
                <a:lnTo>
                  <a:pt x="6139" y="1225"/>
                </a:lnTo>
                <a:lnTo>
                  <a:pt x="6140" y="1261"/>
                </a:lnTo>
                <a:lnTo>
                  <a:pt x="6140" y="5331"/>
                </a:lnTo>
                <a:lnTo>
                  <a:pt x="6139" y="5369"/>
                </a:lnTo>
                <a:lnTo>
                  <a:pt x="6136" y="5405"/>
                </a:lnTo>
                <a:lnTo>
                  <a:pt x="6132" y="5439"/>
                </a:lnTo>
                <a:lnTo>
                  <a:pt x="6125" y="5474"/>
                </a:lnTo>
                <a:lnTo>
                  <a:pt x="6117" y="5508"/>
                </a:lnTo>
                <a:lnTo>
                  <a:pt x="6107" y="5542"/>
                </a:lnTo>
                <a:lnTo>
                  <a:pt x="6097" y="5574"/>
                </a:lnTo>
                <a:lnTo>
                  <a:pt x="6084" y="5607"/>
                </a:lnTo>
                <a:lnTo>
                  <a:pt x="6069" y="5638"/>
                </a:lnTo>
                <a:lnTo>
                  <a:pt x="6054" y="5668"/>
                </a:lnTo>
                <a:lnTo>
                  <a:pt x="6037" y="5698"/>
                </a:lnTo>
                <a:lnTo>
                  <a:pt x="6018" y="5726"/>
                </a:lnTo>
                <a:lnTo>
                  <a:pt x="5998" y="5754"/>
                </a:lnTo>
                <a:lnTo>
                  <a:pt x="5977" y="5781"/>
                </a:lnTo>
                <a:lnTo>
                  <a:pt x="5955" y="5806"/>
                </a:lnTo>
                <a:lnTo>
                  <a:pt x="5932" y="5832"/>
                </a:lnTo>
                <a:lnTo>
                  <a:pt x="5908" y="5855"/>
                </a:lnTo>
                <a:lnTo>
                  <a:pt x="5881" y="5877"/>
                </a:lnTo>
                <a:lnTo>
                  <a:pt x="5854" y="5898"/>
                </a:lnTo>
                <a:lnTo>
                  <a:pt x="5828" y="5918"/>
                </a:lnTo>
                <a:lnTo>
                  <a:pt x="5799" y="5936"/>
                </a:lnTo>
                <a:lnTo>
                  <a:pt x="5768" y="5954"/>
                </a:lnTo>
                <a:lnTo>
                  <a:pt x="5738" y="5969"/>
                </a:lnTo>
                <a:lnTo>
                  <a:pt x="5707" y="5983"/>
                </a:lnTo>
                <a:lnTo>
                  <a:pt x="5676" y="5996"/>
                </a:lnTo>
                <a:lnTo>
                  <a:pt x="5642" y="6007"/>
                </a:lnTo>
                <a:lnTo>
                  <a:pt x="5608" y="6016"/>
                </a:lnTo>
                <a:lnTo>
                  <a:pt x="5575" y="6025"/>
                </a:lnTo>
                <a:lnTo>
                  <a:pt x="5540" y="6030"/>
                </a:lnTo>
                <a:lnTo>
                  <a:pt x="5505" y="6035"/>
                </a:lnTo>
                <a:lnTo>
                  <a:pt x="5469" y="6039"/>
                </a:lnTo>
                <a:lnTo>
                  <a:pt x="5433" y="6040"/>
                </a:lnTo>
                <a:lnTo>
                  <a:pt x="3011" y="6040"/>
                </a:lnTo>
                <a:lnTo>
                  <a:pt x="2981" y="6039"/>
                </a:lnTo>
                <a:lnTo>
                  <a:pt x="2951" y="6036"/>
                </a:lnTo>
                <a:lnTo>
                  <a:pt x="2921" y="6033"/>
                </a:lnTo>
                <a:lnTo>
                  <a:pt x="2892" y="6029"/>
                </a:lnTo>
                <a:lnTo>
                  <a:pt x="2863" y="6023"/>
                </a:lnTo>
                <a:lnTo>
                  <a:pt x="2834" y="6016"/>
                </a:lnTo>
                <a:lnTo>
                  <a:pt x="2806" y="6008"/>
                </a:lnTo>
                <a:lnTo>
                  <a:pt x="2778" y="5999"/>
                </a:lnTo>
                <a:lnTo>
                  <a:pt x="2750" y="5989"/>
                </a:lnTo>
                <a:lnTo>
                  <a:pt x="2723" y="5978"/>
                </a:lnTo>
                <a:lnTo>
                  <a:pt x="2698" y="5965"/>
                </a:lnTo>
                <a:lnTo>
                  <a:pt x="2672" y="5951"/>
                </a:lnTo>
                <a:lnTo>
                  <a:pt x="2647" y="5938"/>
                </a:lnTo>
                <a:lnTo>
                  <a:pt x="2623" y="5922"/>
                </a:lnTo>
                <a:lnTo>
                  <a:pt x="2599" y="5906"/>
                </a:lnTo>
                <a:lnTo>
                  <a:pt x="2577" y="5889"/>
                </a:lnTo>
                <a:lnTo>
                  <a:pt x="2554" y="5870"/>
                </a:lnTo>
                <a:lnTo>
                  <a:pt x="2533" y="5852"/>
                </a:lnTo>
                <a:lnTo>
                  <a:pt x="2512" y="5832"/>
                </a:lnTo>
                <a:lnTo>
                  <a:pt x="2492" y="5811"/>
                </a:lnTo>
                <a:lnTo>
                  <a:pt x="2474" y="5790"/>
                </a:lnTo>
                <a:lnTo>
                  <a:pt x="2455" y="5768"/>
                </a:lnTo>
                <a:lnTo>
                  <a:pt x="2438" y="5745"/>
                </a:lnTo>
                <a:lnTo>
                  <a:pt x="2421" y="5722"/>
                </a:lnTo>
                <a:lnTo>
                  <a:pt x="2406" y="5697"/>
                </a:lnTo>
                <a:lnTo>
                  <a:pt x="2392" y="5672"/>
                </a:lnTo>
                <a:lnTo>
                  <a:pt x="2378" y="5646"/>
                </a:lnTo>
                <a:lnTo>
                  <a:pt x="2366" y="5621"/>
                </a:lnTo>
                <a:lnTo>
                  <a:pt x="2355" y="5594"/>
                </a:lnTo>
                <a:lnTo>
                  <a:pt x="2345" y="5567"/>
                </a:lnTo>
                <a:lnTo>
                  <a:pt x="2336" y="5539"/>
                </a:lnTo>
                <a:lnTo>
                  <a:pt x="2327" y="5510"/>
                </a:lnTo>
                <a:lnTo>
                  <a:pt x="2315" y="5509"/>
                </a:lnTo>
                <a:lnTo>
                  <a:pt x="2259" y="5501"/>
                </a:lnTo>
                <a:lnTo>
                  <a:pt x="2203" y="5493"/>
                </a:lnTo>
                <a:lnTo>
                  <a:pt x="2147" y="5484"/>
                </a:lnTo>
                <a:lnTo>
                  <a:pt x="2092" y="5474"/>
                </a:lnTo>
                <a:lnTo>
                  <a:pt x="2037" y="5463"/>
                </a:lnTo>
                <a:lnTo>
                  <a:pt x="1983" y="5451"/>
                </a:lnTo>
                <a:lnTo>
                  <a:pt x="1929" y="5439"/>
                </a:lnTo>
                <a:lnTo>
                  <a:pt x="1876" y="5427"/>
                </a:lnTo>
                <a:lnTo>
                  <a:pt x="1824" y="5413"/>
                </a:lnTo>
                <a:lnTo>
                  <a:pt x="1771" y="5398"/>
                </a:lnTo>
                <a:lnTo>
                  <a:pt x="1719" y="5383"/>
                </a:lnTo>
                <a:lnTo>
                  <a:pt x="1668" y="5366"/>
                </a:lnTo>
                <a:lnTo>
                  <a:pt x="1618" y="5350"/>
                </a:lnTo>
                <a:lnTo>
                  <a:pt x="1568" y="5333"/>
                </a:lnTo>
                <a:lnTo>
                  <a:pt x="1519" y="5314"/>
                </a:lnTo>
                <a:lnTo>
                  <a:pt x="1471" y="5295"/>
                </a:lnTo>
                <a:lnTo>
                  <a:pt x="1423" y="5276"/>
                </a:lnTo>
                <a:lnTo>
                  <a:pt x="1375" y="5255"/>
                </a:lnTo>
                <a:lnTo>
                  <a:pt x="1329" y="5234"/>
                </a:lnTo>
                <a:lnTo>
                  <a:pt x="1283" y="5213"/>
                </a:lnTo>
                <a:lnTo>
                  <a:pt x="1237" y="5190"/>
                </a:lnTo>
                <a:lnTo>
                  <a:pt x="1193" y="5167"/>
                </a:lnTo>
                <a:lnTo>
                  <a:pt x="1150" y="5143"/>
                </a:lnTo>
                <a:lnTo>
                  <a:pt x="1107" y="5119"/>
                </a:lnTo>
                <a:lnTo>
                  <a:pt x="1064" y="5093"/>
                </a:lnTo>
                <a:lnTo>
                  <a:pt x="1024" y="5067"/>
                </a:lnTo>
                <a:lnTo>
                  <a:pt x="983" y="5041"/>
                </a:lnTo>
                <a:lnTo>
                  <a:pt x="944" y="5013"/>
                </a:lnTo>
                <a:lnTo>
                  <a:pt x="905" y="4985"/>
                </a:lnTo>
                <a:lnTo>
                  <a:pt x="867" y="4956"/>
                </a:lnTo>
                <a:lnTo>
                  <a:pt x="830" y="4927"/>
                </a:lnTo>
                <a:lnTo>
                  <a:pt x="794" y="4897"/>
                </a:lnTo>
                <a:lnTo>
                  <a:pt x="757" y="4866"/>
                </a:lnTo>
                <a:lnTo>
                  <a:pt x="721" y="4832"/>
                </a:lnTo>
                <a:lnTo>
                  <a:pt x="686" y="4800"/>
                </a:lnTo>
                <a:lnTo>
                  <a:pt x="652" y="4765"/>
                </a:lnTo>
                <a:lnTo>
                  <a:pt x="620" y="4730"/>
                </a:lnTo>
                <a:lnTo>
                  <a:pt x="588" y="4695"/>
                </a:lnTo>
                <a:lnTo>
                  <a:pt x="557" y="4658"/>
                </a:lnTo>
                <a:lnTo>
                  <a:pt x="528" y="4622"/>
                </a:lnTo>
                <a:lnTo>
                  <a:pt x="500" y="4584"/>
                </a:lnTo>
                <a:lnTo>
                  <a:pt x="472" y="4547"/>
                </a:lnTo>
                <a:lnTo>
                  <a:pt x="447" y="4507"/>
                </a:lnTo>
                <a:lnTo>
                  <a:pt x="422" y="4468"/>
                </a:lnTo>
                <a:lnTo>
                  <a:pt x="398" y="4428"/>
                </a:lnTo>
                <a:lnTo>
                  <a:pt x="376" y="4386"/>
                </a:lnTo>
                <a:lnTo>
                  <a:pt x="355" y="4346"/>
                </a:lnTo>
                <a:lnTo>
                  <a:pt x="335" y="4304"/>
                </a:lnTo>
                <a:lnTo>
                  <a:pt x="317" y="4261"/>
                </a:lnTo>
                <a:lnTo>
                  <a:pt x="299" y="4218"/>
                </a:lnTo>
                <a:lnTo>
                  <a:pt x="283" y="4174"/>
                </a:lnTo>
                <a:lnTo>
                  <a:pt x="269" y="4130"/>
                </a:lnTo>
                <a:lnTo>
                  <a:pt x="255" y="4084"/>
                </a:lnTo>
                <a:lnTo>
                  <a:pt x="243" y="4038"/>
                </a:lnTo>
                <a:lnTo>
                  <a:pt x="233" y="3993"/>
                </a:lnTo>
                <a:lnTo>
                  <a:pt x="224" y="3945"/>
                </a:lnTo>
                <a:lnTo>
                  <a:pt x="217" y="3897"/>
                </a:lnTo>
                <a:lnTo>
                  <a:pt x="210" y="3850"/>
                </a:lnTo>
                <a:lnTo>
                  <a:pt x="205" y="3801"/>
                </a:lnTo>
                <a:lnTo>
                  <a:pt x="203" y="3752"/>
                </a:lnTo>
                <a:lnTo>
                  <a:pt x="201" y="3702"/>
                </a:lnTo>
                <a:lnTo>
                  <a:pt x="201" y="3651"/>
                </a:lnTo>
                <a:lnTo>
                  <a:pt x="202" y="3601"/>
                </a:lnTo>
                <a:lnTo>
                  <a:pt x="204" y="3549"/>
                </a:lnTo>
                <a:lnTo>
                  <a:pt x="209" y="3500"/>
                </a:lnTo>
                <a:lnTo>
                  <a:pt x="216" y="3445"/>
                </a:lnTo>
                <a:lnTo>
                  <a:pt x="221" y="3403"/>
                </a:lnTo>
                <a:lnTo>
                  <a:pt x="228" y="3360"/>
                </a:lnTo>
                <a:lnTo>
                  <a:pt x="235" y="3317"/>
                </a:lnTo>
                <a:lnTo>
                  <a:pt x="245" y="3274"/>
                </a:lnTo>
                <a:lnTo>
                  <a:pt x="255" y="3231"/>
                </a:lnTo>
                <a:lnTo>
                  <a:pt x="267" y="3187"/>
                </a:lnTo>
                <a:lnTo>
                  <a:pt x="278" y="3143"/>
                </a:lnTo>
                <a:lnTo>
                  <a:pt x="292" y="3099"/>
                </a:lnTo>
                <a:lnTo>
                  <a:pt x="306" y="3053"/>
                </a:lnTo>
                <a:lnTo>
                  <a:pt x="322" y="3009"/>
                </a:lnTo>
                <a:lnTo>
                  <a:pt x="339" y="2964"/>
                </a:lnTo>
                <a:lnTo>
                  <a:pt x="356" y="2919"/>
                </a:lnTo>
                <a:lnTo>
                  <a:pt x="376" y="2872"/>
                </a:lnTo>
                <a:lnTo>
                  <a:pt x="396" y="2826"/>
                </a:lnTo>
                <a:lnTo>
                  <a:pt x="416" y="2779"/>
                </a:lnTo>
                <a:lnTo>
                  <a:pt x="440" y="2733"/>
                </a:lnTo>
                <a:lnTo>
                  <a:pt x="398" y="2695"/>
                </a:lnTo>
                <a:lnTo>
                  <a:pt x="357" y="2654"/>
                </a:lnTo>
                <a:lnTo>
                  <a:pt x="319" y="2614"/>
                </a:lnTo>
                <a:lnTo>
                  <a:pt x="282" y="2573"/>
                </a:lnTo>
                <a:lnTo>
                  <a:pt x="247" y="2531"/>
                </a:lnTo>
                <a:lnTo>
                  <a:pt x="214" y="2489"/>
                </a:lnTo>
                <a:lnTo>
                  <a:pt x="184" y="2445"/>
                </a:lnTo>
                <a:lnTo>
                  <a:pt x="155" y="2401"/>
                </a:lnTo>
                <a:lnTo>
                  <a:pt x="129" y="2356"/>
                </a:lnTo>
                <a:lnTo>
                  <a:pt x="104" y="2310"/>
                </a:lnTo>
                <a:lnTo>
                  <a:pt x="82" y="2263"/>
                </a:lnTo>
                <a:lnTo>
                  <a:pt x="62" y="2215"/>
                </a:lnTo>
                <a:lnTo>
                  <a:pt x="46" y="2165"/>
                </a:lnTo>
                <a:lnTo>
                  <a:pt x="38" y="2141"/>
                </a:lnTo>
                <a:lnTo>
                  <a:pt x="31" y="2115"/>
                </a:lnTo>
                <a:lnTo>
                  <a:pt x="25" y="2090"/>
                </a:lnTo>
                <a:lnTo>
                  <a:pt x="19" y="2064"/>
                </a:lnTo>
                <a:lnTo>
                  <a:pt x="14" y="2037"/>
                </a:lnTo>
                <a:lnTo>
                  <a:pt x="10" y="2011"/>
                </a:lnTo>
                <a:lnTo>
                  <a:pt x="7" y="1984"/>
                </a:lnTo>
                <a:lnTo>
                  <a:pt x="3" y="1957"/>
                </a:lnTo>
                <a:lnTo>
                  <a:pt x="1" y="1929"/>
                </a:lnTo>
                <a:lnTo>
                  <a:pt x="0" y="1902"/>
                </a:lnTo>
                <a:lnTo>
                  <a:pt x="0" y="1874"/>
                </a:lnTo>
                <a:lnTo>
                  <a:pt x="0" y="1846"/>
                </a:lnTo>
                <a:lnTo>
                  <a:pt x="0" y="1817"/>
                </a:lnTo>
                <a:lnTo>
                  <a:pt x="2" y="1788"/>
                </a:lnTo>
                <a:lnTo>
                  <a:pt x="4" y="1758"/>
                </a:lnTo>
                <a:lnTo>
                  <a:pt x="7" y="1729"/>
                </a:lnTo>
                <a:lnTo>
                  <a:pt x="11" y="1698"/>
                </a:lnTo>
                <a:lnTo>
                  <a:pt x="16" y="1667"/>
                </a:lnTo>
                <a:lnTo>
                  <a:pt x="21" y="1637"/>
                </a:lnTo>
                <a:lnTo>
                  <a:pt x="28" y="1606"/>
                </a:lnTo>
                <a:lnTo>
                  <a:pt x="35" y="1573"/>
                </a:lnTo>
                <a:lnTo>
                  <a:pt x="43" y="1542"/>
                </a:lnTo>
                <a:lnTo>
                  <a:pt x="51" y="1509"/>
                </a:lnTo>
                <a:lnTo>
                  <a:pt x="61" y="1475"/>
                </a:lnTo>
                <a:lnTo>
                  <a:pt x="72" y="1443"/>
                </a:lnTo>
                <a:lnTo>
                  <a:pt x="83" y="1409"/>
                </a:lnTo>
                <a:lnTo>
                  <a:pt x="109" y="1340"/>
                </a:lnTo>
                <a:lnTo>
                  <a:pt x="138" y="1270"/>
                </a:lnTo>
                <a:lnTo>
                  <a:pt x="170" y="1198"/>
                </a:lnTo>
                <a:lnTo>
                  <a:pt x="207" y="1124"/>
                </a:lnTo>
                <a:lnTo>
                  <a:pt x="247" y="1048"/>
                </a:lnTo>
                <a:lnTo>
                  <a:pt x="291" y="970"/>
                </a:lnTo>
                <a:lnTo>
                  <a:pt x="232" y="930"/>
                </a:lnTo>
                <a:lnTo>
                  <a:pt x="966" y="3"/>
                </a:lnTo>
                <a:lnTo>
                  <a:pt x="977" y="2"/>
                </a:lnTo>
                <a:lnTo>
                  <a:pt x="1011" y="1"/>
                </a:lnTo>
                <a:lnTo>
                  <a:pt x="1062" y="0"/>
                </a:lnTo>
                <a:lnTo>
                  <a:pt x="1092" y="1"/>
                </a:lnTo>
                <a:lnTo>
                  <a:pt x="1126" y="2"/>
                </a:lnTo>
                <a:lnTo>
                  <a:pt x="1161" y="4"/>
                </a:lnTo>
                <a:lnTo>
                  <a:pt x="1198" y="9"/>
                </a:lnTo>
                <a:lnTo>
                  <a:pt x="1236" y="14"/>
                </a:lnTo>
                <a:lnTo>
                  <a:pt x="1276" y="22"/>
                </a:lnTo>
                <a:lnTo>
                  <a:pt x="1314" y="31"/>
                </a:lnTo>
                <a:lnTo>
                  <a:pt x="1352" y="43"/>
                </a:lnTo>
                <a:lnTo>
                  <a:pt x="1372" y="48"/>
                </a:lnTo>
                <a:lnTo>
                  <a:pt x="1390" y="57"/>
                </a:lnTo>
                <a:lnTo>
                  <a:pt x="1408" y="65"/>
                </a:lnTo>
                <a:lnTo>
                  <a:pt x="1426" y="73"/>
                </a:lnTo>
                <a:lnTo>
                  <a:pt x="1461" y="93"/>
                </a:lnTo>
                <a:lnTo>
                  <a:pt x="1495" y="114"/>
                </a:lnTo>
                <a:lnTo>
                  <a:pt x="1527" y="136"/>
                </a:lnTo>
                <a:lnTo>
                  <a:pt x="1559" y="159"/>
                </a:lnTo>
                <a:lnTo>
                  <a:pt x="1588" y="182"/>
                </a:lnTo>
                <a:lnTo>
                  <a:pt x="1616" y="205"/>
                </a:lnTo>
                <a:lnTo>
                  <a:pt x="1642" y="230"/>
                </a:lnTo>
                <a:lnTo>
                  <a:pt x="1666" y="252"/>
                </a:lnTo>
                <a:lnTo>
                  <a:pt x="1707" y="293"/>
                </a:lnTo>
                <a:lnTo>
                  <a:pt x="1739" y="327"/>
                </a:lnTo>
                <a:lnTo>
                  <a:pt x="1759" y="350"/>
                </a:lnTo>
                <a:lnTo>
                  <a:pt x="1765" y="359"/>
                </a:lnTo>
                <a:lnTo>
                  <a:pt x="1153" y="1011"/>
                </a:lnTo>
                <a:lnTo>
                  <a:pt x="985" y="843"/>
                </a:lnTo>
                <a:lnTo>
                  <a:pt x="714" y="1251"/>
                </a:lnTo>
                <a:lnTo>
                  <a:pt x="630" y="1196"/>
                </a:lnTo>
                <a:lnTo>
                  <a:pt x="603" y="1246"/>
                </a:lnTo>
                <a:lnTo>
                  <a:pt x="578" y="1294"/>
                </a:lnTo>
                <a:lnTo>
                  <a:pt x="556" y="1342"/>
                </a:lnTo>
                <a:lnTo>
                  <a:pt x="535" y="1390"/>
                </a:lnTo>
                <a:lnTo>
                  <a:pt x="516" y="1435"/>
                </a:lnTo>
                <a:lnTo>
                  <a:pt x="500" y="1480"/>
                </a:lnTo>
                <a:lnTo>
                  <a:pt x="485" y="1524"/>
                </a:lnTo>
                <a:lnTo>
                  <a:pt x="472" y="1567"/>
                </a:lnTo>
                <a:lnTo>
                  <a:pt x="462" y="1609"/>
                </a:lnTo>
                <a:lnTo>
                  <a:pt x="452" y="1650"/>
                </a:lnTo>
                <a:lnTo>
                  <a:pt x="445" y="1690"/>
                </a:lnTo>
                <a:lnTo>
                  <a:pt x="440" y="1729"/>
                </a:lnTo>
                <a:lnTo>
                  <a:pt x="436" y="1768"/>
                </a:lnTo>
                <a:lnTo>
                  <a:pt x="435" y="1805"/>
                </a:lnTo>
                <a:lnTo>
                  <a:pt x="434" y="1842"/>
                </a:lnTo>
                <a:lnTo>
                  <a:pt x="436" y="1878"/>
                </a:lnTo>
                <a:lnTo>
                  <a:pt x="439" y="1913"/>
                </a:lnTo>
                <a:lnTo>
                  <a:pt x="443" y="1948"/>
                </a:lnTo>
                <a:lnTo>
                  <a:pt x="450" y="1982"/>
                </a:lnTo>
                <a:lnTo>
                  <a:pt x="457" y="2014"/>
                </a:lnTo>
                <a:lnTo>
                  <a:pt x="466" y="2047"/>
                </a:lnTo>
                <a:lnTo>
                  <a:pt x="477" y="2079"/>
                </a:lnTo>
                <a:lnTo>
                  <a:pt x="488" y="2111"/>
                </a:lnTo>
                <a:lnTo>
                  <a:pt x="502" y="2141"/>
                </a:lnTo>
                <a:lnTo>
                  <a:pt x="516" y="2171"/>
                </a:lnTo>
                <a:lnTo>
                  <a:pt x="533" y="2200"/>
                </a:lnTo>
                <a:lnTo>
                  <a:pt x="550" y="2229"/>
                </a:lnTo>
                <a:lnTo>
                  <a:pt x="569" y="2257"/>
                </a:lnTo>
                <a:lnTo>
                  <a:pt x="587" y="2285"/>
                </a:lnTo>
                <a:lnTo>
                  <a:pt x="608" y="2313"/>
                </a:lnTo>
                <a:lnTo>
                  <a:pt x="630" y="2339"/>
                </a:lnTo>
                <a:lnTo>
                  <a:pt x="652" y="2366"/>
                </a:lnTo>
                <a:lnTo>
                  <a:pt x="682" y="2322"/>
                </a:lnTo>
                <a:lnTo>
                  <a:pt x="713" y="2278"/>
                </a:lnTo>
                <a:lnTo>
                  <a:pt x="745" y="2234"/>
                </a:lnTo>
                <a:lnTo>
                  <a:pt x="778" y="2188"/>
                </a:lnTo>
                <a:lnTo>
                  <a:pt x="811" y="2144"/>
                </a:lnTo>
                <a:lnTo>
                  <a:pt x="846" y="2099"/>
                </a:lnTo>
                <a:lnTo>
                  <a:pt x="883" y="2054"/>
                </a:lnTo>
                <a:lnTo>
                  <a:pt x="920" y="2007"/>
                </a:lnTo>
                <a:lnTo>
                  <a:pt x="957" y="1962"/>
                </a:lnTo>
                <a:lnTo>
                  <a:pt x="997" y="1916"/>
                </a:lnTo>
                <a:lnTo>
                  <a:pt x="1038" y="1870"/>
                </a:lnTo>
                <a:lnTo>
                  <a:pt x="1079" y="1824"/>
                </a:lnTo>
                <a:lnTo>
                  <a:pt x="1166" y="1730"/>
                </a:lnTo>
                <a:lnTo>
                  <a:pt x="1257" y="1636"/>
                </a:lnTo>
                <a:lnTo>
                  <a:pt x="1247" y="1611"/>
                </a:lnTo>
                <a:lnTo>
                  <a:pt x="1237" y="1586"/>
                </a:lnTo>
                <a:lnTo>
                  <a:pt x="1230" y="1560"/>
                </a:lnTo>
                <a:lnTo>
                  <a:pt x="1223" y="1534"/>
                </a:lnTo>
                <a:lnTo>
                  <a:pt x="1219" y="1507"/>
                </a:lnTo>
                <a:lnTo>
                  <a:pt x="1215" y="1479"/>
                </a:lnTo>
                <a:lnTo>
                  <a:pt x="1213" y="1451"/>
                </a:lnTo>
                <a:lnTo>
                  <a:pt x="1212" y="1423"/>
                </a:lnTo>
                <a:lnTo>
                  <a:pt x="1213" y="1397"/>
                </a:lnTo>
                <a:lnTo>
                  <a:pt x="1214" y="1370"/>
                </a:lnTo>
                <a:lnTo>
                  <a:pt x="1218" y="1344"/>
                </a:lnTo>
                <a:lnTo>
                  <a:pt x="1222" y="1319"/>
                </a:lnTo>
                <a:lnTo>
                  <a:pt x="1228" y="1293"/>
                </a:lnTo>
                <a:lnTo>
                  <a:pt x="1235" y="1269"/>
                </a:lnTo>
                <a:lnTo>
                  <a:pt x="1243" y="1244"/>
                </a:lnTo>
                <a:lnTo>
                  <a:pt x="1252" y="1221"/>
                </a:lnTo>
                <a:lnTo>
                  <a:pt x="1263" y="1198"/>
                </a:lnTo>
                <a:lnTo>
                  <a:pt x="1274" y="1175"/>
                </a:lnTo>
                <a:lnTo>
                  <a:pt x="1287" y="1154"/>
                </a:lnTo>
                <a:lnTo>
                  <a:pt x="1301" y="1132"/>
                </a:lnTo>
                <a:lnTo>
                  <a:pt x="1315" y="1112"/>
                </a:lnTo>
                <a:lnTo>
                  <a:pt x="1331" y="1092"/>
                </a:lnTo>
                <a:lnTo>
                  <a:pt x="1348" y="1073"/>
                </a:lnTo>
                <a:lnTo>
                  <a:pt x="1365" y="1055"/>
                </a:lnTo>
                <a:lnTo>
                  <a:pt x="1365" y="1054"/>
                </a:lnTo>
                <a:lnTo>
                  <a:pt x="1384" y="1037"/>
                </a:lnTo>
                <a:lnTo>
                  <a:pt x="1402" y="1020"/>
                </a:lnTo>
                <a:lnTo>
                  <a:pt x="1422" y="1005"/>
                </a:lnTo>
                <a:lnTo>
                  <a:pt x="1443" y="990"/>
                </a:lnTo>
                <a:lnTo>
                  <a:pt x="1464" y="977"/>
                </a:lnTo>
                <a:lnTo>
                  <a:pt x="1486" y="965"/>
                </a:lnTo>
                <a:lnTo>
                  <a:pt x="1508" y="953"/>
                </a:lnTo>
                <a:lnTo>
                  <a:pt x="1531" y="943"/>
                </a:lnTo>
                <a:lnTo>
                  <a:pt x="1554" y="933"/>
                </a:lnTo>
                <a:lnTo>
                  <a:pt x="1579" y="925"/>
                </a:lnTo>
                <a:lnTo>
                  <a:pt x="1603" y="918"/>
                </a:lnTo>
                <a:lnTo>
                  <a:pt x="1628" y="912"/>
                </a:lnTo>
                <a:lnTo>
                  <a:pt x="1654" y="908"/>
                </a:lnTo>
                <a:lnTo>
                  <a:pt x="1681" y="904"/>
                </a:lnTo>
                <a:lnTo>
                  <a:pt x="1706" y="902"/>
                </a:lnTo>
                <a:lnTo>
                  <a:pt x="1733" y="902"/>
                </a:lnTo>
                <a:lnTo>
                  <a:pt x="1760" y="902"/>
                </a:lnTo>
                <a:lnTo>
                  <a:pt x="1786" y="904"/>
                </a:lnTo>
                <a:lnTo>
                  <a:pt x="1813" y="908"/>
                </a:lnTo>
                <a:lnTo>
                  <a:pt x="1839" y="912"/>
                </a:lnTo>
                <a:lnTo>
                  <a:pt x="1863" y="918"/>
                </a:lnTo>
                <a:lnTo>
                  <a:pt x="1889" y="925"/>
                </a:lnTo>
                <a:lnTo>
                  <a:pt x="1913" y="933"/>
                </a:lnTo>
                <a:lnTo>
                  <a:pt x="1936" y="943"/>
                </a:lnTo>
                <a:lnTo>
                  <a:pt x="1959" y="953"/>
                </a:lnTo>
                <a:lnTo>
                  <a:pt x="1981" y="965"/>
                </a:lnTo>
                <a:lnTo>
                  <a:pt x="2003" y="977"/>
                </a:lnTo>
                <a:lnTo>
                  <a:pt x="2024" y="990"/>
                </a:lnTo>
                <a:lnTo>
                  <a:pt x="2045" y="1005"/>
                </a:lnTo>
                <a:lnTo>
                  <a:pt x="2065" y="1020"/>
                </a:lnTo>
                <a:lnTo>
                  <a:pt x="2084" y="1037"/>
                </a:lnTo>
                <a:lnTo>
                  <a:pt x="2102" y="1054"/>
                </a:lnTo>
                <a:lnTo>
                  <a:pt x="2102" y="1055"/>
                </a:lnTo>
                <a:lnTo>
                  <a:pt x="2118" y="1073"/>
                </a:lnTo>
                <a:lnTo>
                  <a:pt x="2136" y="1091"/>
                </a:lnTo>
                <a:lnTo>
                  <a:pt x="2151" y="1111"/>
                </a:lnTo>
                <a:lnTo>
                  <a:pt x="2165" y="1132"/>
                </a:lnTo>
                <a:lnTo>
                  <a:pt x="2179" y="1153"/>
                </a:lnTo>
                <a:lnTo>
                  <a:pt x="2192" y="1175"/>
                </a:lnTo>
                <a:lnTo>
                  <a:pt x="2203" y="1197"/>
                </a:lnTo>
                <a:lnTo>
                  <a:pt x="2214" y="1220"/>
                </a:lnTo>
                <a:lnTo>
                  <a:pt x="2223" y="1244"/>
                </a:lnTo>
                <a:lnTo>
                  <a:pt x="2231" y="1269"/>
                </a:lnTo>
                <a:lnTo>
                  <a:pt x="2238" y="1293"/>
                </a:lnTo>
                <a:lnTo>
                  <a:pt x="2244" y="1319"/>
                </a:lnTo>
                <a:lnTo>
                  <a:pt x="2248" y="1344"/>
                </a:lnTo>
                <a:lnTo>
                  <a:pt x="2252" y="1370"/>
                </a:lnTo>
                <a:lnTo>
                  <a:pt x="2254" y="1397"/>
                </a:lnTo>
                <a:lnTo>
                  <a:pt x="2254" y="1423"/>
                </a:lnTo>
                <a:lnTo>
                  <a:pt x="2254" y="1450"/>
                </a:lnTo>
                <a:lnTo>
                  <a:pt x="2252" y="1477"/>
                </a:lnTo>
                <a:lnTo>
                  <a:pt x="2248" y="1502"/>
                </a:lnTo>
                <a:lnTo>
                  <a:pt x="2244" y="1528"/>
                </a:lnTo>
                <a:lnTo>
                  <a:pt x="2238" y="1553"/>
                </a:lnTo>
                <a:lnTo>
                  <a:pt x="2231" y="1578"/>
                </a:lnTo>
                <a:lnTo>
                  <a:pt x="2223" y="1602"/>
                </a:lnTo>
                <a:lnTo>
                  <a:pt x="2214" y="1626"/>
                </a:lnTo>
                <a:lnTo>
                  <a:pt x="2203" y="1648"/>
                </a:lnTo>
                <a:lnTo>
                  <a:pt x="2192" y="1672"/>
                </a:lnTo>
                <a:lnTo>
                  <a:pt x="2179" y="1694"/>
                </a:lnTo>
                <a:lnTo>
                  <a:pt x="2166" y="1715"/>
                </a:lnTo>
                <a:lnTo>
                  <a:pt x="2151" y="1734"/>
                </a:lnTo>
                <a:lnTo>
                  <a:pt x="2136" y="1754"/>
                </a:lnTo>
                <a:lnTo>
                  <a:pt x="2120" y="1774"/>
                </a:lnTo>
                <a:lnTo>
                  <a:pt x="2102" y="1791"/>
                </a:lnTo>
                <a:lnTo>
                  <a:pt x="2084" y="1809"/>
                </a:lnTo>
                <a:lnTo>
                  <a:pt x="2065" y="1825"/>
                </a:lnTo>
                <a:lnTo>
                  <a:pt x="2045" y="1841"/>
                </a:lnTo>
                <a:lnTo>
                  <a:pt x="2024" y="1855"/>
                </a:lnTo>
                <a:lnTo>
                  <a:pt x="2003" y="1869"/>
                </a:lnTo>
                <a:lnTo>
                  <a:pt x="1981" y="1882"/>
                </a:lnTo>
                <a:lnTo>
                  <a:pt x="1959" y="1893"/>
                </a:lnTo>
                <a:lnTo>
                  <a:pt x="1936" y="1904"/>
                </a:lnTo>
                <a:lnTo>
                  <a:pt x="1913" y="1913"/>
                </a:lnTo>
                <a:lnTo>
                  <a:pt x="1889" y="1921"/>
                </a:lnTo>
                <a:lnTo>
                  <a:pt x="1863" y="1928"/>
                </a:lnTo>
                <a:lnTo>
                  <a:pt x="1839" y="1934"/>
                </a:lnTo>
                <a:lnTo>
                  <a:pt x="1813" y="1939"/>
                </a:lnTo>
                <a:lnTo>
                  <a:pt x="1786" y="1942"/>
                </a:lnTo>
                <a:lnTo>
                  <a:pt x="1760" y="1943"/>
                </a:lnTo>
                <a:lnTo>
                  <a:pt x="1733" y="1945"/>
                </a:lnTo>
                <a:lnTo>
                  <a:pt x="1710" y="1943"/>
                </a:lnTo>
                <a:lnTo>
                  <a:pt x="1685" y="1942"/>
                </a:lnTo>
                <a:lnTo>
                  <a:pt x="1662" y="1940"/>
                </a:lnTo>
                <a:lnTo>
                  <a:pt x="1640" y="1936"/>
                </a:lnTo>
                <a:lnTo>
                  <a:pt x="1617" y="1932"/>
                </a:lnTo>
                <a:lnTo>
                  <a:pt x="1595" y="1926"/>
                </a:lnTo>
                <a:lnTo>
                  <a:pt x="1573" y="1919"/>
                </a:lnTo>
                <a:lnTo>
                  <a:pt x="1552" y="1912"/>
                </a:lnTo>
                <a:lnTo>
                  <a:pt x="1465" y="2000"/>
                </a:lnTo>
                <a:lnTo>
                  <a:pt x="1384" y="2089"/>
                </a:lnTo>
                <a:lnTo>
                  <a:pt x="1306" y="2177"/>
                </a:lnTo>
                <a:lnTo>
                  <a:pt x="1233" y="2263"/>
                </a:lnTo>
                <a:lnTo>
                  <a:pt x="1164" y="2349"/>
                </a:lnTo>
                <a:lnTo>
                  <a:pt x="1099" y="2433"/>
                </a:lnTo>
                <a:lnTo>
                  <a:pt x="1069" y="2475"/>
                </a:lnTo>
                <a:lnTo>
                  <a:pt x="1039" y="2517"/>
                </a:lnTo>
                <a:lnTo>
                  <a:pt x="1011" y="2558"/>
                </a:lnTo>
                <a:lnTo>
                  <a:pt x="983" y="2599"/>
                </a:lnTo>
                <a:lnTo>
                  <a:pt x="961" y="2633"/>
                </a:lnTo>
                <a:lnTo>
                  <a:pt x="1020" y="2674"/>
                </a:lnTo>
                <a:lnTo>
                  <a:pt x="1081" y="2714"/>
                </a:lnTo>
                <a:lnTo>
                  <a:pt x="1143" y="2755"/>
                </a:lnTo>
                <a:lnTo>
                  <a:pt x="1207" y="2796"/>
                </a:lnTo>
                <a:lnTo>
                  <a:pt x="1341" y="2878"/>
                </a:lnTo>
                <a:lnTo>
                  <a:pt x="1479" y="2962"/>
                </a:lnTo>
                <a:lnTo>
                  <a:pt x="1583" y="3026"/>
                </a:lnTo>
                <a:lnTo>
                  <a:pt x="1689" y="3089"/>
                </a:lnTo>
                <a:lnTo>
                  <a:pt x="1795" y="3156"/>
                </a:lnTo>
                <a:lnTo>
                  <a:pt x="1900" y="3223"/>
                </a:lnTo>
                <a:lnTo>
                  <a:pt x="2003" y="3293"/>
                </a:lnTo>
                <a:lnTo>
                  <a:pt x="2056" y="3329"/>
                </a:lnTo>
                <a:lnTo>
                  <a:pt x="2107" y="3365"/>
                </a:lnTo>
                <a:lnTo>
                  <a:pt x="2157" y="3402"/>
                </a:lnTo>
                <a:lnTo>
                  <a:pt x="2207" y="3439"/>
                </a:lnTo>
                <a:lnTo>
                  <a:pt x="2255" y="3477"/>
                </a:lnTo>
                <a:lnTo>
                  <a:pt x="2304" y="3517"/>
                </a:lnTo>
                <a:lnTo>
                  <a:pt x="2304" y="1261"/>
                </a:lnTo>
                <a:lnTo>
                  <a:pt x="2305" y="1225"/>
                </a:lnTo>
                <a:lnTo>
                  <a:pt x="2308" y="1189"/>
                </a:lnTo>
                <a:lnTo>
                  <a:pt x="2312" y="1154"/>
                </a:lnTo>
                <a:lnTo>
                  <a:pt x="2319" y="1119"/>
                </a:lnTo>
                <a:lnTo>
                  <a:pt x="2326" y="1084"/>
                </a:lnTo>
                <a:lnTo>
                  <a:pt x="2337" y="1051"/>
                </a:lnTo>
                <a:lnTo>
                  <a:pt x="2347" y="1018"/>
                </a:lnTo>
                <a:lnTo>
                  <a:pt x="2360" y="987"/>
                </a:lnTo>
                <a:lnTo>
                  <a:pt x="2374" y="955"/>
                </a:lnTo>
                <a:lnTo>
                  <a:pt x="2390" y="924"/>
                </a:lnTo>
                <a:lnTo>
                  <a:pt x="2407" y="895"/>
                </a:lnTo>
                <a:lnTo>
                  <a:pt x="2425" y="866"/>
                </a:lnTo>
                <a:lnTo>
                  <a:pt x="2445" y="838"/>
                </a:lnTo>
                <a:lnTo>
                  <a:pt x="2467" y="811"/>
                </a:lnTo>
                <a:lnTo>
                  <a:pt x="2489" y="786"/>
                </a:lnTo>
                <a:lnTo>
                  <a:pt x="2512" y="761"/>
                </a:lnTo>
                <a:lnTo>
                  <a:pt x="2536" y="738"/>
                </a:lnTo>
                <a:lnTo>
                  <a:pt x="2562" y="716"/>
                </a:lnTo>
                <a:lnTo>
                  <a:pt x="2589" y="694"/>
                </a:lnTo>
                <a:lnTo>
                  <a:pt x="2616" y="674"/>
                </a:lnTo>
                <a:lnTo>
                  <a:pt x="2645" y="656"/>
                </a:lnTo>
                <a:lnTo>
                  <a:pt x="2674" y="639"/>
                </a:lnTo>
                <a:lnTo>
                  <a:pt x="2706" y="623"/>
                </a:lnTo>
                <a:lnTo>
                  <a:pt x="2737" y="609"/>
                </a:lnTo>
                <a:lnTo>
                  <a:pt x="2769" y="597"/>
                </a:lnTo>
                <a:lnTo>
                  <a:pt x="2802" y="586"/>
                </a:lnTo>
                <a:lnTo>
                  <a:pt x="2835" y="576"/>
                </a:lnTo>
                <a:lnTo>
                  <a:pt x="2870" y="567"/>
                </a:lnTo>
                <a:lnTo>
                  <a:pt x="2904" y="562"/>
                </a:lnTo>
                <a:lnTo>
                  <a:pt x="2939" y="557"/>
                </a:lnTo>
                <a:lnTo>
                  <a:pt x="2975" y="555"/>
                </a:lnTo>
                <a:lnTo>
                  <a:pt x="3011" y="554"/>
                </a:lnTo>
                <a:close/>
                <a:moveTo>
                  <a:pt x="1887" y="1269"/>
                </a:moveTo>
                <a:lnTo>
                  <a:pt x="1887" y="1269"/>
                </a:lnTo>
                <a:lnTo>
                  <a:pt x="1871" y="1255"/>
                </a:lnTo>
                <a:lnTo>
                  <a:pt x="1855" y="1242"/>
                </a:lnTo>
                <a:lnTo>
                  <a:pt x="1837" y="1232"/>
                </a:lnTo>
                <a:lnTo>
                  <a:pt x="1818" y="1222"/>
                </a:lnTo>
                <a:lnTo>
                  <a:pt x="1798" y="1215"/>
                </a:lnTo>
                <a:lnTo>
                  <a:pt x="1777" y="1210"/>
                </a:lnTo>
                <a:lnTo>
                  <a:pt x="1755" y="1206"/>
                </a:lnTo>
                <a:lnTo>
                  <a:pt x="1733" y="1205"/>
                </a:lnTo>
                <a:lnTo>
                  <a:pt x="1711" y="1206"/>
                </a:lnTo>
                <a:lnTo>
                  <a:pt x="1689" y="1210"/>
                </a:lnTo>
                <a:lnTo>
                  <a:pt x="1668" y="1215"/>
                </a:lnTo>
                <a:lnTo>
                  <a:pt x="1648" y="1222"/>
                </a:lnTo>
                <a:lnTo>
                  <a:pt x="1630" y="1232"/>
                </a:lnTo>
                <a:lnTo>
                  <a:pt x="1611" y="1242"/>
                </a:lnTo>
                <a:lnTo>
                  <a:pt x="1595" y="1255"/>
                </a:lnTo>
                <a:lnTo>
                  <a:pt x="1580" y="1269"/>
                </a:lnTo>
                <a:lnTo>
                  <a:pt x="1579" y="1269"/>
                </a:lnTo>
                <a:lnTo>
                  <a:pt x="1565" y="1284"/>
                </a:lnTo>
                <a:lnTo>
                  <a:pt x="1552" y="1301"/>
                </a:lnTo>
                <a:lnTo>
                  <a:pt x="1541" y="1319"/>
                </a:lnTo>
                <a:lnTo>
                  <a:pt x="1532" y="1338"/>
                </a:lnTo>
                <a:lnTo>
                  <a:pt x="1525" y="1358"/>
                </a:lnTo>
                <a:lnTo>
                  <a:pt x="1519" y="1379"/>
                </a:lnTo>
                <a:lnTo>
                  <a:pt x="1517" y="1401"/>
                </a:lnTo>
                <a:lnTo>
                  <a:pt x="1516" y="1423"/>
                </a:lnTo>
                <a:lnTo>
                  <a:pt x="1517" y="1445"/>
                </a:lnTo>
                <a:lnTo>
                  <a:pt x="1519" y="1467"/>
                </a:lnTo>
                <a:lnTo>
                  <a:pt x="1525" y="1488"/>
                </a:lnTo>
                <a:lnTo>
                  <a:pt x="1532" y="1508"/>
                </a:lnTo>
                <a:lnTo>
                  <a:pt x="1541" y="1527"/>
                </a:lnTo>
                <a:lnTo>
                  <a:pt x="1553" y="1545"/>
                </a:lnTo>
                <a:lnTo>
                  <a:pt x="1565" y="1561"/>
                </a:lnTo>
                <a:lnTo>
                  <a:pt x="1580" y="1576"/>
                </a:lnTo>
                <a:lnTo>
                  <a:pt x="1580" y="1578"/>
                </a:lnTo>
                <a:lnTo>
                  <a:pt x="1595" y="1592"/>
                </a:lnTo>
                <a:lnTo>
                  <a:pt x="1611" y="1604"/>
                </a:lnTo>
                <a:lnTo>
                  <a:pt x="1630" y="1615"/>
                </a:lnTo>
                <a:lnTo>
                  <a:pt x="1648" y="1624"/>
                </a:lnTo>
                <a:lnTo>
                  <a:pt x="1668" y="1631"/>
                </a:lnTo>
                <a:lnTo>
                  <a:pt x="1689" y="1637"/>
                </a:lnTo>
                <a:lnTo>
                  <a:pt x="1711" y="1639"/>
                </a:lnTo>
                <a:lnTo>
                  <a:pt x="1733" y="1640"/>
                </a:lnTo>
                <a:lnTo>
                  <a:pt x="1755" y="1639"/>
                </a:lnTo>
                <a:lnTo>
                  <a:pt x="1777" y="1637"/>
                </a:lnTo>
                <a:lnTo>
                  <a:pt x="1798" y="1631"/>
                </a:lnTo>
                <a:lnTo>
                  <a:pt x="1818" y="1624"/>
                </a:lnTo>
                <a:lnTo>
                  <a:pt x="1837" y="1615"/>
                </a:lnTo>
                <a:lnTo>
                  <a:pt x="1855" y="1603"/>
                </a:lnTo>
                <a:lnTo>
                  <a:pt x="1871" y="1592"/>
                </a:lnTo>
                <a:lnTo>
                  <a:pt x="1887" y="1576"/>
                </a:lnTo>
                <a:lnTo>
                  <a:pt x="1901" y="1561"/>
                </a:lnTo>
                <a:lnTo>
                  <a:pt x="1914" y="1545"/>
                </a:lnTo>
                <a:lnTo>
                  <a:pt x="1925" y="1527"/>
                </a:lnTo>
                <a:lnTo>
                  <a:pt x="1934" y="1508"/>
                </a:lnTo>
                <a:lnTo>
                  <a:pt x="1941" y="1488"/>
                </a:lnTo>
                <a:lnTo>
                  <a:pt x="1947" y="1467"/>
                </a:lnTo>
                <a:lnTo>
                  <a:pt x="1950" y="1445"/>
                </a:lnTo>
                <a:lnTo>
                  <a:pt x="1951" y="1423"/>
                </a:lnTo>
                <a:lnTo>
                  <a:pt x="1950" y="1401"/>
                </a:lnTo>
                <a:lnTo>
                  <a:pt x="1947" y="1379"/>
                </a:lnTo>
                <a:lnTo>
                  <a:pt x="1941" y="1358"/>
                </a:lnTo>
                <a:lnTo>
                  <a:pt x="1934" y="1338"/>
                </a:lnTo>
                <a:lnTo>
                  <a:pt x="1925" y="1319"/>
                </a:lnTo>
                <a:lnTo>
                  <a:pt x="1914" y="1301"/>
                </a:lnTo>
                <a:lnTo>
                  <a:pt x="1901" y="1284"/>
                </a:lnTo>
                <a:lnTo>
                  <a:pt x="1887" y="1269"/>
                </a:lnTo>
                <a:close/>
                <a:moveTo>
                  <a:pt x="2304" y="5100"/>
                </a:moveTo>
                <a:lnTo>
                  <a:pt x="2304" y="4074"/>
                </a:lnTo>
                <a:lnTo>
                  <a:pt x="2277" y="4045"/>
                </a:lnTo>
                <a:lnTo>
                  <a:pt x="2251" y="4017"/>
                </a:lnTo>
                <a:lnTo>
                  <a:pt x="2224" y="3989"/>
                </a:lnTo>
                <a:lnTo>
                  <a:pt x="2195" y="3961"/>
                </a:lnTo>
                <a:lnTo>
                  <a:pt x="2138" y="3908"/>
                </a:lnTo>
                <a:lnTo>
                  <a:pt x="2078" y="3856"/>
                </a:lnTo>
                <a:lnTo>
                  <a:pt x="2016" y="3805"/>
                </a:lnTo>
                <a:lnTo>
                  <a:pt x="1952" y="3755"/>
                </a:lnTo>
                <a:lnTo>
                  <a:pt x="1887" y="3706"/>
                </a:lnTo>
                <a:lnTo>
                  <a:pt x="1821" y="3659"/>
                </a:lnTo>
                <a:lnTo>
                  <a:pt x="1754" y="3613"/>
                </a:lnTo>
                <a:lnTo>
                  <a:pt x="1687" y="3567"/>
                </a:lnTo>
                <a:lnTo>
                  <a:pt x="1617" y="3522"/>
                </a:lnTo>
                <a:lnTo>
                  <a:pt x="1548" y="3478"/>
                </a:lnTo>
                <a:lnTo>
                  <a:pt x="1409" y="3392"/>
                </a:lnTo>
                <a:lnTo>
                  <a:pt x="1270" y="3308"/>
                </a:lnTo>
                <a:lnTo>
                  <a:pt x="1140" y="3230"/>
                </a:lnTo>
                <a:lnTo>
                  <a:pt x="1012" y="3151"/>
                </a:lnTo>
                <a:lnTo>
                  <a:pt x="949" y="3111"/>
                </a:lnTo>
                <a:lnTo>
                  <a:pt x="888" y="3071"/>
                </a:lnTo>
                <a:lnTo>
                  <a:pt x="826" y="3030"/>
                </a:lnTo>
                <a:lnTo>
                  <a:pt x="765" y="2988"/>
                </a:lnTo>
                <a:lnTo>
                  <a:pt x="737" y="3056"/>
                </a:lnTo>
                <a:lnTo>
                  <a:pt x="710" y="3122"/>
                </a:lnTo>
                <a:lnTo>
                  <a:pt x="687" y="3186"/>
                </a:lnTo>
                <a:lnTo>
                  <a:pt x="667" y="3250"/>
                </a:lnTo>
                <a:lnTo>
                  <a:pt x="650" y="3313"/>
                </a:lnTo>
                <a:lnTo>
                  <a:pt x="636" y="3375"/>
                </a:lnTo>
                <a:lnTo>
                  <a:pt x="624" y="3435"/>
                </a:lnTo>
                <a:lnTo>
                  <a:pt x="615" y="3496"/>
                </a:lnTo>
                <a:lnTo>
                  <a:pt x="612" y="3533"/>
                </a:lnTo>
                <a:lnTo>
                  <a:pt x="608" y="3577"/>
                </a:lnTo>
                <a:lnTo>
                  <a:pt x="606" y="3615"/>
                </a:lnTo>
                <a:lnTo>
                  <a:pt x="605" y="3652"/>
                </a:lnTo>
                <a:lnTo>
                  <a:pt x="605" y="3691"/>
                </a:lnTo>
                <a:lnTo>
                  <a:pt x="606" y="3728"/>
                </a:lnTo>
                <a:lnTo>
                  <a:pt x="609" y="3765"/>
                </a:lnTo>
                <a:lnTo>
                  <a:pt x="613" y="3801"/>
                </a:lnTo>
                <a:lnTo>
                  <a:pt x="617" y="3837"/>
                </a:lnTo>
                <a:lnTo>
                  <a:pt x="623" y="3873"/>
                </a:lnTo>
                <a:lnTo>
                  <a:pt x="630" y="3908"/>
                </a:lnTo>
                <a:lnTo>
                  <a:pt x="638" y="3943"/>
                </a:lnTo>
                <a:lnTo>
                  <a:pt x="646" y="3976"/>
                </a:lnTo>
                <a:lnTo>
                  <a:pt x="657" y="4010"/>
                </a:lnTo>
                <a:lnTo>
                  <a:pt x="668" y="4044"/>
                </a:lnTo>
                <a:lnTo>
                  <a:pt x="680" y="4076"/>
                </a:lnTo>
                <a:lnTo>
                  <a:pt x="693" y="4109"/>
                </a:lnTo>
                <a:lnTo>
                  <a:pt x="707" y="4141"/>
                </a:lnTo>
                <a:lnTo>
                  <a:pt x="722" y="4173"/>
                </a:lnTo>
                <a:lnTo>
                  <a:pt x="738" y="4204"/>
                </a:lnTo>
                <a:lnTo>
                  <a:pt x="755" y="4234"/>
                </a:lnTo>
                <a:lnTo>
                  <a:pt x="773" y="4264"/>
                </a:lnTo>
                <a:lnTo>
                  <a:pt x="791" y="4295"/>
                </a:lnTo>
                <a:lnTo>
                  <a:pt x="811" y="4324"/>
                </a:lnTo>
                <a:lnTo>
                  <a:pt x="832" y="4353"/>
                </a:lnTo>
                <a:lnTo>
                  <a:pt x="853" y="4380"/>
                </a:lnTo>
                <a:lnTo>
                  <a:pt x="875" y="4408"/>
                </a:lnTo>
                <a:lnTo>
                  <a:pt x="898" y="4436"/>
                </a:lnTo>
                <a:lnTo>
                  <a:pt x="923" y="4463"/>
                </a:lnTo>
                <a:lnTo>
                  <a:pt x="947" y="4488"/>
                </a:lnTo>
                <a:lnTo>
                  <a:pt x="973" y="4515"/>
                </a:lnTo>
                <a:lnTo>
                  <a:pt x="999" y="4540"/>
                </a:lnTo>
                <a:lnTo>
                  <a:pt x="1027" y="4565"/>
                </a:lnTo>
                <a:lnTo>
                  <a:pt x="1055" y="4589"/>
                </a:lnTo>
                <a:lnTo>
                  <a:pt x="1084" y="4614"/>
                </a:lnTo>
                <a:lnTo>
                  <a:pt x="1114" y="4637"/>
                </a:lnTo>
                <a:lnTo>
                  <a:pt x="1144" y="4660"/>
                </a:lnTo>
                <a:lnTo>
                  <a:pt x="1176" y="4684"/>
                </a:lnTo>
                <a:lnTo>
                  <a:pt x="1208" y="4706"/>
                </a:lnTo>
                <a:lnTo>
                  <a:pt x="1242" y="4728"/>
                </a:lnTo>
                <a:lnTo>
                  <a:pt x="1276" y="4749"/>
                </a:lnTo>
                <a:lnTo>
                  <a:pt x="1309" y="4769"/>
                </a:lnTo>
                <a:lnTo>
                  <a:pt x="1344" y="4789"/>
                </a:lnTo>
                <a:lnTo>
                  <a:pt x="1380" y="4809"/>
                </a:lnTo>
                <a:lnTo>
                  <a:pt x="1416" y="4829"/>
                </a:lnTo>
                <a:lnTo>
                  <a:pt x="1453" y="4847"/>
                </a:lnTo>
                <a:lnTo>
                  <a:pt x="1490" y="4865"/>
                </a:lnTo>
                <a:lnTo>
                  <a:pt x="1529" y="4882"/>
                </a:lnTo>
                <a:lnTo>
                  <a:pt x="1568" y="4899"/>
                </a:lnTo>
                <a:lnTo>
                  <a:pt x="1608" y="4916"/>
                </a:lnTo>
                <a:lnTo>
                  <a:pt x="1647" y="4931"/>
                </a:lnTo>
                <a:lnTo>
                  <a:pt x="1688" y="4947"/>
                </a:lnTo>
                <a:lnTo>
                  <a:pt x="1728" y="4961"/>
                </a:lnTo>
                <a:lnTo>
                  <a:pt x="1770" y="4975"/>
                </a:lnTo>
                <a:lnTo>
                  <a:pt x="1855" y="5002"/>
                </a:lnTo>
                <a:lnTo>
                  <a:pt x="1941" y="5026"/>
                </a:lnTo>
                <a:lnTo>
                  <a:pt x="2029" y="5048"/>
                </a:lnTo>
                <a:lnTo>
                  <a:pt x="2120" y="5068"/>
                </a:lnTo>
                <a:lnTo>
                  <a:pt x="2211" y="5085"/>
                </a:lnTo>
                <a:lnTo>
                  <a:pt x="2304" y="5100"/>
                </a:lnTo>
                <a:close/>
                <a:moveTo>
                  <a:pt x="2991" y="1292"/>
                </a:moveTo>
                <a:lnTo>
                  <a:pt x="2991" y="3627"/>
                </a:lnTo>
                <a:lnTo>
                  <a:pt x="5477" y="3627"/>
                </a:lnTo>
                <a:lnTo>
                  <a:pt x="5477" y="1292"/>
                </a:lnTo>
                <a:lnTo>
                  <a:pt x="2991" y="1292"/>
                </a:lnTo>
                <a:close/>
                <a:moveTo>
                  <a:pt x="4212" y="3997"/>
                </a:moveTo>
                <a:lnTo>
                  <a:pt x="4212" y="3997"/>
                </a:lnTo>
                <a:lnTo>
                  <a:pt x="4181" y="3998"/>
                </a:lnTo>
                <a:lnTo>
                  <a:pt x="4150" y="4000"/>
                </a:lnTo>
                <a:lnTo>
                  <a:pt x="4120" y="4003"/>
                </a:lnTo>
                <a:lnTo>
                  <a:pt x="4090" y="4007"/>
                </a:lnTo>
                <a:lnTo>
                  <a:pt x="4060" y="4012"/>
                </a:lnTo>
                <a:lnTo>
                  <a:pt x="4030" y="4018"/>
                </a:lnTo>
                <a:lnTo>
                  <a:pt x="4001" y="4026"/>
                </a:lnTo>
                <a:lnTo>
                  <a:pt x="3974" y="4034"/>
                </a:lnTo>
                <a:lnTo>
                  <a:pt x="3946" y="4044"/>
                </a:lnTo>
                <a:lnTo>
                  <a:pt x="3918" y="4054"/>
                </a:lnTo>
                <a:lnTo>
                  <a:pt x="3891" y="4066"/>
                </a:lnTo>
                <a:lnTo>
                  <a:pt x="3864" y="4079"/>
                </a:lnTo>
                <a:lnTo>
                  <a:pt x="3839" y="4091"/>
                </a:lnTo>
                <a:lnTo>
                  <a:pt x="3813" y="4105"/>
                </a:lnTo>
                <a:lnTo>
                  <a:pt x="3789" y="4120"/>
                </a:lnTo>
                <a:lnTo>
                  <a:pt x="3765" y="4137"/>
                </a:lnTo>
                <a:lnTo>
                  <a:pt x="4227" y="4599"/>
                </a:lnTo>
                <a:lnTo>
                  <a:pt x="4676" y="4149"/>
                </a:lnTo>
                <a:lnTo>
                  <a:pt x="4652" y="4132"/>
                </a:lnTo>
                <a:lnTo>
                  <a:pt x="4626" y="4116"/>
                </a:lnTo>
                <a:lnTo>
                  <a:pt x="4599" y="4100"/>
                </a:lnTo>
                <a:lnTo>
                  <a:pt x="4573" y="4086"/>
                </a:lnTo>
                <a:lnTo>
                  <a:pt x="4546" y="4072"/>
                </a:lnTo>
                <a:lnTo>
                  <a:pt x="4518" y="4059"/>
                </a:lnTo>
                <a:lnTo>
                  <a:pt x="4489" y="4048"/>
                </a:lnTo>
                <a:lnTo>
                  <a:pt x="4460" y="4038"/>
                </a:lnTo>
                <a:lnTo>
                  <a:pt x="4431" y="4029"/>
                </a:lnTo>
                <a:lnTo>
                  <a:pt x="4401" y="4021"/>
                </a:lnTo>
                <a:lnTo>
                  <a:pt x="4371" y="4014"/>
                </a:lnTo>
                <a:lnTo>
                  <a:pt x="4339" y="4008"/>
                </a:lnTo>
                <a:lnTo>
                  <a:pt x="4308" y="4003"/>
                </a:lnTo>
                <a:lnTo>
                  <a:pt x="4277" y="4000"/>
                </a:lnTo>
                <a:lnTo>
                  <a:pt x="4244" y="3998"/>
                </a:lnTo>
                <a:lnTo>
                  <a:pt x="4212" y="3997"/>
                </a:lnTo>
                <a:close/>
                <a:moveTo>
                  <a:pt x="4858" y="4335"/>
                </a:moveTo>
                <a:lnTo>
                  <a:pt x="4411" y="4783"/>
                </a:lnTo>
                <a:lnTo>
                  <a:pt x="4859" y="5233"/>
                </a:lnTo>
                <a:lnTo>
                  <a:pt x="4876" y="5208"/>
                </a:lnTo>
                <a:lnTo>
                  <a:pt x="4891" y="5184"/>
                </a:lnTo>
                <a:lnTo>
                  <a:pt x="4906" y="5158"/>
                </a:lnTo>
                <a:lnTo>
                  <a:pt x="4919" y="5133"/>
                </a:lnTo>
                <a:lnTo>
                  <a:pt x="4931" y="5106"/>
                </a:lnTo>
                <a:lnTo>
                  <a:pt x="4943" y="5079"/>
                </a:lnTo>
                <a:lnTo>
                  <a:pt x="4953" y="5052"/>
                </a:lnTo>
                <a:lnTo>
                  <a:pt x="4963" y="5024"/>
                </a:lnTo>
                <a:lnTo>
                  <a:pt x="4971" y="4995"/>
                </a:lnTo>
                <a:lnTo>
                  <a:pt x="4978" y="4967"/>
                </a:lnTo>
                <a:lnTo>
                  <a:pt x="4985" y="4937"/>
                </a:lnTo>
                <a:lnTo>
                  <a:pt x="4989" y="4908"/>
                </a:lnTo>
                <a:lnTo>
                  <a:pt x="4994" y="4877"/>
                </a:lnTo>
                <a:lnTo>
                  <a:pt x="4996" y="4847"/>
                </a:lnTo>
                <a:lnTo>
                  <a:pt x="4999" y="4816"/>
                </a:lnTo>
                <a:lnTo>
                  <a:pt x="5000" y="4786"/>
                </a:lnTo>
                <a:lnTo>
                  <a:pt x="4999" y="4754"/>
                </a:lnTo>
                <a:lnTo>
                  <a:pt x="4996" y="4723"/>
                </a:lnTo>
                <a:lnTo>
                  <a:pt x="4994" y="4693"/>
                </a:lnTo>
                <a:lnTo>
                  <a:pt x="4989" y="4663"/>
                </a:lnTo>
                <a:lnTo>
                  <a:pt x="4985" y="4632"/>
                </a:lnTo>
                <a:lnTo>
                  <a:pt x="4978" y="4603"/>
                </a:lnTo>
                <a:lnTo>
                  <a:pt x="4971" y="4574"/>
                </a:lnTo>
                <a:lnTo>
                  <a:pt x="4963" y="4545"/>
                </a:lnTo>
                <a:lnTo>
                  <a:pt x="4952" y="4517"/>
                </a:lnTo>
                <a:lnTo>
                  <a:pt x="4942" y="4490"/>
                </a:lnTo>
                <a:lnTo>
                  <a:pt x="4930" y="4463"/>
                </a:lnTo>
                <a:lnTo>
                  <a:pt x="4917" y="4436"/>
                </a:lnTo>
                <a:lnTo>
                  <a:pt x="4905" y="4411"/>
                </a:lnTo>
                <a:lnTo>
                  <a:pt x="4890" y="4385"/>
                </a:lnTo>
                <a:lnTo>
                  <a:pt x="4874" y="4360"/>
                </a:lnTo>
                <a:lnTo>
                  <a:pt x="4858" y="4335"/>
                </a:lnTo>
                <a:close/>
                <a:moveTo>
                  <a:pt x="4678" y="5420"/>
                </a:moveTo>
                <a:lnTo>
                  <a:pt x="4227" y="4968"/>
                </a:lnTo>
                <a:lnTo>
                  <a:pt x="3762" y="5431"/>
                </a:lnTo>
                <a:lnTo>
                  <a:pt x="3787" y="5448"/>
                </a:lnTo>
                <a:lnTo>
                  <a:pt x="3811" y="5464"/>
                </a:lnTo>
                <a:lnTo>
                  <a:pt x="3837" y="5478"/>
                </a:lnTo>
                <a:lnTo>
                  <a:pt x="3863" y="5492"/>
                </a:lnTo>
                <a:lnTo>
                  <a:pt x="3890" y="5503"/>
                </a:lnTo>
                <a:lnTo>
                  <a:pt x="3917" y="5515"/>
                </a:lnTo>
                <a:lnTo>
                  <a:pt x="3945" y="5526"/>
                </a:lnTo>
                <a:lnTo>
                  <a:pt x="3972" y="5536"/>
                </a:lnTo>
                <a:lnTo>
                  <a:pt x="4000" y="5544"/>
                </a:lnTo>
                <a:lnTo>
                  <a:pt x="4029" y="5552"/>
                </a:lnTo>
                <a:lnTo>
                  <a:pt x="4060" y="5558"/>
                </a:lnTo>
                <a:lnTo>
                  <a:pt x="4089" y="5564"/>
                </a:lnTo>
                <a:lnTo>
                  <a:pt x="4119" y="5567"/>
                </a:lnTo>
                <a:lnTo>
                  <a:pt x="4150" y="5571"/>
                </a:lnTo>
                <a:lnTo>
                  <a:pt x="4180" y="5572"/>
                </a:lnTo>
                <a:lnTo>
                  <a:pt x="4212" y="5573"/>
                </a:lnTo>
                <a:lnTo>
                  <a:pt x="4244" y="5572"/>
                </a:lnTo>
                <a:lnTo>
                  <a:pt x="4277" y="5569"/>
                </a:lnTo>
                <a:lnTo>
                  <a:pt x="4308" y="5567"/>
                </a:lnTo>
                <a:lnTo>
                  <a:pt x="4340" y="5562"/>
                </a:lnTo>
                <a:lnTo>
                  <a:pt x="4371" y="5557"/>
                </a:lnTo>
                <a:lnTo>
                  <a:pt x="4402" y="5550"/>
                </a:lnTo>
                <a:lnTo>
                  <a:pt x="4432" y="5542"/>
                </a:lnTo>
                <a:lnTo>
                  <a:pt x="4461" y="5532"/>
                </a:lnTo>
                <a:lnTo>
                  <a:pt x="4490" y="5522"/>
                </a:lnTo>
                <a:lnTo>
                  <a:pt x="4519" y="5510"/>
                </a:lnTo>
                <a:lnTo>
                  <a:pt x="4547" y="5497"/>
                </a:lnTo>
                <a:lnTo>
                  <a:pt x="4575" y="5485"/>
                </a:lnTo>
                <a:lnTo>
                  <a:pt x="4602" y="5470"/>
                </a:lnTo>
                <a:lnTo>
                  <a:pt x="4627" y="5454"/>
                </a:lnTo>
                <a:lnTo>
                  <a:pt x="4653" y="5437"/>
                </a:lnTo>
                <a:lnTo>
                  <a:pt x="4678" y="5420"/>
                </a:lnTo>
                <a:close/>
                <a:moveTo>
                  <a:pt x="3575" y="5249"/>
                </a:moveTo>
                <a:lnTo>
                  <a:pt x="4042" y="4783"/>
                </a:lnTo>
                <a:lnTo>
                  <a:pt x="3578" y="4319"/>
                </a:lnTo>
                <a:lnTo>
                  <a:pt x="3560" y="4343"/>
                </a:lnTo>
                <a:lnTo>
                  <a:pt x="3543" y="4369"/>
                </a:lnTo>
                <a:lnTo>
                  <a:pt x="3528" y="4396"/>
                </a:lnTo>
                <a:lnTo>
                  <a:pt x="3513" y="4422"/>
                </a:lnTo>
                <a:lnTo>
                  <a:pt x="3499" y="4450"/>
                </a:lnTo>
                <a:lnTo>
                  <a:pt x="3487" y="4478"/>
                </a:lnTo>
                <a:lnTo>
                  <a:pt x="3476" y="4506"/>
                </a:lnTo>
                <a:lnTo>
                  <a:pt x="3465" y="4536"/>
                </a:lnTo>
                <a:lnTo>
                  <a:pt x="3456" y="4565"/>
                </a:lnTo>
                <a:lnTo>
                  <a:pt x="3448" y="4595"/>
                </a:lnTo>
                <a:lnTo>
                  <a:pt x="3441" y="4625"/>
                </a:lnTo>
                <a:lnTo>
                  <a:pt x="3435" y="4657"/>
                </a:lnTo>
                <a:lnTo>
                  <a:pt x="3430" y="4688"/>
                </a:lnTo>
                <a:lnTo>
                  <a:pt x="3427" y="4721"/>
                </a:lnTo>
                <a:lnTo>
                  <a:pt x="3426" y="4752"/>
                </a:lnTo>
                <a:lnTo>
                  <a:pt x="3424" y="4786"/>
                </a:lnTo>
                <a:lnTo>
                  <a:pt x="3426" y="4817"/>
                </a:lnTo>
                <a:lnTo>
                  <a:pt x="3427" y="4850"/>
                </a:lnTo>
                <a:lnTo>
                  <a:pt x="3430" y="4881"/>
                </a:lnTo>
                <a:lnTo>
                  <a:pt x="3435" y="4912"/>
                </a:lnTo>
                <a:lnTo>
                  <a:pt x="3441" y="4944"/>
                </a:lnTo>
                <a:lnTo>
                  <a:pt x="3448" y="4974"/>
                </a:lnTo>
                <a:lnTo>
                  <a:pt x="3456" y="5004"/>
                </a:lnTo>
                <a:lnTo>
                  <a:pt x="3464" y="5033"/>
                </a:lnTo>
                <a:lnTo>
                  <a:pt x="3474" y="5062"/>
                </a:lnTo>
                <a:lnTo>
                  <a:pt x="3486" y="5091"/>
                </a:lnTo>
                <a:lnTo>
                  <a:pt x="3499" y="5119"/>
                </a:lnTo>
                <a:lnTo>
                  <a:pt x="3512" y="5147"/>
                </a:lnTo>
                <a:lnTo>
                  <a:pt x="3527" y="5174"/>
                </a:lnTo>
                <a:lnTo>
                  <a:pt x="3542" y="5199"/>
                </a:lnTo>
                <a:lnTo>
                  <a:pt x="3558" y="5225"/>
                </a:lnTo>
                <a:lnTo>
                  <a:pt x="3575" y="52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normAutofit lnSpcReduction="1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MH_SubTitle_1"/>
          <p:cNvSpPr txBox="1"/>
          <p:nvPr>
            <p:custDataLst>
              <p:tags r:id="rId14"/>
            </p:custDataLst>
          </p:nvPr>
        </p:nvSpPr>
        <p:spPr bwMode="auto">
          <a:xfrm>
            <a:off x="4271645" y="1653858"/>
            <a:ext cx="1090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微信小程序开发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1" name="MH_Other_13"/>
          <p:cNvSpPr/>
          <p:nvPr>
            <p:custDataLst>
              <p:tags r:id="rId15"/>
            </p:custDataLst>
          </p:nvPr>
        </p:nvSpPr>
        <p:spPr>
          <a:xfrm>
            <a:off x="2042160" y="4943475"/>
            <a:ext cx="147638" cy="12541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MH_Other_14"/>
          <p:cNvSpPr/>
          <p:nvPr>
            <p:custDataLst>
              <p:tags r:id="rId16"/>
            </p:custDataLst>
          </p:nvPr>
        </p:nvSpPr>
        <p:spPr>
          <a:xfrm>
            <a:off x="7377113" y="4943475"/>
            <a:ext cx="149225" cy="12541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MH_Other_15"/>
          <p:cNvSpPr/>
          <p:nvPr>
            <p:custDataLst>
              <p:tags r:id="rId17"/>
            </p:custDataLst>
          </p:nvPr>
        </p:nvSpPr>
        <p:spPr>
          <a:xfrm>
            <a:off x="4746943" y="4943475"/>
            <a:ext cx="149225" cy="12541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MH_Other_16"/>
          <p:cNvSpPr/>
          <p:nvPr>
            <p:custDataLst>
              <p:tags r:id="rId18"/>
            </p:custDataLst>
          </p:nvPr>
        </p:nvSpPr>
        <p:spPr>
          <a:xfrm>
            <a:off x="10110788" y="4943475"/>
            <a:ext cx="147637" cy="1254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MH_SubTitle_1"/>
          <p:cNvSpPr txBox="1"/>
          <p:nvPr>
            <p:custDataLst>
              <p:tags r:id="rId19"/>
            </p:custDataLst>
          </p:nvPr>
        </p:nvSpPr>
        <p:spPr bwMode="auto">
          <a:xfrm>
            <a:off x="1499235" y="1635125"/>
            <a:ext cx="123380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电脑版</a:t>
            </a:r>
            <a:r>
              <a:rPr lang="en-US" altLang="zh-CN" sz="1600">
                <a:solidFill>
                  <a:srgbClr val="000000"/>
                </a:solidFill>
              </a:rPr>
              <a:t>PVP</a:t>
            </a:r>
            <a:r>
              <a:rPr lang="zh-CN" altLang="en-US" sz="1600">
                <a:solidFill>
                  <a:srgbClr val="000000"/>
                </a:solidFill>
              </a:rPr>
              <a:t>游戏运营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6" name="MH_SubTitle_1"/>
          <p:cNvSpPr txBox="1"/>
          <p:nvPr>
            <p:custDataLst>
              <p:tags r:id="rId20"/>
            </p:custDataLst>
          </p:nvPr>
        </p:nvSpPr>
        <p:spPr bwMode="auto">
          <a:xfrm>
            <a:off x="6899275" y="1592263"/>
            <a:ext cx="1090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手机</a:t>
            </a:r>
            <a:r>
              <a:rPr lang="en-US" altLang="zh-CN" sz="1600">
                <a:solidFill>
                  <a:srgbClr val="000000"/>
                </a:solidFill>
              </a:rPr>
              <a:t>APP</a:t>
            </a:r>
            <a:r>
              <a:rPr lang="zh-CN" altLang="en-US" sz="1600">
                <a:solidFill>
                  <a:srgbClr val="000000"/>
                </a:solidFill>
              </a:rPr>
              <a:t>进步开发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7" name="MH_SubTitle_1"/>
          <p:cNvSpPr txBox="1"/>
          <p:nvPr>
            <p:custDataLst>
              <p:tags r:id="rId21"/>
            </p:custDataLst>
          </p:nvPr>
        </p:nvSpPr>
        <p:spPr bwMode="auto">
          <a:xfrm>
            <a:off x="9750425" y="1592580"/>
            <a:ext cx="97980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游戏机开发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22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3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项目未来发展方向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ldLvl="0" animBg="1"/>
      <p:bldP spid="11" grpId="0" animBg="1"/>
      <p:bldP spid="14" grpId="0" bldLvl="0" animBg="1"/>
      <p:bldP spid="17" grpId="0" animBg="1"/>
      <p:bldP spid="20" grpId="0"/>
      <p:bldP spid="21" grpId="0" bldLvl="0" animBg="1"/>
      <p:bldP spid="22" grpId="0" animBg="1"/>
      <p:bldP spid="23" grpId="0" bldLvl="0" animBg="1"/>
      <p:bldP spid="24" grpId="0" animBg="1"/>
      <p:bldP spid="25" grpId="0"/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>
            <a:fillRect/>
          </a:stretch>
        </p:blipFill>
        <p:spPr>
          <a:xfrm rot="5400000">
            <a:off x="2666999" y="-2561591"/>
            <a:ext cx="6858002" cy="12192004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" y="190723"/>
            <a:ext cx="1640170" cy="16625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5820" y="4961952"/>
            <a:ext cx="1640170" cy="16625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99884" y="194159"/>
            <a:ext cx="1640170" cy="16625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284" y="4906312"/>
            <a:ext cx="1640170" cy="1662561"/>
          </a:xfrm>
          <a:prstGeom prst="rect">
            <a:avLst/>
          </a:prstGeom>
        </p:spPr>
      </p:pic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895309" y="2336411"/>
            <a:ext cx="440182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Bit  Surviver</a:t>
            </a:r>
            <a:endParaRPr lang="en-US" sz="5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54960" y="3258089"/>
            <a:ext cx="568105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31821" y="3304180"/>
            <a:ext cx="5706501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感谢大家</a:t>
            </a:r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sz="8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>
            <a:fillRect/>
          </a:stretch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grpSp>
        <p:nvGrpSpPr>
          <p:cNvPr id="94" name="组合 93"/>
          <p:cNvGrpSpPr/>
          <p:nvPr/>
        </p:nvGrpSpPr>
        <p:grpSpPr>
          <a:xfrm>
            <a:off x="1964167" y="2148319"/>
            <a:ext cx="2775949" cy="2788596"/>
            <a:chOff x="2819220" y="148525"/>
            <a:chExt cx="1644507" cy="1651999"/>
          </a:xfrm>
        </p:grpSpPr>
        <p:sp>
          <p:nvSpPr>
            <p:cNvPr id="5" name="Freeform 10"/>
            <p:cNvSpPr/>
            <p:nvPr/>
          </p:nvSpPr>
          <p:spPr bwMode="auto">
            <a:xfrm>
              <a:off x="2879157" y="208461"/>
              <a:ext cx="1524634" cy="1543363"/>
            </a:xfrm>
            <a:custGeom>
              <a:avLst/>
              <a:gdLst>
                <a:gd name="T0" fmla="*/ 150 w 152"/>
                <a:gd name="T1" fmla="*/ 77 h 154"/>
                <a:gd name="T2" fmla="*/ 149 w 152"/>
                <a:gd name="T3" fmla="*/ 77 h 154"/>
                <a:gd name="T4" fmla="*/ 128 w 152"/>
                <a:gd name="T5" fmla="*/ 129 h 154"/>
                <a:gd name="T6" fmla="*/ 76 w 152"/>
                <a:gd name="T7" fmla="*/ 151 h 154"/>
                <a:gd name="T8" fmla="*/ 24 w 152"/>
                <a:gd name="T9" fmla="*/ 129 h 154"/>
                <a:gd name="T10" fmla="*/ 3 w 152"/>
                <a:gd name="T11" fmla="*/ 77 h 154"/>
                <a:gd name="T12" fmla="*/ 24 w 152"/>
                <a:gd name="T13" fmla="*/ 24 h 154"/>
                <a:gd name="T14" fmla="*/ 76 w 152"/>
                <a:gd name="T15" fmla="*/ 3 h 154"/>
                <a:gd name="T16" fmla="*/ 128 w 152"/>
                <a:gd name="T17" fmla="*/ 24 h 154"/>
                <a:gd name="T18" fmla="*/ 149 w 152"/>
                <a:gd name="T19" fmla="*/ 77 h 154"/>
                <a:gd name="T20" fmla="*/ 150 w 152"/>
                <a:gd name="T21" fmla="*/ 77 h 154"/>
                <a:gd name="T22" fmla="*/ 152 w 152"/>
                <a:gd name="T23" fmla="*/ 77 h 154"/>
                <a:gd name="T24" fmla="*/ 130 w 152"/>
                <a:gd name="T25" fmla="*/ 22 h 154"/>
                <a:gd name="T26" fmla="*/ 76 w 152"/>
                <a:gd name="T27" fmla="*/ 0 h 154"/>
                <a:gd name="T28" fmla="*/ 22 w 152"/>
                <a:gd name="T29" fmla="*/ 22 h 154"/>
                <a:gd name="T30" fmla="*/ 0 w 152"/>
                <a:gd name="T31" fmla="*/ 77 h 154"/>
                <a:gd name="T32" fmla="*/ 22 w 152"/>
                <a:gd name="T33" fmla="*/ 131 h 154"/>
                <a:gd name="T34" fmla="*/ 76 w 152"/>
                <a:gd name="T35" fmla="*/ 154 h 154"/>
                <a:gd name="T36" fmla="*/ 130 w 152"/>
                <a:gd name="T37" fmla="*/ 131 h 154"/>
                <a:gd name="T38" fmla="*/ 152 w 152"/>
                <a:gd name="T39" fmla="*/ 77 h 154"/>
                <a:gd name="T40" fmla="*/ 150 w 152"/>
                <a:gd name="T41" fmla="*/ 7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2" h="154">
                  <a:moveTo>
                    <a:pt x="150" y="77"/>
                  </a:moveTo>
                  <a:cubicBezTo>
                    <a:pt x="149" y="77"/>
                    <a:pt x="149" y="77"/>
                    <a:pt x="149" y="77"/>
                  </a:cubicBezTo>
                  <a:cubicBezTo>
                    <a:pt x="149" y="97"/>
                    <a:pt x="141" y="116"/>
                    <a:pt x="128" y="129"/>
                  </a:cubicBezTo>
                  <a:cubicBezTo>
                    <a:pt x="114" y="142"/>
                    <a:pt x="96" y="151"/>
                    <a:pt x="76" y="151"/>
                  </a:cubicBezTo>
                  <a:cubicBezTo>
                    <a:pt x="56" y="151"/>
                    <a:pt x="37" y="142"/>
                    <a:pt x="24" y="129"/>
                  </a:cubicBezTo>
                  <a:cubicBezTo>
                    <a:pt x="11" y="116"/>
                    <a:pt x="3" y="97"/>
                    <a:pt x="3" y="77"/>
                  </a:cubicBezTo>
                  <a:cubicBezTo>
                    <a:pt x="3" y="56"/>
                    <a:pt x="11" y="38"/>
                    <a:pt x="24" y="24"/>
                  </a:cubicBezTo>
                  <a:cubicBezTo>
                    <a:pt x="37" y="11"/>
                    <a:pt x="56" y="3"/>
                    <a:pt x="76" y="3"/>
                  </a:cubicBezTo>
                  <a:cubicBezTo>
                    <a:pt x="96" y="3"/>
                    <a:pt x="114" y="11"/>
                    <a:pt x="128" y="24"/>
                  </a:cubicBezTo>
                  <a:cubicBezTo>
                    <a:pt x="141" y="38"/>
                    <a:pt x="149" y="56"/>
                    <a:pt x="149" y="77"/>
                  </a:cubicBezTo>
                  <a:cubicBezTo>
                    <a:pt x="150" y="77"/>
                    <a:pt x="150" y="77"/>
                    <a:pt x="150" y="77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52" y="55"/>
                    <a:pt x="143" y="36"/>
                    <a:pt x="130" y="22"/>
                  </a:cubicBezTo>
                  <a:cubicBezTo>
                    <a:pt x="116" y="8"/>
                    <a:pt x="97" y="0"/>
                    <a:pt x="76" y="0"/>
                  </a:cubicBezTo>
                  <a:cubicBezTo>
                    <a:pt x="55" y="0"/>
                    <a:pt x="36" y="8"/>
                    <a:pt x="22" y="22"/>
                  </a:cubicBezTo>
                  <a:cubicBezTo>
                    <a:pt x="8" y="36"/>
                    <a:pt x="0" y="55"/>
                    <a:pt x="0" y="77"/>
                  </a:cubicBezTo>
                  <a:cubicBezTo>
                    <a:pt x="0" y="98"/>
                    <a:pt x="8" y="117"/>
                    <a:pt x="22" y="131"/>
                  </a:cubicBezTo>
                  <a:cubicBezTo>
                    <a:pt x="36" y="145"/>
                    <a:pt x="55" y="154"/>
                    <a:pt x="76" y="154"/>
                  </a:cubicBezTo>
                  <a:cubicBezTo>
                    <a:pt x="97" y="154"/>
                    <a:pt x="116" y="145"/>
                    <a:pt x="130" y="131"/>
                  </a:cubicBezTo>
                  <a:cubicBezTo>
                    <a:pt x="143" y="117"/>
                    <a:pt x="152" y="98"/>
                    <a:pt x="152" y="77"/>
                  </a:cubicBezTo>
                  <a:lnTo>
                    <a:pt x="150" y="7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1"/>
            <p:cNvSpPr/>
            <p:nvPr/>
          </p:nvSpPr>
          <p:spPr bwMode="auto">
            <a:xfrm>
              <a:off x="2819220" y="148525"/>
              <a:ext cx="1644507" cy="1651999"/>
            </a:xfrm>
            <a:custGeom>
              <a:avLst/>
              <a:gdLst>
                <a:gd name="T0" fmla="*/ 82 w 164"/>
                <a:gd name="T1" fmla="*/ 164 h 165"/>
                <a:gd name="T2" fmla="*/ 82 w 164"/>
                <a:gd name="T3" fmla="*/ 163 h 165"/>
                <a:gd name="T4" fmla="*/ 26 w 164"/>
                <a:gd name="T5" fmla="*/ 139 h 165"/>
                <a:gd name="T6" fmla="*/ 3 w 164"/>
                <a:gd name="T7" fmla="*/ 83 h 165"/>
                <a:gd name="T8" fmla="*/ 26 w 164"/>
                <a:gd name="T9" fmla="*/ 26 h 165"/>
                <a:gd name="T10" fmla="*/ 82 w 164"/>
                <a:gd name="T11" fmla="*/ 3 h 165"/>
                <a:gd name="T12" fmla="*/ 138 w 164"/>
                <a:gd name="T13" fmla="*/ 26 h 165"/>
                <a:gd name="T14" fmla="*/ 161 w 164"/>
                <a:gd name="T15" fmla="*/ 83 h 165"/>
                <a:gd name="T16" fmla="*/ 138 w 164"/>
                <a:gd name="T17" fmla="*/ 139 h 165"/>
                <a:gd name="T18" fmla="*/ 82 w 164"/>
                <a:gd name="T19" fmla="*/ 163 h 165"/>
                <a:gd name="T20" fmla="*/ 82 w 164"/>
                <a:gd name="T21" fmla="*/ 164 h 165"/>
                <a:gd name="T22" fmla="*/ 82 w 164"/>
                <a:gd name="T23" fmla="*/ 165 h 165"/>
                <a:gd name="T24" fmla="*/ 164 w 164"/>
                <a:gd name="T25" fmla="*/ 83 h 165"/>
                <a:gd name="T26" fmla="*/ 82 w 164"/>
                <a:gd name="T27" fmla="*/ 0 h 165"/>
                <a:gd name="T28" fmla="*/ 0 w 164"/>
                <a:gd name="T29" fmla="*/ 83 h 165"/>
                <a:gd name="T30" fmla="*/ 82 w 164"/>
                <a:gd name="T31" fmla="*/ 165 h 165"/>
                <a:gd name="T32" fmla="*/ 82 w 164"/>
                <a:gd name="T33" fmla="*/ 1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165">
                  <a:moveTo>
                    <a:pt x="82" y="164"/>
                  </a:moveTo>
                  <a:cubicBezTo>
                    <a:pt x="82" y="163"/>
                    <a:pt x="82" y="163"/>
                    <a:pt x="82" y="163"/>
                  </a:cubicBezTo>
                  <a:cubicBezTo>
                    <a:pt x="60" y="163"/>
                    <a:pt x="40" y="154"/>
                    <a:pt x="26" y="139"/>
                  </a:cubicBezTo>
                  <a:cubicBezTo>
                    <a:pt x="12" y="125"/>
                    <a:pt x="3" y="105"/>
                    <a:pt x="3" y="83"/>
                  </a:cubicBezTo>
                  <a:cubicBezTo>
                    <a:pt x="3" y="61"/>
                    <a:pt x="12" y="41"/>
                    <a:pt x="26" y="26"/>
                  </a:cubicBezTo>
                  <a:cubicBezTo>
                    <a:pt x="40" y="12"/>
                    <a:pt x="60" y="3"/>
                    <a:pt x="82" y="3"/>
                  </a:cubicBezTo>
                  <a:cubicBezTo>
                    <a:pt x="104" y="3"/>
                    <a:pt x="123" y="12"/>
                    <a:pt x="138" y="26"/>
                  </a:cubicBezTo>
                  <a:cubicBezTo>
                    <a:pt x="152" y="41"/>
                    <a:pt x="161" y="61"/>
                    <a:pt x="161" y="83"/>
                  </a:cubicBezTo>
                  <a:cubicBezTo>
                    <a:pt x="161" y="105"/>
                    <a:pt x="152" y="125"/>
                    <a:pt x="138" y="139"/>
                  </a:cubicBezTo>
                  <a:cubicBezTo>
                    <a:pt x="123" y="154"/>
                    <a:pt x="104" y="163"/>
                    <a:pt x="82" y="163"/>
                  </a:cubicBezTo>
                  <a:cubicBezTo>
                    <a:pt x="82" y="164"/>
                    <a:pt x="82" y="164"/>
                    <a:pt x="82" y="164"/>
                  </a:cubicBezTo>
                  <a:cubicBezTo>
                    <a:pt x="82" y="165"/>
                    <a:pt x="82" y="165"/>
                    <a:pt x="82" y="165"/>
                  </a:cubicBezTo>
                  <a:cubicBezTo>
                    <a:pt x="127" y="165"/>
                    <a:pt x="164" y="128"/>
                    <a:pt x="164" y="83"/>
                  </a:cubicBezTo>
                  <a:cubicBezTo>
                    <a:pt x="164" y="37"/>
                    <a:pt x="127" y="0"/>
                    <a:pt x="82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8"/>
                    <a:pt x="37" y="165"/>
                    <a:pt x="82" y="165"/>
                  </a:cubicBezTo>
                  <a:lnTo>
                    <a:pt x="82" y="164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Freeform 13"/>
          <p:cNvSpPr/>
          <p:nvPr/>
        </p:nvSpPr>
        <p:spPr bwMode="auto">
          <a:xfrm>
            <a:off x="2001086" y="4466651"/>
            <a:ext cx="366061" cy="235807"/>
          </a:xfrm>
          <a:custGeom>
            <a:avLst/>
            <a:gdLst>
              <a:gd name="T0" fmla="*/ 51 w 61"/>
              <a:gd name="T1" fmla="*/ 18 h 39"/>
              <a:gd name="T2" fmla="*/ 48 w 61"/>
              <a:gd name="T3" fmla="*/ 18 h 39"/>
              <a:gd name="T4" fmla="*/ 22 w 61"/>
              <a:gd name="T5" fmla="*/ 13 h 39"/>
              <a:gd name="T6" fmla="*/ 10 w 61"/>
              <a:gd name="T7" fmla="*/ 26 h 39"/>
              <a:gd name="T8" fmla="*/ 51 w 61"/>
              <a:gd name="T9" fmla="*/ 1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39">
                <a:moveTo>
                  <a:pt x="51" y="18"/>
                </a:moveTo>
                <a:cubicBezTo>
                  <a:pt x="61" y="11"/>
                  <a:pt x="56" y="12"/>
                  <a:pt x="48" y="18"/>
                </a:cubicBezTo>
                <a:cubicBezTo>
                  <a:pt x="38" y="25"/>
                  <a:pt x="19" y="26"/>
                  <a:pt x="22" y="13"/>
                </a:cubicBezTo>
                <a:cubicBezTo>
                  <a:pt x="24" y="0"/>
                  <a:pt x="0" y="11"/>
                  <a:pt x="10" y="26"/>
                </a:cubicBezTo>
                <a:cubicBezTo>
                  <a:pt x="20" y="39"/>
                  <a:pt x="45" y="22"/>
                  <a:pt x="51" y="18"/>
                </a:cubicBezTo>
                <a:close/>
              </a:path>
            </a:pathLst>
          </a:custGeom>
          <a:solidFill>
            <a:srgbClr val="5E7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4"/>
          <p:cNvSpPr/>
          <p:nvPr/>
        </p:nvSpPr>
        <p:spPr bwMode="auto">
          <a:xfrm>
            <a:off x="2223417" y="4648559"/>
            <a:ext cx="240298" cy="352586"/>
          </a:xfrm>
          <a:custGeom>
            <a:avLst/>
            <a:gdLst>
              <a:gd name="T0" fmla="*/ 27 w 40"/>
              <a:gd name="T1" fmla="*/ 12 h 59"/>
              <a:gd name="T2" fmla="*/ 28 w 40"/>
              <a:gd name="T3" fmla="*/ 8 h 59"/>
              <a:gd name="T4" fmla="*/ 12 w 40"/>
              <a:gd name="T5" fmla="*/ 47 h 59"/>
              <a:gd name="T6" fmla="*/ 27 w 40"/>
              <a:gd name="T7" fmla="*/ 38 h 59"/>
              <a:gd name="T8" fmla="*/ 27 w 40"/>
              <a:gd name="T9" fmla="*/ 12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59">
                <a:moveTo>
                  <a:pt x="27" y="12"/>
                </a:moveTo>
                <a:cubicBezTo>
                  <a:pt x="35" y="5"/>
                  <a:pt x="36" y="0"/>
                  <a:pt x="28" y="8"/>
                </a:cubicBezTo>
                <a:cubicBezTo>
                  <a:pt x="22" y="14"/>
                  <a:pt x="0" y="34"/>
                  <a:pt x="12" y="47"/>
                </a:cubicBezTo>
                <a:cubicBezTo>
                  <a:pt x="24" y="59"/>
                  <a:pt x="40" y="38"/>
                  <a:pt x="27" y="38"/>
                </a:cubicBezTo>
                <a:cubicBezTo>
                  <a:pt x="13" y="39"/>
                  <a:pt x="18" y="20"/>
                  <a:pt x="27" y="12"/>
                </a:cubicBezTo>
                <a:close/>
              </a:path>
            </a:pathLst>
          </a:custGeom>
          <a:solidFill>
            <a:srgbClr val="5E7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2"/>
          <p:cNvSpPr/>
          <p:nvPr/>
        </p:nvSpPr>
        <p:spPr bwMode="auto">
          <a:xfrm>
            <a:off x="1322863" y="4358854"/>
            <a:ext cx="1542846" cy="810724"/>
          </a:xfrm>
          <a:custGeom>
            <a:avLst/>
            <a:gdLst>
              <a:gd name="T0" fmla="*/ 163 w 257"/>
              <a:gd name="T1" fmla="*/ 61 h 135"/>
              <a:gd name="T2" fmla="*/ 239 w 257"/>
              <a:gd name="T3" fmla="*/ 30 h 135"/>
              <a:gd name="T4" fmla="*/ 245 w 257"/>
              <a:gd name="T5" fmla="*/ 27 h 135"/>
              <a:gd name="T6" fmla="*/ 164 w 257"/>
              <a:gd name="T7" fmla="*/ 45 h 135"/>
              <a:gd name="T8" fmla="*/ 27 w 257"/>
              <a:gd name="T9" fmla="*/ 94 h 135"/>
              <a:gd name="T10" fmla="*/ 29 w 257"/>
              <a:gd name="T11" fmla="*/ 65 h 135"/>
              <a:gd name="T12" fmla="*/ 24 w 257"/>
              <a:gd name="T13" fmla="*/ 75 h 135"/>
              <a:gd name="T14" fmla="*/ 32 w 257"/>
              <a:gd name="T15" fmla="*/ 83 h 135"/>
              <a:gd name="T16" fmla="*/ 35 w 257"/>
              <a:gd name="T17" fmla="*/ 60 h 135"/>
              <a:gd name="T18" fmla="*/ 9 w 257"/>
              <a:gd name="T19" fmla="*/ 73 h 135"/>
              <a:gd name="T20" fmla="*/ 163 w 257"/>
              <a:gd name="T21" fmla="*/ 6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7" h="135">
                <a:moveTo>
                  <a:pt x="163" y="61"/>
                </a:moveTo>
                <a:cubicBezTo>
                  <a:pt x="199" y="19"/>
                  <a:pt x="226" y="18"/>
                  <a:pt x="239" y="30"/>
                </a:cubicBezTo>
                <a:cubicBezTo>
                  <a:pt x="250" y="40"/>
                  <a:pt x="257" y="35"/>
                  <a:pt x="245" y="27"/>
                </a:cubicBezTo>
                <a:cubicBezTo>
                  <a:pt x="236" y="21"/>
                  <a:pt x="203" y="0"/>
                  <a:pt x="164" y="45"/>
                </a:cubicBezTo>
                <a:cubicBezTo>
                  <a:pt x="112" y="105"/>
                  <a:pt x="51" y="109"/>
                  <a:pt x="27" y="94"/>
                </a:cubicBezTo>
                <a:cubicBezTo>
                  <a:pt x="11" y="85"/>
                  <a:pt x="12" y="64"/>
                  <a:pt x="29" y="65"/>
                </a:cubicBezTo>
                <a:cubicBezTo>
                  <a:pt x="26" y="66"/>
                  <a:pt x="23" y="70"/>
                  <a:pt x="24" y="75"/>
                </a:cubicBezTo>
                <a:cubicBezTo>
                  <a:pt x="24" y="80"/>
                  <a:pt x="28" y="83"/>
                  <a:pt x="32" y="83"/>
                </a:cubicBezTo>
                <a:cubicBezTo>
                  <a:pt x="41" y="84"/>
                  <a:pt x="52" y="68"/>
                  <a:pt x="35" y="60"/>
                </a:cubicBezTo>
                <a:cubicBezTo>
                  <a:pt x="26" y="55"/>
                  <a:pt x="12" y="60"/>
                  <a:pt x="9" y="73"/>
                </a:cubicBezTo>
                <a:cubicBezTo>
                  <a:pt x="0" y="116"/>
                  <a:pt x="100" y="135"/>
                  <a:pt x="163" y="61"/>
                </a:cubicBezTo>
                <a:close/>
              </a:path>
            </a:pathLst>
          </a:custGeom>
          <a:solidFill>
            <a:srgbClr val="5E7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5"/>
          <p:cNvSpPr/>
          <p:nvPr/>
        </p:nvSpPr>
        <p:spPr bwMode="auto">
          <a:xfrm>
            <a:off x="3887534" y="4358854"/>
            <a:ext cx="1542846" cy="810724"/>
          </a:xfrm>
          <a:custGeom>
            <a:avLst/>
            <a:gdLst>
              <a:gd name="T0" fmla="*/ 94 w 257"/>
              <a:gd name="T1" fmla="*/ 61 h 135"/>
              <a:gd name="T2" fmla="*/ 18 w 257"/>
              <a:gd name="T3" fmla="*/ 30 h 135"/>
              <a:gd name="T4" fmla="*/ 12 w 257"/>
              <a:gd name="T5" fmla="*/ 27 h 135"/>
              <a:gd name="T6" fmla="*/ 93 w 257"/>
              <a:gd name="T7" fmla="*/ 45 h 135"/>
              <a:gd name="T8" fmla="*/ 231 w 257"/>
              <a:gd name="T9" fmla="*/ 94 h 135"/>
              <a:gd name="T10" fmla="*/ 228 w 257"/>
              <a:gd name="T11" fmla="*/ 65 h 135"/>
              <a:gd name="T12" fmla="*/ 233 w 257"/>
              <a:gd name="T13" fmla="*/ 75 h 135"/>
              <a:gd name="T14" fmla="*/ 225 w 257"/>
              <a:gd name="T15" fmla="*/ 83 h 135"/>
              <a:gd name="T16" fmla="*/ 222 w 257"/>
              <a:gd name="T17" fmla="*/ 60 h 135"/>
              <a:gd name="T18" fmla="*/ 248 w 257"/>
              <a:gd name="T19" fmla="*/ 73 h 135"/>
              <a:gd name="T20" fmla="*/ 94 w 257"/>
              <a:gd name="T21" fmla="*/ 6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7" h="135">
                <a:moveTo>
                  <a:pt x="94" y="61"/>
                </a:moveTo>
                <a:cubicBezTo>
                  <a:pt x="58" y="19"/>
                  <a:pt x="31" y="18"/>
                  <a:pt x="18" y="30"/>
                </a:cubicBezTo>
                <a:cubicBezTo>
                  <a:pt x="7" y="40"/>
                  <a:pt x="0" y="35"/>
                  <a:pt x="12" y="27"/>
                </a:cubicBezTo>
                <a:cubicBezTo>
                  <a:pt x="21" y="21"/>
                  <a:pt x="54" y="0"/>
                  <a:pt x="93" y="45"/>
                </a:cubicBezTo>
                <a:cubicBezTo>
                  <a:pt x="145" y="105"/>
                  <a:pt x="206" y="109"/>
                  <a:pt x="231" y="94"/>
                </a:cubicBezTo>
                <a:cubicBezTo>
                  <a:pt x="246" y="85"/>
                  <a:pt x="245" y="64"/>
                  <a:pt x="228" y="65"/>
                </a:cubicBezTo>
                <a:cubicBezTo>
                  <a:pt x="231" y="66"/>
                  <a:pt x="234" y="70"/>
                  <a:pt x="233" y="75"/>
                </a:cubicBezTo>
                <a:cubicBezTo>
                  <a:pt x="233" y="80"/>
                  <a:pt x="229" y="83"/>
                  <a:pt x="225" y="83"/>
                </a:cubicBezTo>
                <a:cubicBezTo>
                  <a:pt x="216" y="84"/>
                  <a:pt x="205" y="68"/>
                  <a:pt x="222" y="60"/>
                </a:cubicBezTo>
                <a:cubicBezTo>
                  <a:pt x="231" y="55"/>
                  <a:pt x="245" y="60"/>
                  <a:pt x="248" y="73"/>
                </a:cubicBezTo>
                <a:cubicBezTo>
                  <a:pt x="257" y="116"/>
                  <a:pt x="157" y="135"/>
                  <a:pt x="94" y="61"/>
                </a:cubicBezTo>
                <a:close/>
              </a:path>
            </a:pathLst>
          </a:custGeom>
          <a:solidFill>
            <a:srgbClr val="5E7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6"/>
          <p:cNvSpPr/>
          <p:nvPr/>
        </p:nvSpPr>
        <p:spPr bwMode="auto">
          <a:xfrm>
            <a:off x="4386096" y="4466651"/>
            <a:ext cx="366061" cy="235807"/>
          </a:xfrm>
          <a:custGeom>
            <a:avLst/>
            <a:gdLst>
              <a:gd name="T0" fmla="*/ 10 w 61"/>
              <a:gd name="T1" fmla="*/ 18 h 39"/>
              <a:gd name="T2" fmla="*/ 13 w 61"/>
              <a:gd name="T3" fmla="*/ 18 h 39"/>
              <a:gd name="T4" fmla="*/ 40 w 61"/>
              <a:gd name="T5" fmla="*/ 13 h 39"/>
              <a:gd name="T6" fmla="*/ 51 w 61"/>
              <a:gd name="T7" fmla="*/ 26 h 39"/>
              <a:gd name="T8" fmla="*/ 10 w 61"/>
              <a:gd name="T9" fmla="*/ 1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39">
                <a:moveTo>
                  <a:pt x="10" y="18"/>
                </a:moveTo>
                <a:cubicBezTo>
                  <a:pt x="0" y="11"/>
                  <a:pt x="5" y="12"/>
                  <a:pt x="13" y="18"/>
                </a:cubicBezTo>
                <a:cubicBezTo>
                  <a:pt x="23" y="25"/>
                  <a:pt x="43" y="26"/>
                  <a:pt x="40" y="13"/>
                </a:cubicBezTo>
                <a:cubicBezTo>
                  <a:pt x="37" y="0"/>
                  <a:pt x="61" y="11"/>
                  <a:pt x="51" y="26"/>
                </a:cubicBezTo>
                <a:cubicBezTo>
                  <a:pt x="41" y="39"/>
                  <a:pt x="16" y="22"/>
                  <a:pt x="10" y="18"/>
                </a:cubicBezTo>
                <a:close/>
              </a:path>
            </a:pathLst>
          </a:custGeom>
          <a:solidFill>
            <a:srgbClr val="5E7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7"/>
          <p:cNvSpPr/>
          <p:nvPr/>
        </p:nvSpPr>
        <p:spPr bwMode="auto">
          <a:xfrm>
            <a:off x="4289526" y="4648559"/>
            <a:ext cx="240298" cy="352586"/>
          </a:xfrm>
          <a:custGeom>
            <a:avLst/>
            <a:gdLst>
              <a:gd name="T0" fmla="*/ 13 w 40"/>
              <a:gd name="T1" fmla="*/ 12 h 59"/>
              <a:gd name="T2" fmla="*/ 12 w 40"/>
              <a:gd name="T3" fmla="*/ 8 h 59"/>
              <a:gd name="T4" fmla="*/ 28 w 40"/>
              <a:gd name="T5" fmla="*/ 47 h 59"/>
              <a:gd name="T6" fmla="*/ 13 w 40"/>
              <a:gd name="T7" fmla="*/ 38 h 59"/>
              <a:gd name="T8" fmla="*/ 13 w 40"/>
              <a:gd name="T9" fmla="*/ 12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59">
                <a:moveTo>
                  <a:pt x="13" y="12"/>
                </a:moveTo>
                <a:cubicBezTo>
                  <a:pt x="5" y="5"/>
                  <a:pt x="4" y="0"/>
                  <a:pt x="12" y="8"/>
                </a:cubicBezTo>
                <a:cubicBezTo>
                  <a:pt x="18" y="14"/>
                  <a:pt x="40" y="34"/>
                  <a:pt x="28" y="47"/>
                </a:cubicBezTo>
                <a:cubicBezTo>
                  <a:pt x="16" y="59"/>
                  <a:pt x="0" y="38"/>
                  <a:pt x="13" y="38"/>
                </a:cubicBezTo>
                <a:cubicBezTo>
                  <a:pt x="27" y="39"/>
                  <a:pt x="22" y="20"/>
                  <a:pt x="13" y="12"/>
                </a:cubicBezTo>
                <a:close/>
              </a:path>
            </a:pathLst>
          </a:custGeom>
          <a:solidFill>
            <a:srgbClr val="5E7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1460398" y="703914"/>
            <a:ext cx="3925835" cy="2123998"/>
            <a:chOff x="1669189" y="-1773188"/>
            <a:chExt cx="3925835" cy="2123998"/>
          </a:xfrm>
        </p:grpSpPr>
        <p:sp>
          <p:nvSpPr>
            <p:cNvPr id="13" name="Freeform 85"/>
            <p:cNvSpPr/>
            <p:nvPr/>
          </p:nvSpPr>
          <p:spPr bwMode="auto">
            <a:xfrm>
              <a:off x="3710774" y="-241062"/>
              <a:ext cx="610603" cy="389587"/>
            </a:xfrm>
            <a:custGeom>
              <a:avLst/>
              <a:gdLst>
                <a:gd name="T0" fmla="*/ 11 w 61"/>
                <a:gd name="T1" fmla="*/ 36 h 39"/>
                <a:gd name="T2" fmla="*/ 53 w 61"/>
                <a:gd name="T3" fmla="*/ 8 h 39"/>
                <a:gd name="T4" fmla="*/ 56 w 61"/>
                <a:gd name="T5" fmla="*/ 9 h 39"/>
                <a:gd name="T6" fmla="*/ 11 w 61"/>
                <a:gd name="T7" fmla="*/ 38 h 39"/>
                <a:gd name="T8" fmla="*/ 11 w 61"/>
                <a:gd name="T9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11" y="36"/>
                  </a:moveTo>
                  <a:cubicBezTo>
                    <a:pt x="30" y="36"/>
                    <a:pt x="60" y="25"/>
                    <a:pt x="53" y="8"/>
                  </a:cubicBezTo>
                  <a:cubicBezTo>
                    <a:pt x="52" y="4"/>
                    <a:pt x="54" y="0"/>
                    <a:pt x="56" y="9"/>
                  </a:cubicBezTo>
                  <a:cubicBezTo>
                    <a:pt x="61" y="24"/>
                    <a:pt x="41" y="36"/>
                    <a:pt x="11" y="38"/>
                  </a:cubicBezTo>
                  <a:cubicBezTo>
                    <a:pt x="4" y="39"/>
                    <a:pt x="0" y="35"/>
                    <a:pt x="11" y="3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6"/>
            <p:cNvSpPr/>
            <p:nvPr/>
          </p:nvSpPr>
          <p:spPr bwMode="auto">
            <a:xfrm>
              <a:off x="4134074" y="-402142"/>
              <a:ext cx="157333" cy="239746"/>
            </a:xfrm>
            <a:custGeom>
              <a:avLst/>
              <a:gdLst>
                <a:gd name="T0" fmla="*/ 6 w 16"/>
                <a:gd name="T1" fmla="*/ 20 h 24"/>
                <a:gd name="T2" fmla="*/ 1 w 16"/>
                <a:gd name="T3" fmla="*/ 10 h 24"/>
                <a:gd name="T4" fmla="*/ 15 w 16"/>
                <a:gd name="T5" fmla="*/ 17 h 24"/>
                <a:gd name="T6" fmla="*/ 13 w 16"/>
                <a:gd name="T7" fmla="*/ 18 h 24"/>
                <a:gd name="T8" fmla="*/ 8 w 16"/>
                <a:gd name="T9" fmla="*/ 19 h 24"/>
                <a:gd name="T10" fmla="*/ 6 w 16"/>
                <a:gd name="T1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6" y="20"/>
                  </a:moveTo>
                  <a:cubicBezTo>
                    <a:pt x="3" y="17"/>
                    <a:pt x="1" y="13"/>
                    <a:pt x="1" y="10"/>
                  </a:cubicBezTo>
                  <a:cubicBezTo>
                    <a:pt x="0" y="0"/>
                    <a:pt x="16" y="5"/>
                    <a:pt x="15" y="17"/>
                  </a:cubicBezTo>
                  <a:cubicBezTo>
                    <a:pt x="15" y="20"/>
                    <a:pt x="14" y="22"/>
                    <a:pt x="13" y="18"/>
                  </a:cubicBezTo>
                  <a:cubicBezTo>
                    <a:pt x="11" y="14"/>
                    <a:pt x="4" y="13"/>
                    <a:pt x="8" y="19"/>
                  </a:cubicBezTo>
                  <a:cubicBezTo>
                    <a:pt x="10" y="21"/>
                    <a:pt x="11" y="24"/>
                    <a:pt x="6" y="2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7"/>
            <p:cNvSpPr/>
            <p:nvPr/>
          </p:nvSpPr>
          <p:spPr bwMode="auto">
            <a:xfrm>
              <a:off x="3722011" y="-139920"/>
              <a:ext cx="228509" cy="250985"/>
            </a:xfrm>
            <a:custGeom>
              <a:avLst/>
              <a:gdLst>
                <a:gd name="T0" fmla="*/ 10 w 23"/>
                <a:gd name="T1" fmla="*/ 6 h 25"/>
                <a:gd name="T2" fmla="*/ 11 w 23"/>
                <a:gd name="T3" fmla="*/ 24 h 25"/>
                <a:gd name="T4" fmla="*/ 10 w 23"/>
                <a:gd name="T5" fmla="*/ 23 h 25"/>
                <a:gd name="T6" fmla="*/ 6 w 23"/>
                <a:gd name="T7" fmla="*/ 8 h 25"/>
                <a:gd name="T8" fmla="*/ 10 w 23"/>
                <a:gd name="T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5">
                  <a:moveTo>
                    <a:pt x="10" y="6"/>
                  </a:moveTo>
                  <a:cubicBezTo>
                    <a:pt x="23" y="14"/>
                    <a:pt x="13" y="22"/>
                    <a:pt x="11" y="24"/>
                  </a:cubicBezTo>
                  <a:cubicBezTo>
                    <a:pt x="9" y="25"/>
                    <a:pt x="7" y="25"/>
                    <a:pt x="10" y="23"/>
                  </a:cubicBezTo>
                  <a:cubicBezTo>
                    <a:pt x="11" y="21"/>
                    <a:pt x="20" y="12"/>
                    <a:pt x="6" y="8"/>
                  </a:cubicBezTo>
                  <a:cubicBezTo>
                    <a:pt x="0" y="6"/>
                    <a:pt x="3" y="0"/>
                    <a:pt x="10" y="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8"/>
            <p:cNvSpPr/>
            <p:nvPr/>
          </p:nvSpPr>
          <p:spPr bwMode="auto">
            <a:xfrm>
              <a:off x="3811916" y="141033"/>
              <a:ext cx="232254" cy="209777"/>
            </a:xfrm>
            <a:custGeom>
              <a:avLst/>
              <a:gdLst>
                <a:gd name="T0" fmla="*/ 3 w 23"/>
                <a:gd name="T1" fmla="*/ 3 h 21"/>
                <a:gd name="T2" fmla="*/ 22 w 23"/>
                <a:gd name="T3" fmla="*/ 13 h 21"/>
                <a:gd name="T4" fmla="*/ 17 w 23"/>
                <a:gd name="T5" fmla="*/ 15 h 21"/>
                <a:gd name="T6" fmla="*/ 4 w 23"/>
                <a:gd name="T7" fmla="*/ 4 h 21"/>
                <a:gd name="T8" fmla="*/ 3 w 23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1">
                  <a:moveTo>
                    <a:pt x="3" y="3"/>
                  </a:moveTo>
                  <a:cubicBezTo>
                    <a:pt x="6" y="3"/>
                    <a:pt x="19" y="0"/>
                    <a:pt x="22" y="13"/>
                  </a:cubicBezTo>
                  <a:cubicBezTo>
                    <a:pt x="23" y="21"/>
                    <a:pt x="15" y="20"/>
                    <a:pt x="17" y="15"/>
                  </a:cubicBezTo>
                  <a:cubicBezTo>
                    <a:pt x="20" y="4"/>
                    <a:pt x="6" y="4"/>
                    <a:pt x="4" y="4"/>
                  </a:cubicBezTo>
                  <a:cubicBezTo>
                    <a:pt x="0" y="5"/>
                    <a:pt x="0" y="4"/>
                    <a:pt x="3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9"/>
            <p:cNvSpPr/>
            <p:nvPr/>
          </p:nvSpPr>
          <p:spPr bwMode="auto">
            <a:xfrm>
              <a:off x="3781948" y="-199857"/>
              <a:ext cx="232254" cy="299682"/>
            </a:xfrm>
            <a:custGeom>
              <a:avLst/>
              <a:gdLst>
                <a:gd name="T0" fmla="*/ 7 w 23"/>
                <a:gd name="T1" fmla="*/ 8 h 30"/>
                <a:gd name="T2" fmla="*/ 11 w 23"/>
                <a:gd name="T3" fmla="*/ 5 h 30"/>
                <a:gd name="T4" fmla="*/ 12 w 23"/>
                <a:gd name="T5" fmla="*/ 28 h 30"/>
                <a:gd name="T6" fmla="*/ 11 w 23"/>
                <a:gd name="T7" fmla="*/ 27 h 30"/>
                <a:gd name="T8" fmla="*/ 7 w 23"/>
                <a:gd name="T9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0">
                  <a:moveTo>
                    <a:pt x="7" y="8"/>
                  </a:moveTo>
                  <a:cubicBezTo>
                    <a:pt x="0" y="6"/>
                    <a:pt x="4" y="0"/>
                    <a:pt x="11" y="5"/>
                  </a:cubicBezTo>
                  <a:cubicBezTo>
                    <a:pt x="23" y="14"/>
                    <a:pt x="14" y="27"/>
                    <a:pt x="12" y="28"/>
                  </a:cubicBezTo>
                  <a:cubicBezTo>
                    <a:pt x="10" y="30"/>
                    <a:pt x="9" y="29"/>
                    <a:pt x="11" y="27"/>
                  </a:cubicBezTo>
                  <a:cubicBezTo>
                    <a:pt x="13" y="26"/>
                    <a:pt x="20" y="12"/>
                    <a:pt x="7" y="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0"/>
            <p:cNvSpPr/>
            <p:nvPr/>
          </p:nvSpPr>
          <p:spPr bwMode="auto">
            <a:xfrm>
              <a:off x="3931789" y="141033"/>
              <a:ext cx="280953" cy="209777"/>
            </a:xfrm>
            <a:custGeom>
              <a:avLst/>
              <a:gdLst>
                <a:gd name="T0" fmla="*/ 4 w 28"/>
                <a:gd name="T1" fmla="*/ 1 h 21"/>
                <a:gd name="T2" fmla="*/ 3 w 28"/>
                <a:gd name="T3" fmla="*/ 0 h 21"/>
                <a:gd name="T4" fmla="*/ 27 w 28"/>
                <a:gd name="T5" fmla="*/ 14 h 21"/>
                <a:gd name="T6" fmla="*/ 22 w 28"/>
                <a:gd name="T7" fmla="*/ 15 h 21"/>
                <a:gd name="T8" fmla="*/ 4 w 28"/>
                <a:gd name="T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4" y="1"/>
                  </a:moveTo>
                  <a:cubicBezTo>
                    <a:pt x="0" y="2"/>
                    <a:pt x="0" y="1"/>
                    <a:pt x="3" y="0"/>
                  </a:cubicBezTo>
                  <a:cubicBezTo>
                    <a:pt x="6" y="0"/>
                    <a:pt x="24" y="1"/>
                    <a:pt x="27" y="14"/>
                  </a:cubicBezTo>
                  <a:cubicBezTo>
                    <a:pt x="28" y="21"/>
                    <a:pt x="21" y="21"/>
                    <a:pt x="22" y="15"/>
                  </a:cubicBezTo>
                  <a:cubicBezTo>
                    <a:pt x="25" y="4"/>
                    <a:pt x="6" y="1"/>
                    <a:pt x="4" y="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1"/>
            <p:cNvSpPr/>
            <p:nvPr/>
          </p:nvSpPr>
          <p:spPr bwMode="auto">
            <a:xfrm>
              <a:off x="3972996" y="-630649"/>
              <a:ext cx="258477" cy="288445"/>
            </a:xfrm>
            <a:custGeom>
              <a:avLst/>
              <a:gdLst>
                <a:gd name="T0" fmla="*/ 8 w 26"/>
                <a:gd name="T1" fmla="*/ 22 h 29"/>
                <a:gd name="T2" fmla="*/ 10 w 26"/>
                <a:gd name="T3" fmla="*/ 3 h 29"/>
                <a:gd name="T4" fmla="*/ 25 w 26"/>
                <a:gd name="T5" fmla="*/ 24 h 29"/>
                <a:gd name="T6" fmla="*/ 22 w 26"/>
                <a:gd name="T7" fmla="*/ 22 h 29"/>
                <a:gd name="T8" fmla="*/ 21 w 26"/>
                <a:gd name="T9" fmla="*/ 21 h 29"/>
                <a:gd name="T10" fmla="*/ 18 w 26"/>
                <a:gd name="T11" fmla="*/ 20 h 29"/>
                <a:gd name="T12" fmla="*/ 16 w 26"/>
                <a:gd name="T13" fmla="*/ 21 h 29"/>
                <a:gd name="T14" fmla="*/ 12 w 26"/>
                <a:gd name="T15" fmla="*/ 18 h 29"/>
                <a:gd name="T16" fmla="*/ 12 w 26"/>
                <a:gd name="T17" fmla="*/ 24 h 29"/>
                <a:gd name="T18" fmla="*/ 8 w 26"/>
                <a:gd name="T1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9">
                  <a:moveTo>
                    <a:pt x="8" y="22"/>
                  </a:moveTo>
                  <a:cubicBezTo>
                    <a:pt x="0" y="15"/>
                    <a:pt x="0" y="0"/>
                    <a:pt x="10" y="3"/>
                  </a:cubicBezTo>
                  <a:cubicBezTo>
                    <a:pt x="20" y="6"/>
                    <a:pt x="25" y="22"/>
                    <a:pt x="25" y="24"/>
                  </a:cubicBezTo>
                  <a:cubicBezTo>
                    <a:pt x="26" y="28"/>
                    <a:pt x="23" y="25"/>
                    <a:pt x="22" y="22"/>
                  </a:cubicBezTo>
                  <a:cubicBezTo>
                    <a:pt x="20" y="12"/>
                    <a:pt x="15" y="8"/>
                    <a:pt x="21" y="21"/>
                  </a:cubicBezTo>
                  <a:cubicBezTo>
                    <a:pt x="24" y="28"/>
                    <a:pt x="22" y="28"/>
                    <a:pt x="18" y="20"/>
                  </a:cubicBezTo>
                  <a:cubicBezTo>
                    <a:pt x="12" y="9"/>
                    <a:pt x="9" y="8"/>
                    <a:pt x="16" y="21"/>
                  </a:cubicBezTo>
                  <a:cubicBezTo>
                    <a:pt x="20" y="29"/>
                    <a:pt x="17" y="26"/>
                    <a:pt x="12" y="18"/>
                  </a:cubicBezTo>
                  <a:cubicBezTo>
                    <a:pt x="7" y="11"/>
                    <a:pt x="3" y="13"/>
                    <a:pt x="12" y="24"/>
                  </a:cubicBezTo>
                  <a:cubicBezTo>
                    <a:pt x="16" y="29"/>
                    <a:pt x="15" y="29"/>
                    <a:pt x="8" y="2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92"/>
            <p:cNvSpPr/>
            <p:nvPr/>
          </p:nvSpPr>
          <p:spPr bwMode="auto">
            <a:xfrm>
              <a:off x="3763219" y="-611920"/>
              <a:ext cx="378350" cy="329650"/>
            </a:xfrm>
            <a:custGeom>
              <a:avLst/>
              <a:gdLst>
                <a:gd name="T0" fmla="*/ 26 w 38"/>
                <a:gd name="T1" fmla="*/ 30 h 33"/>
                <a:gd name="T2" fmla="*/ 33 w 38"/>
                <a:gd name="T3" fmla="*/ 31 h 33"/>
                <a:gd name="T4" fmla="*/ 32 w 38"/>
                <a:gd name="T5" fmla="*/ 33 h 33"/>
                <a:gd name="T6" fmla="*/ 4 w 38"/>
                <a:gd name="T7" fmla="*/ 16 h 33"/>
                <a:gd name="T8" fmla="*/ 13 w 38"/>
                <a:gd name="T9" fmla="*/ 11 h 33"/>
                <a:gd name="T10" fmla="*/ 30 w 38"/>
                <a:gd name="T11" fmla="*/ 26 h 33"/>
                <a:gd name="T12" fmla="*/ 29 w 38"/>
                <a:gd name="T13" fmla="*/ 26 h 33"/>
                <a:gd name="T14" fmla="*/ 23 w 38"/>
                <a:gd name="T15" fmla="*/ 26 h 33"/>
                <a:gd name="T16" fmla="*/ 26 w 38"/>
                <a:gd name="T17" fmla="*/ 29 h 33"/>
                <a:gd name="T18" fmla="*/ 26 w 38"/>
                <a:gd name="T19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3">
                  <a:moveTo>
                    <a:pt x="26" y="30"/>
                  </a:moveTo>
                  <a:cubicBezTo>
                    <a:pt x="32" y="31"/>
                    <a:pt x="32" y="31"/>
                    <a:pt x="33" y="31"/>
                  </a:cubicBezTo>
                  <a:cubicBezTo>
                    <a:pt x="35" y="32"/>
                    <a:pt x="34" y="33"/>
                    <a:pt x="32" y="33"/>
                  </a:cubicBezTo>
                  <a:cubicBezTo>
                    <a:pt x="25" y="33"/>
                    <a:pt x="8" y="27"/>
                    <a:pt x="4" y="16"/>
                  </a:cubicBezTo>
                  <a:cubicBezTo>
                    <a:pt x="0" y="5"/>
                    <a:pt x="6" y="0"/>
                    <a:pt x="13" y="11"/>
                  </a:cubicBezTo>
                  <a:cubicBezTo>
                    <a:pt x="20" y="22"/>
                    <a:pt x="23" y="23"/>
                    <a:pt x="30" y="26"/>
                  </a:cubicBezTo>
                  <a:cubicBezTo>
                    <a:pt x="37" y="28"/>
                    <a:pt x="38" y="30"/>
                    <a:pt x="29" y="26"/>
                  </a:cubicBezTo>
                  <a:cubicBezTo>
                    <a:pt x="20" y="23"/>
                    <a:pt x="15" y="22"/>
                    <a:pt x="23" y="26"/>
                  </a:cubicBezTo>
                  <a:cubicBezTo>
                    <a:pt x="31" y="30"/>
                    <a:pt x="32" y="31"/>
                    <a:pt x="26" y="29"/>
                  </a:cubicBezTo>
                  <a:cubicBezTo>
                    <a:pt x="20" y="27"/>
                    <a:pt x="20" y="29"/>
                    <a:pt x="26" y="3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3"/>
            <p:cNvSpPr/>
            <p:nvPr/>
          </p:nvSpPr>
          <p:spPr bwMode="auto">
            <a:xfrm>
              <a:off x="4044169" y="-701824"/>
              <a:ext cx="307174" cy="382095"/>
            </a:xfrm>
            <a:custGeom>
              <a:avLst/>
              <a:gdLst>
                <a:gd name="T0" fmla="*/ 25 w 31"/>
                <a:gd name="T1" fmla="*/ 35 h 38"/>
                <a:gd name="T2" fmla="*/ 27 w 31"/>
                <a:gd name="T3" fmla="*/ 29 h 38"/>
                <a:gd name="T4" fmla="*/ 25 w 31"/>
                <a:gd name="T5" fmla="*/ 28 h 38"/>
                <a:gd name="T6" fmla="*/ 23 w 31"/>
                <a:gd name="T7" fmla="*/ 25 h 38"/>
                <a:gd name="T8" fmla="*/ 21 w 31"/>
                <a:gd name="T9" fmla="*/ 29 h 38"/>
                <a:gd name="T10" fmla="*/ 20 w 31"/>
                <a:gd name="T11" fmla="*/ 30 h 38"/>
                <a:gd name="T12" fmla="*/ 10 w 31"/>
                <a:gd name="T13" fmla="*/ 12 h 38"/>
                <a:gd name="T14" fmla="*/ 20 w 31"/>
                <a:gd name="T15" fmla="*/ 8 h 38"/>
                <a:gd name="T16" fmla="*/ 27 w 31"/>
                <a:gd name="T17" fmla="*/ 34 h 38"/>
                <a:gd name="T18" fmla="*/ 25 w 31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8">
                  <a:moveTo>
                    <a:pt x="25" y="35"/>
                  </a:moveTo>
                  <a:cubicBezTo>
                    <a:pt x="26" y="33"/>
                    <a:pt x="26" y="34"/>
                    <a:pt x="27" y="29"/>
                  </a:cubicBezTo>
                  <a:cubicBezTo>
                    <a:pt x="28" y="24"/>
                    <a:pt x="25" y="23"/>
                    <a:pt x="25" y="28"/>
                  </a:cubicBezTo>
                  <a:cubicBezTo>
                    <a:pt x="25" y="33"/>
                    <a:pt x="24" y="32"/>
                    <a:pt x="23" y="25"/>
                  </a:cubicBezTo>
                  <a:cubicBezTo>
                    <a:pt x="21" y="17"/>
                    <a:pt x="20" y="21"/>
                    <a:pt x="21" y="29"/>
                  </a:cubicBezTo>
                  <a:cubicBezTo>
                    <a:pt x="23" y="37"/>
                    <a:pt x="20" y="36"/>
                    <a:pt x="20" y="30"/>
                  </a:cubicBezTo>
                  <a:cubicBezTo>
                    <a:pt x="20" y="24"/>
                    <a:pt x="20" y="21"/>
                    <a:pt x="10" y="12"/>
                  </a:cubicBezTo>
                  <a:cubicBezTo>
                    <a:pt x="0" y="2"/>
                    <a:pt x="9" y="0"/>
                    <a:pt x="20" y="8"/>
                  </a:cubicBezTo>
                  <a:cubicBezTo>
                    <a:pt x="31" y="15"/>
                    <a:pt x="30" y="29"/>
                    <a:pt x="27" y="34"/>
                  </a:cubicBezTo>
                  <a:cubicBezTo>
                    <a:pt x="25" y="38"/>
                    <a:pt x="24" y="38"/>
                    <a:pt x="25" y="3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94"/>
            <p:cNvSpPr/>
            <p:nvPr/>
          </p:nvSpPr>
          <p:spPr bwMode="auto">
            <a:xfrm>
              <a:off x="4283915" y="-690585"/>
              <a:ext cx="258477" cy="460762"/>
            </a:xfrm>
            <a:custGeom>
              <a:avLst/>
              <a:gdLst>
                <a:gd name="T0" fmla="*/ 8 w 26"/>
                <a:gd name="T1" fmla="*/ 42 h 46"/>
                <a:gd name="T2" fmla="*/ 7 w 26"/>
                <a:gd name="T3" fmla="*/ 41 h 46"/>
                <a:gd name="T4" fmla="*/ 18 w 26"/>
                <a:gd name="T5" fmla="*/ 29 h 46"/>
                <a:gd name="T6" fmla="*/ 16 w 26"/>
                <a:gd name="T7" fmla="*/ 30 h 46"/>
                <a:gd name="T8" fmla="*/ 6 w 26"/>
                <a:gd name="T9" fmla="*/ 40 h 46"/>
                <a:gd name="T10" fmla="*/ 6 w 26"/>
                <a:gd name="T11" fmla="*/ 38 h 46"/>
                <a:gd name="T12" fmla="*/ 15 w 26"/>
                <a:gd name="T13" fmla="*/ 25 h 46"/>
                <a:gd name="T14" fmla="*/ 13 w 26"/>
                <a:gd name="T15" fmla="*/ 25 h 46"/>
                <a:gd name="T16" fmla="*/ 4 w 26"/>
                <a:gd name="T17" fmla="*/ 39 h 46"/>
                <a:gd name="T18" fmla="*/ 2 w 26"/>
                <a:gd name="T19" fmla="*/ 39 h 46"/>
                <a:gd name="T20" fmla="*/ 8 w 26"/>
                <a:gd name="T21" fmla="*/ 13 h 46"/>
                <a:gd name="T22" fmla="*/ 19 w 26"/>
                <a:gd name="T23" fmla="*/ 9 h 46"/>
                <a:gd name="T24" fmla="*/ 8 w 26"/>
                <a:gd name="T25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6">
                  <a:moveTo>
                    <a:pt x="8" y="42"/>
                  </a:moveTo>
                  <a:cubicBezTo>
                    <a:pt x="0" y="46"/>
                    <a:pt x="3" y="43"/>
                    <a:pt x="7" y="41"/>
                  </a:cubicBezTo>
                  <a:cubicBezTo>
                    <a:pt x="13" y="38"/>
                    <a:pt x="17" y="33"/>
                    <a:pt x="18" y="29"/>
                  </a:cubicBezTo>
                  <a:cubicBezTo>
                    <a:pt x="18" y="26"/>
                    <a:pt x="17" y="25"/>
                    <a:pt x="16" y="30"/>
                  </a:cubicBezTo>
                  <a:cubicBezTo>
                    <a:pt x="15" y="32"/>
                    <a:pt x="9" y="38"/>
                    <a:pt x="6" y="40"/>
                  </a:cubicBezTo>
                  <a:cubicBezTo>
                    <a:pt x="3" y="42"/>
                    <a:pt x="3" y="41"/>
                    <a:pt x="6" y="38"/>
                  </a:cubicBezTo>
                  <a:cubicBezTo>
                    <a:pt x="9" y="36"/>
                    <a:pt x="15" y="31"/>
                    <a:pt x="15" y="25"/>
                  </a:cubicBezTo>
                  <a:cubicBezTo>
                    <a:pt x="15" y="19"/>
                    <a:pt x="13" y="21"/>
                    <a:pt x="13" y="25"/>
                  </a:cubicBezTo>
                  <a:cubicBezTo>
                    <a:pt x="13" y="30"/>
                    <a:pt x="8" y="36"/>
                    <a:pt x="4" y="39"/>
                  </a:cubicBezTo>
                  <a:cubicBezTo>
                    <a:pt x="1" y="41"/>
                    <a:pt x="0" y="41"/>
                    <a:pt x="2" y="39"/>
                  </a:cubicBezTo>
                  <a:cubicBezTo>
                    <a:pt x="5" y="36"/>
                    <a:pt x="16" y="26"/>
                    <a:pt x="8" y="13"/>
                  </a:cubicBezTo>
                  <a:cubicBezTo>
                    <a:pt x="0" y="0"/>
                    <a:pt x="16" y="0"/>
                    <a:pt x="19" y="9"/>
                  </a:cubicBezTo>
                  <a:cubicBezTo>
                    <a:pt x="26" y="29"/>
                    <a:pt x="16" y="38"/>
                    <a:pt x="8" y="4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95"/>
            <p:cNvSpPr/>
            <p:nvPr/>
          </p:nvSpPr>
          <p:spPr bwMode="auto">
            <a:xfrm>
              <a:off x="3632107" y="-522015"/>
              <a:ext cx="550667" cy="340890"/>
            </a:xfrm>
            <a:custGeom>
              <a:avLst/>
              <a:gdLst>
                <a:gd name="T0" fmla="*/ 18 w 55"/>
                <a:gd name="T1" fmla="*/ 13 h 34"/>
                <a:gd name="T2" fmla="*/ 46 w 55"/>
                <a:gd name="T3" fmla="*/ 26 h 34"/>
                <a:gd name="T4" fmla="*/ 46 w 55"/>
                <a:gd name="T5" fmla="*/ 27 h 34"/>
                <a:gd name="T6" fmla="*/ 26 w 55"/>
                <a:gd name="T7" fmla="*/ 23 h 34"/>
                <a:gd name="T8" fmla="*/ 25 w 55"/>
                <a:gd name="T9" fmla="*/ 25 h 34"/>
                <a:gd name="T10" fmla="*/ 44 w 55"/>
                <a:gd name="T11" fmla="*/ 28 h 34"/>
                <a:gd name="T12" fmla="*/ 45 w 55"/>
                <a:gd name="T13" fmla="*/ 29 h 34"/>
                <a:gd name="T14" fmla="*/ 29 w 55"/>
                <a:gd name="T15" fmla="*/ 28 h 34"/>
                <a:gd name="T16" fmla="*/ 28 w 55"/>
                <a:gd name="T17" fmla="*/ 29 h 34"/>
                <a:gd name="T18" fmla="*/ 45 w 55"/>
                <a:gd name="T19" fmla="*/ 30 h 34"/>
                <a:gd name="T20" fmla="*/ 46 w 55"/>
                <a:gd name="T21" fmla="*/ 31 h 34"/>
                <a:gd name="T22" fmla="*/ 7 w 55"/>
                <a:gd name="T23" fmla="*/ 17 h 34"/>
                <a:gd name="T24" fmla="*/ 18 w 55"/>
                <a:gd name="T25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34">
                  <a:moveTo>
                    <a:pt x="18" y="13"/>
                  </a:moveTo>
                  <a:cubicBezTo>
                    <a:pt x="25" y="26"/>
                    <a:pt x="43" y="26"/>
                    <a:pt x="46" y="26"/>
                  </a:cubicBezTo>
                  <a:cubicBezTo>
                    <a:pt x="50" y="26"/>
                    <a:pt x="50" y="27"/>
                    <a:pt x="46" y="27"/>
                  </a:cubicBezTo>
                  <a:cubicBezTo>
                    <a:pt x="40" y="27"/>
                    <a:pt x="32" y="27"/>
                    <a:pt x="26" y="23"/>
                  </a:cubicBezTo>
                  <a:cubicBezTo>
                    <a:pt x="23" y="21"/>
                    <a:pt x="19" y="21"/>
                    <a:pt x="25" y="25"/>
                  </a:cubicBezTo>
                  <a:cubicBezTo>
                    <a:pt x="32" y="29"/>
                    <a:pt x="39" y="28"/>
                    <a:pt x="44" y="28"/>
                  </a:cubicBezTo>
                  <a:cubicBezTo>
                    <a:pt x="49" y="28"/>
                    <a:pt x="49" y="28"/>
                    <a:pt x="45" y="29"/>
                  </a:cubicBezTo>
                  <a:cubicBezTo>
                    <a:pt x="42" y="30"/>
                    <a:pt x="32" y="29"/>
                    <a:pt x="29" y="28"/>
                  </a:cubicBezTo>
                  <a:cubicBezTo>
                    <a:pt x="24" y="26"/>
                    <a:pt x="24" y="27"/>
                    <a:pt x="28" y="29"/>
                  </a:cubicBezTo>
                  <a:cubicBezTo>
                    <a:pt x="32" y="31"/>
                    <a:pt x="40" y="32"/>
                    <a:pt x="45" y="30"/>
                  </a:cubicBezTo>
                  <a:cubicBezTo>
                    <a:pt x="50" y="29"/>
                    <a:pt x="55" y="29"/>
                    <a:pt x="46" y="31"/>
                  </a:cubicBezTo>
                  <a:cubicBezTo>
                    <a:pt x="38" y="34"/>
                    <a:pt x="22" y="34"/>
                    <a:pt x="7" y="17"/>
                  </a:cubicBezTo>
                  <a:cubicBezTo>
                    <a:pt x="0" y="9"/>
                    <a:pt x="11" y="0"/>
                    <a:pt x="18" y="1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96"/>
            <p:cNvSpPr/>
            <p:nvPr/>
          </p:nvSpPr>
          <p:spPr bwMode="auto">
            <a:xfrm>
              <a:off x="2939093" y="-241062"/>
              <a:ext cx="614348" cy="389587"/>
            </a:xfrm>
            <a:custGeom>
              <a:avLst/>
              <a:gdLst>
                <a:gd name="T0" fmla="*/ 5 w 61"/>
                <a:gd name="T1" fmla="*/ 9 h 39"/>
                <a:gd name="T2" fmla="*/ 8 w 61"/>
                <a:gd name="T3" fmla="*/ 8 h 39"/>
                <a:gd name="T4" fmla="*/ 50 w 61"/>
                <a:gd name="T5" fmla="*/ 36 h 39"/>
                <a:gd name="T6" fmla="*/ 50 w 61"/>
                <a:gd name="T7" fmla="*/ 38 h 39"/>
                <a:gd name="T8" fmla="*/ 5 w 61"/>
                <a:gd name="T9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5" y="9"/>
                  </a:moveTo>
                  <a:cubicBezTo>
                    <a:pt x="7" y="0"/>
                    <a:pt x="9" y="4"/>
                    <a:pt x="8" y="8"/>
                  </a:cubicBezTo>
                  <a:cubicBezTo>
                    <a:pt x="1" y="25"/>
                    <a:pt x="31" y="36"/>
                    <a:pt x="50" y="36"/>
                  </a:cubicBezTo>
                  <a:cubicBezTo>
                    <a:pt x="61" y="35"/>
                    <a:pt x="57" y="39"/>
                    <a:pt x="50" y="38"/>
                  </a:cubicBezTo>
                  <a:cubicBezTo>
                    <a:pt x="19" y="36"/>
                    <a:pt x="0" y="24"/>
                    <a:pt x="5" y="9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97"/>
            <p:cNvSpPr/>
            <p:nvPr/>
          </p:nvSpPr>
          <p:spPr bwMode="auto">
            <a:xfrm>
              <a:off x="2969061" y="-402142"/>
              <a:ext cx="161080" cy="239746"/>
            </a:xfrm>
            <a:custGeom>
              <a:avLst/>
              <a:gdLst>
                <a:gd name="T0" fmla="*/ 3 w 16"/>
                <a:gd name="T1" fmla="*/ 17 h 24"/>
                <a:gd name="T2" fmla="*/ 1 w 16"/>
                <a:gd name="T3" fmla="*/ 17 h 24"/>
                <a:gd name="T4" fmla="*/ 15 w 16"/>
                <a:gd name="T5" fmla="*/ 10 h 24"/>
                <a:gd name="T6" fmla="*/ 10 w 16"/>
                <a:gd name="T7" fmla="*/ 20 h 24"/>
                <a:gd name="T8" fmla="*/ 8 w 16"/>
                <a:gd name="T9" fmla="*/ 19 h 24"/>
                <a:gd name="T10" fmla="*/ 3 w 16"/>
                <a:gd name="T11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3" y="17"/>
                  </a:moveTo>
                  <a:cubicBezTo>
                    <a:pt x="2" y="23"/>
                    <a:pt x="1" y="20"/>
                    <a:pt x="1" y="17"/>
                  </a:cubicBezTo>
                  <a:cubicBezTo>
                    <a:pt x="0" y="5"/>
                    <a:pt x="16" y="0"/>
                    <a:pt x="15" y="10"/>
                  </a:cubicBezTo>
                  <a:cubicBezTo>
                    <a:pt x="15" y="13"/>
                    <a:pt x="13" y="17"/>
                    <a:pt x="10" y="20"/>
                  </a:cubicBezTo>
                  <a:cubicBezTo>
                    <a:pt x="5" y="24"/>
                    <a:pt x="6" y="21"/>
                    <a:pt x="8" y="19"/>
                  </a:cubicBezTo>
                  <a:cubicBezTo>
                    <a:pt x="10" y="15"/>
                    <a:pt x="4" y="13"/>
                    <a:pt x="3" y="17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98"/>
            <p:cNvSpPr/>
            <p:nvPr/>
          </p:nvSpPr>
          <p:spPr bwMode="auto">
            <a:xfrm>
              <a:off x="3309948" y="-139920"/>
              <a:ext cx="232254" cy="250985"/>
            </a:xfrm>
            <a:custGeom>
              <a:avLst/>
              <a:gdLst>
                <a:gd name="T0" fmla="*/ 17 w 23"/>
                <a:gd name="T1" fmla="*/ 8 h 25"/>
                <a:gd name="T2" fmla="*/ 13 w 23"/>
                <a:gd name="T3" fmla="*/ 23 h 25"/>
                <a:gd name="T4" fmla="*/ 12 w 23"/>
                <a:gd name="T5" fmla="*/ 24 h 25"/>
                <a:gd name="T6" fmla="*/ 12 w 23"/>
                <a:gd name="T7" fmla="*/ 6 h 25"/>
                <a:gd name="T8" fmla="*/ 17 w 23"/>
                <a:gd name="T9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5">
                  <a:moveTo>
                    <a:pt x="17" y="8"/>
                  </a:moveTo>
                  <a:cubicBezTo>
                    <a:pt x="3" y="12"/>
                    <a:pt x="11" y="21"/>
                    <a:pt x="13" y="23"/>
                  </a:cubicBezTo>
                  <a:cubicBezTo>
                    <a:pt x="16" y="25"/>
                    <a:pt x="14" y="25"/>
                    <a:pt x="12" y="24"/>
                  </a:cubicBezTo>
                  <a:cubicBezTo>
                    <a:pt x="10" y="22"/>
                    <a:pt x="0" y="14"/>
                    <a:pt x="12" y="6"/>
                  </a:cubicBezTo>
                  <a:cubicBezTo>
                    <a:pt x="20" y="0"/>
                    <a:pt x="23" y="6"/>
                    <a:pt x="17" y="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99"/>
            <p:cNvSpPr/>
            <p:nvPr/>
          </p:nvSpPr>
          <p:spPr bwMode="auto">
            <a:xfrm>
              <a:off x="3220044" y="141033"/>
              <a:ext cx="232254" cy="209777"/>
            </a:xfrm>
            <a:custGeom>
              <a:avLst/>
              <a:gdLst>
                <a:gd name="T0" fmla="*/ 20 w 23"/>
                <a:gd name="T1" fmla="*/ 3 h 21"/>
                <a:gd name="T2" fmla="*/ 19 w 23"/>
                <a:gd name="T3" fmla="*/ 4 h 21"/>
                <a:gd name="T4" fmla="*/ 6 w 23"/>
                <a:gd name="T5" fmla="*/ 15 h 21"/>
                <a:gd name="T6" fmla="*/ 1 w 23"/>
                <a:gd name="T7" fmla="*/ 13 h 21"/>
                <a:gd name="T8" fmla="*/ 20 w 23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1">
                  <a:moveTo>
                    <a:pt x="20" y="3"/>
                  </a:moveTo>
                  <a:cubicBezTo>
                    <a:pt x="23" y="4"/>
                    <a:pt x="23" y="5"/>
                    <a:pt x="19" y="4"/>
                  </a:cubicBezTo>
                  <a:cubicBezTo>
                    <a:pt x="17" y="4"/>
                    <a:pt x="2" y="4"/>
                    <a:pt x="6" y="15"/>
                  </a:cubicBezTo>
                  <a:cubicBezTo>
                    <a:pt x="8" y="20"/>
                    <a:pt x="0" y="21"/>
                    <a:pt x="1" y="13"/>
                  </a:cubicBezTo>
                  <a:cubicBezTo>
                    <a:pt x="3" y="0"/>
                    <a:pt x="17" y="3"/>
                    <a:pt x="20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00"/>
            <p:cNvSpPr/>
            <p:nvPr/>
          </p:nvSpPr>
          <p:spPr bwMode="auto">
            <a:xfrm>
              <a:off x="3242520" y="-199857"/>
              <a:ext cx="239746" cy="299682"/>
            </a:xfrm>
            <a:custGeom>
              <a:avLst/>
              <a:gdLst>
                <a:gd name="T0" fmla="*/ 12 w 24"/>
                <a:gd name="T1" fmla="*/ 28 h 30"/>
                <a:gd name="T2" fmla="*/ 13 w 24"/>
                <a:gd name="T3" fmla="*/ 5 h 30"/>
                <a:gd name="T4" fmla="*/ 17 w 24"/>
                <a:gd name="T5" fmla="*/ 8 h 30"/>
                <a:gd name="T6" fmla="*/ 13 w 24"/>
                <a:gd name="T7" fmla="*/ 27 h 30"/>
                <a:gd name="T8" fmla="*/ 12 w 24"/>
                <a:gd name="T9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0">
                  <a:moveTo>
                    <a:pt x="12" y="28"/>
                  </a:moveTo>
                  <a:cubicBezTo>
                    <a:pt x="9" y="27"/>
                    <a:pt x="0" y="14"/>
                    <a:pt x="13" y="5"/>
                  </a:cubicBezTo>
                  <a:cubicBezTo>
                    <a:pt x="20" y="0"/>
                    <a:pt x="24" y="6"/>
                    <a:pt x="17" y="8"/>
                  </a:cubicBezTo>
                  <a:cubicBezTo>
                    <a:pt x="3" y="12"/>
                    <a:pt x="11" y="26"/>
                    <a:pt x="13" y="27"/>
                  </a:cubicBezTo>
                  <a:cubicBezTo>
                    <a:pt x="15" y="29"/>
                    <a:pt x="14" y="30"/>
                    <a:pt x="12" y="2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01"/>
            <p:cNvSpPr/>
            <p:nvPr/>
          </p:nvSpPr>
          <p:spPr bwMode="auto">
            <a:xfrm>
              <a:off x="3051474" y="141033"/>
              <a:ext cx="280953" cy="209777"/>
            </a:xfrm>
            <a:custGeom>
              <a:avLst/>
              <a:gdLst>
                <a:gd name="T0" fmla="*/ 25 w 28"/>
                <a:gd name="T1" fmla="*/ 0 h 21"/>
                <a:gd name="T2" fmla="*/ 24 w 28"/>
                <a:gd name="T3" fmla="*/ 1 h 21"/>
                <a:gd name="T4" fmla="*/ 6 w 28"/>
                <a:gd name="T5" fmla="*/ 15 h 21"/>
                <a:gd name="T6" fmla="*/ 1 w 28"/>
                <a:gd name="T7" fmla="*/ 14 h 21"/>
                <a:gd name="T8" fmla="*/ 25 w 2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5" y="0"/>
                  </a:moveTo>
                  <a:cubicBezTo>
                    <a:pt x="28" y="1"/>
                    <a:pt x="28" y="2"/>
                    <a:pt x="24" y="1"/>
                  </a:cubicBezTo>
                  <a:cubicBezTo>
                    <a:pt x="22" y="1"/>
                    <a:pt x="2" y="4"/>
                    <a:pt x="6" y="15"/>
                  </a:cubicBezTo>
                  <a:cubicBezTo>
                    <a:pt x="7" y="21"/>
                    <a:pt x="0" y="21"/>
                    <a:pt x="1" y="14"/>
                  </a:cubicBezTo>
                  <a:cubicBezTo>
                    <a:pt x="4" y="1"/>
                    <a:pt x="22" y="0"/>
                    <a:pt x="25" y="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02"/>
            <p:cNvSpPr/>
            <p:nvPr/>
          </p:nvSpPr>
          <p:spPr bwMode="auto">
            <a:xfrm>
              <a:off x="3028998" y="-630649"/>
              <a:ext cx="262222" cy="288445"/>
            </a:xfrm>
            <a:custGeom>
              <a:avLst/>
              <a:gdLst>
                <a:gd name="T0" fmla="*/ 3 w 26"/>
                <a:gd name="T1" fmla="*/ 22 h 29"/>
                <a:gd name="T2" fmla="*/ 1 w 26"/>
                <a:gd name="T3" fmla="*/ 24 h 29"/>
                <a:gd name="T4" fmla="*/ 16 w 26"/>
                <a:gd name="T5" fmla="*/ 3 h 29"/>
                <a:gd name="T6" fmla="*/ 18 w 26"/>
                <a:gd name="T7" fmla="*/ 22 h 29"/>
                <a:gd name="T8" fmla="*/ 14 w 26"/>
                <a:gd name="T9" fmla="*/ 24 h 29"/>
                <a:gd name="T10" fmla="*/ 14 w 26"/>
                <a:gd name="T11" fmla="*/ 18 h 29"/>
                <a:gd name="T12" fmla="*/ 10 w 26"/>
                <a:gd name="T13" fmla="*/ 21 h 29"/>
                <a:gd name="T14" fmla="*/ 8 w 26"/>
                <a:gd name="T15" fmla="*/ 20 h 29"/>
                <a:gd name="T16" fmla="*/ 5 w 26"/>
                <a:gd name="T17" fmla="*/ 21 h 29"/>
                <a:gd name="T18" fmla="*/ 3 w 26"/>
                <a:gd name="T1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9">
                  <a:moveTo>
                    <a:pt x="3" y="22"/>
                  </a:moveTo>
                  <a:cubicBezTo>
                    <a:pt x="3" y="25"/>
                    <a:pt x="0" y="28"/>
                    <a:pt x="1" y="24"/>
                  </a:cubicBezTo>
                  <a:cubicBezTo>
                    <a:pt x="1" y="22"/>
                    <a:pt x="6" y="6"/>
                    <a:pt x="16" y="3"/>
                  </a:cubicBezTo>
                  <a:cubicBezTo>
                    <a:pt x="26" y="0"/>
                    <a:pt x="26" y="15"/>
                    <a:pt x="18" y="22"/>
                  </a:cubicBezTo>
                  <a:cubicBezTo>
                    <a:pt x="11" y="29"/>
                    <a:pt x="10" y="29"/>
                    <a:pt x="14" y="24"/>
                  </a:cubicBezTo>
                  <a:cubicBezTo>
                    <a:pt x="23" y="13"/>
                    <a:pt x="19" y="11"/>
                    <a:pt x="14" y="18"/>
                  </a:cubicBezTo>
                  <a:cubicBezTo>
                    <a:pt x="9" y="26"/>
                    <a:pt x="6" y="29"/>
                    <a:pt x="10" y="21"/>
                  </a:cubicBezTo>
                  <a:cubicBezTo>
                    <a:pt x="17" y="8"/>
                    <a:pt x="14" y="9"/>
                    <a:pt x="8" y="20"/>
                  </a:cubicBezTo>
                  <a:cubicBezTo>
                    <a:pt x="4" y="28"/>
                    <a:pt x="2" y="28"/>
                    <a:pt x="5" y="21"/>
                  </a:cubicBezTo>
                  <a:cubicBezTo>
                    <a:pt x="11" y="8"/>
                    <a:pt x="6" y="12"/>
                    <a:pt x="3" y="2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03"/>
            <p:cNvSpPr/>
            <p:nvPr/>
          </p:nvSpPr>
          <p:spPr bwMode="auto">
            <a:xfrm>
              <a:off x="3122647" y="-611920"/>
              <a:ext cx="378350" cy="329650"/>
            </a:xfrm>
            <a:custGeom>
              <a:avLst/>
              <a:gdLst>
                <a:gd name="T0" fmla="*/ 25 w 38"/>
                <a:gd name="T1" fmla="*/ 11 h 33"/>
                <a:gd name="T2" fmla="*/ 34 w 38"/>
                <a:gd name="T3" fmla="*/ 16 h 33"/>
                <a:gd name="T4" fmla="*/ 6 w 38"/>
                <a:gd name="T5" fmla="*/ 33 h 33"/>
                <a:gd name="T6" fmla="*/ 5 w 38"/>
                <a:gd name="T7" fmla="*/ 31 h 33"/>
                <a:gd name="T8" fmla="*/ 12 w 38"/>
                <a:gd name="T9" fmla="*/ 30 h 33"/>
                <a:gd name="T10" fmla="*/ 12 w 38"/>
                <a:gd name="T11" fmla="*/ 29 h 33"/>
                <a:gd name="T12" fmla="*/ 15 w 38"/>
                <a:gd name="T13" fmla="*/ 26 h 33"/>
                <a:gd name="T14" fmla="*/ 9 w 38"/>
                <a:gd name="T15" fmla="*/ 26 h 33"/>
                <a:gd name="T16" fmla="*/ 8 w 38"/>
                <a:gd name="T17" fmla="*/ 26 h 33"/>
                <a:gd name="T18" fmla="*/ 25 w 38"/>
                <a:gd name="T1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3">
                  <a:moveTo>
                    <a:pt x="25" y="11"/>
                  </a:moveTo>
                  <a:cubicBezTo>
                    <a:pt x="32" y="0"/>
                    <a:pt x="38" y="5"/>
                    <a:pt x="34" y="16"/>
                  </a:cubicBezTo>
                  <a:cubicBezTo>
                    <a:pt x="30" y="27"/>
                    <a:pt x="12" y="33"/>
                    <a:pt x="6" y="33"/>
                  </a:cubicBezTo>
                  <a:cubicBezTo>
                    <a:pt x="4" y="33"/>
                    <a:pt x="3" y="32"/>
                    <a:pt x="5" y="31"/>
                  </a:cubicBezTo>
                  <a:cubicBezTo>
                    <a:pt x="6" y="31"/>
                    <a:pt x="6" y="31"/>
                    <a:pt x="12" y="30"/>
                  </a:cubicBezTo>
                  <a:cubicBezTo>
                    <a:pt x="18" y="29"/>
                    <a:pt x="18" y="27"/>
                    <a:pt x="12" y="29"/>
                  </a:cubicBezTo>
                  <a:cubicBezTo>
                    <a:pt x="6" y="31"/>
                    <a:pt x="7" y="30"/>
                    <a:pt x="15" y="26"/>
                  </a:cubicBezTo>
                  <a:cubicBezTo>
                    <a:pt x="23" y="22"/>
                    <a:pt x="18" y="23"/>
                    <a:pt x="9" y="26"/>
                  </a:cubicBezTo>
                  <a:cubicBezTo>
                    <a:pt x="0" y="30"/>
                    <a:pt x="1" y="28"/>
                    <a:pt x="8" y="26"/>
                  </a:cubicBezTo>
                  <a:cubicBezTo>
                    <a:pt x="15" y="23"/>
                    <a:pt x="18" y="22"/>
                    <a:pt x="25" y="1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04"/>
            <p:cNvSpPr/>
            <p:nvPr/>
          </p:nvSpPr>
          <p:spPr bwMode="auto">
            <a:xfrm>
              <a:off x="2909125" y="-701824"/>
              <a:ext cx="310921" cy="382095"/>
            </a:xfrm>
            <a:custGeom>
              <a:avLst/>
              <a:gdLst>
                <a:gd name="T0" fmla="*/ 21 w 31"/>
                <a:gd name="T1" fmla="*/ 12 h 38"/>
                <a:gd name="T2" fmla="*/ 11 w 31"/>
                <a:gd name="T3" fmla="*/ 30 h 38"/>
                <a:gd name="T4" fmla="*/ 9 w 31"/>
                <a:gd name="T5" fmla="*/ 29 h 38"/>
                <a:gd name="T6" fmla="*/ 8 w 31"/>
                <a:gd name="T7" fmla="*/ 25 h 38"/>
                <a:gd name="T8" fmla="*/ 6 w 31"/>
                <a:gd name="T9" fmla="*/ 28 h 38"/>
                <a:gd name="T10" fmla="*/ 4 w 31"/>
                <a:gd name="T11" fmla="*/ 29 h 38"/>
                <a:gd name="T12" fmla="*/ 5 w 31"/>
                <a:gd name="T13" fmla="*/ 35 h 38"/>
                <a:gd name="T14" fmla="*/ 3 w 31"/>
                <a:gd name="T15" fmla="*/ 34 h 38"/>
                <a:gd name="T16" fmla="*/ 11 w 31"/>
                <a:gd name="T17" fmla="*/ 8 h 38"/>
                <a:gd name="T18" fmla="*/ 21 w 31"/>
                <a:gd name="T19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8">
                  <a:moveTo>
                    <a:pt x="21" y="12"/>
                  </a:moveTo>
                  <a:cubicBezTo>
                    <a:pt x="11" y="21"/>
                    <a:pt x="11" y="24"/>
                    <a:pt x="11" y="30"/>
                  </a:cubicBezTo>
                  <a:cubicBezTo>
                    <a:pt x="11" y="36"/>
                    <a:pt x="8" y="37"/>
                    <a:pt x="9" y="29"/>
                  </a:cubicBezTo>
                  <a:cubicBezTo>
                    <a:pt x="10" y="21"/>
                    <a:pt x="9" y="17"/>
                    <a:pt x="8" y="25"/>
                  </a:cubicBezTo>
                  <a:cubicBezTo>
                    <a:pt x="7" y="32"/>
                    <a:pt x="6" y="33"/>
                    <a:pt x="6" y="28"/>
                  </a:cubicBezTo>
                  <a:cubicBezTo>
                    <a:pt x="6" y="23"/>
                    <a:pt x="3" y="24"/>
                    <a:pt x="4" y="29"/>
                  </a:cubicBezTo>
                  <a:cubicBezTo>
                    <a:pt x="5" y="34"/>
                    <a:pt x="5" y="33"/>
                    <a:pt x="5" y="35"/>
                  </a:cubicBezTo>
                  <a:cubicBezTo>
                    <a:pt x="7" y="38"/>
                    <a:pt x="5" y="38"/>
                    <a:pt x="3" y="34"/>
                  </a:cubicBezTo>
                  <a:cubicBezTo>
                    <a:pt x="1" y="29"/>
                    <a:pt x="0" y="15"/>
                    <a:pt x="11" y="8"/>
                  </a:cubicBezTo>
                  <a:cubicBezTo>
                    <a:pt x="22" y="0"/>
                    <a:pt x="31" y="2"/>
                    <a:pt x="21" y="1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05"/>
            <p:cNvSpPr/>
            <p:nvPr/>
          </p:nvSpPr>
          <p:spPr bwMode="auto">
            <a:xfrm>
              <a:off x="2710584" y="-690585"/>
              <a:ext cx="269714" cy="460762"/>
            </a:xfrm>
            <a:custGeom>
              <a:avLst/>
              <a:gdLst>
                <a:gd name="T0" fmla="*/ 24 w 27"/>
                <a:gd name="T1" fmla="*/ 39 h 46"/>
                <a:gd name="T2" fmla="*/ 23 w 27"/>
                <a:gd name="T3" fmla="*/ 39 h 46"/>
                <a:gd name="T4" fmla="*/ 14 w 27"/>
                <a:gd name="T5" fmla="*/ 25 h 46"/>
                <a:gd name="T6" fmla="*/ 12 w 27"/>
                <a:gd name="T7" fmla="*/ 25 h 46"/>
                <a:gd name="T8" fmla="*/ 21 w 27"/>
                <a:gd name="T9" fmla="*/ 38 h 46"/>
                <a:gd name="T10" fmla="*/ 21 w 27"/>
                <a:gd name="T11" fmla="*/ 40 h 46"/>
                <a:gd name="T12" fmla="*/ 11 w 27"/>
                <a:gd name="T13" fmla="*/ 30 h 46"/>
                <a:gd name="T14" fmla="*/ 9 w 27"/>
                <a:gd name="T15" fmla="*/ 29 h 46"/>
                <a:gd name="T16" fmla="*/ 19 w 27"/>
                <a:gd name="T17" fmla="*/ 41 h 46"/>
                <a:gd name="T18" fmla="*/ 19 w 27"/>
                <a:gd name="T19" fmla="*/ 42 h 46"/>
                <a:gd name="T20" fmla="*/ 8 w 27"/>
                <a:gd name="T21" fmla="*/ 9 h 46"/>
                <a:gd name="T22" fmla="*/ 19 w 27"/>
                <a:gd name="T23" fmla="*/ 13 h 46"/>
                <a:gd name="T24" fmla="*/ 24 w 27"/>
                <a:gd name="T25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46">
                  <a:moveTo>
                    <a:pt x="24" y="39"/>
                  </a:moveTo>
                  <a:cubicBezTo>
                    <a:pt x="26" y="41"/>
                    <a:pt x="26" y="41"/>
                    <a:pt x="23" y="39"/>
                  </a:cubicBezTo>
                  <a:cubicBezTo>
                    <a:pt x="19" y="36"/>
                    <a:pt x="14" y="30"/>
                    <a:pt x="14" y="25"/>
                  </a:cubicBezTo>
                  <a:cubicBezTo>
                    <a:pt x="14" y="21"/>
                    <a:pt x="12" y="19"/>
                    <a:pt x="12" y="25"/>
                  </a:cubicBezTo>
                  <a:cubicBezTo>
                    <a:pt x="12" y="31"/>
                    <a:pt x="18" y="36"/>
                    <a:pt x="21" y="38"/>
                  </a:cubicBezTo>
                  <a:cubicBezTo>
                    <a:pt x="24" y="41"/>
                    <a:pt x="23" y="42"/>
                    <a:pt x="21" y="40"/>
                  </a:cubicBezTo>
                  <a:cubicBezTo>
                    <a:pt x="18" y="38"/>
                    <a:pt x="12" y="32"/>
                    <a:pt x="11" y="30"/>
                  </a:cubicBezTo>
                  <a:cubicBezTo>
                    <a:pt x="10" y="25"/>
                    <a:pt x="9" y="26"/>
                    <a:pt x="9" y="29"/>
                  </a:cubicBezTo>
                  <a:cubicBezTo>
                    <a:pt x="10" y="33"/>
                    <a:pt x="14" y="38"/>
                    <a:pt x="19" y="41"/>
                  </a:cubicBezTo>
                  <a:cubicBezTo>
                    <a:pt x="24" y="43"/>
                    <a:pt x="27" y="46"/>
                    <a:pt x="19" y="42"/>
                  </a:cubicBezTo>
                  <a:cubicBezTo>
                    <a:pt x="11" y="38"/>
                    <a:pt x="0" y="29"/>
                    <a:pt x="8" y="9"/>
                  </a:cubicBezTo>
                  <a:cubicBezTo>
                    <a:pt x="11" y="0"/>
                    <a:pt x="27" y="0"/>
                    <a:pt x="19" y="13"/>
                  </a:cubicBezTo>
                  <a:cubicBezTo>
                    <a:pt x="11" y="26"/>
                    <a:pt x="22" y="36"/>
                    <a:pt x="24" y="39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06"/>
            <p:cNvSpPr/>
            <p:nvPr/>
          </p:nvSpPr>
          <p:spPr bwMode="auto">
            <a:xfrm>
              <a:off x="3081442" y="-522015"/>
              <a:ext cx="550667" cy="340890"/>
            </a:xfrm>
            <a:custGeom>
              <a:avLst/>
              <a:gdLst>
                <a:gd name="T0" fmla="*/ 9 w 55"/>
                <a:gd name="T1" fmla="*/ 31 h 34"/>
                <a:gd name="T2" fmla="*/ 10 w 55"/>
                <a:gd name="T3" fmla="*/ 30 h 34"/>
                <a:gd name="T4" fmla="*/ 27 w 55"/>
                <a:gd name="T5" fmla="*/ 29 h 34"/>
                <a:gd name="T6" fmla="*/ 26 w 55"/>
                <a:gd name="T7" fmla="*/ 28 h 34"/>
                <a:gd name="T8" fmla="*/ 10 w 55"/>
                <a:gd name="T9" fmla="*/ 29 h 34"/>
                <a:gd name="T10" fmla="*/ 11 w 55"/>
                <a:gd name="T11" fmla="*/ 28 h 34"/>
                <a:gd name="T12" fmla="*/ 29 w 55"/>
                <a:gd name="T13" fmla="*/ 25 h 34"/>
                <a:gd name="T14" fmla="*/ 29 w 55"/>
                <a:gd name="T15" fmla="*/ 23 h 34"/>
                <a:gd name="T16" fmla="*/ 9 w 55"/>
                <a:gd name="T17" fmla="*/ 27 h 34"/>
                <a:gd name="T18" fmla="*/ 8 w 55"/>
                <a:gd name="T19" fmla="*/ 26 h 34"/>
                <a:gd name="T20" fmla="*/ 37 w 55"/>
                <a:gd name="T21" fmla="*/ 13 h 34"/>
                <a:gd name="T22" fmla="*/ 48 w 55"/>
                <a:gd name="T23" fmla="*/ 17 h 34"/>
                <a:gd name="T24" fmla="*/ 9 w 55"/>
                <a:gd name="T25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34">
                  <a:moveTo>
                    <a:pt x="9" y="31"/>
                  </a:moveTo>
                  <a:cubicBezTo>
                    <a:pt x="0" y="29"/>
                    <a:pt x="5" y="29"/>
                    <a:pt x="10" y="30"/>
                  </a:cubicBezTo>
                  <a:cubicBezTo>
                    <a:pt x="15" y="32"/>
                    <a:pt x="23" y="31"/>
                    <a:pt x="27" y="29"/>
                  </a:cubicBezTo>
                  <a:cubicBezTo>
                    <a:pt x="31" y="27"/>
                    <a:pt x="31" y="26"/>
                    <a:pt x="26" y="28"/>
                  </a:cubicBezTo>
                  <a:cubicBezTo>
                    <a:pt x="22" y="29"/>
                    <a:pt x="13" y="30"/>
                    <a:pt x="10" y="29"/>
                  </a:cubicBezTo>
                  <a:cubicBezTo>
                    <a:pt x="6" y="28"/>
                    <a:pt x="6" y="28"/>
                    <a:pt x="11" y="28"/>
                  </a:cubicBezTo>
                  <a:cubicBezTo>
                    <a:pt x="15" y="28"/>
                    <a:pt x="23" y="29"/>
                    <a:pt x="29" y="25"/>
                  </a:cubicBezTo>
                  <a:cubicBezTo>
                    <a:pt x="36" y="21"/>
                    <a:pt x="32" y="21"/>
                    <a:pt x="29" y="23"/>
                  </a:cubicBezTo>
                  <a:cubicBezTo>
                    <a:pt x="23" y="27"/>
                    <a:pt x="15" y="27"/>
                    <a:pt x="9" y="27"/>
                  </a:cubicBezTo>
                  <a:cubicBezTo>
                    <a:pt x="5" y="27"/>
                    <a:pt x="5" y="26"/>
                    <a:pt x="8" y="26"/>
                  </a:cubicBezTo>
                  <a:cubicBezTo>
                    <a:pt x="12" y="26"/>
                    <a:pt x="29" y="26"/>
                    <a:pt x="37" y="13"/>
                  </a:cubicBezTo>
                  <a:cubicBezTo>
                    <a:pt x="44" y="0"/>
                    <a:pt x="55" y="9"/>
                    <a:pt x="48" y="17"/>
                  </a:cubicBezTo>
                  <a:cubicBezTo>
                    <a:pt x="33" y="34"/>
                    <a:pt x="17" y="34"/>
                    <a:pt x="9" y="3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07"/>
            <p:cNvSpPr/>
            <p:nvPr/>
          </p:nvSpPr>
          <p:spPr bwMode="auto">
            <a:xfrm>
              <a:off x="4104106" y="-360935"/>
              <a:ext cx="1490918" cy="610604"/>
            </a:xfrm>
            <a:custGeom>
              <a:avLst/>
              <a:gdLst>
                <a:gd name="T0" fmla="*/ 10 w 149"/>
                <a:gd name="T1" fmla="*/ 48 h 61"/>
                <a:gd name="T2" fmla="*/ 55 w 149"/>
                <a:gd name="T3" fmla="*/ 33 h 61"/>
                <a:gd name="T4" fmla="*/ 144 w 149"/>
                <a:gd name="T5" fmla="*/ 28 h 61"/>
                <a:gd name="T6" fmla="*/ 129 w 149"/>
                <a:gd name="T7" fmla="*/ 34 h 61"/>
                <a:gd name="T8" fmla="*/ 134 w 149"/>
                <a:gd name="T9" fmla="*/ 25 h 61"/>
                <a:gd name="T10" fmla="*/ 132 w 149"/>
                <a:gd name="T11" fmla="*/ 31 h 61"/>
                <a:gd name="T12" fmla="*/ 134 w 149"/>
                <a:gd name="T13" fmla="*/ 18 h 61"/>
                <a:gd name="T14" fmla="*/ 54 w 149"/>
                <a:gd name="T15" fmla="*/ 41 h 61"/>
                <a:gd name="T16" fmla="*/ 7 w 149"/>
                <a:gd name="T17" fmla="*/ 49 h 61"/>
                <a:gd name="T18" fmla="*/ 10 w 149"/>
                <a:gd name="T19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61">
                  <a:moveTo>
                    <a:pt x="10" y="48"/>
                  </a:moveTo>
                  <a:cubicBezTo>
                    <a:pt x="18" y="53"/>
                    <a:pt x="33" y="53"/>
                    <a:pt x="55" y="33"/>
                  </a:cubicBezTo>
                  <a:cubicBezTo>
                    <a:pt x="91" y="0"/>
                    <a:pt x="149" y="8"/>
                    <a:pt x="144" y="28"/>
                  </a:cubicBezTo>
                  <a:cubicBezTo>
                    <a:pt x="142" y="34"/>
                    <a:pt x="134" y="36"/>
                    <a:pt x="129" y="34"/>
                  </a:cubicBezTo>
                  <a:cubicBezTo>
                    <a:pt x="116" y="29"/>
                    <a:pt x="129" y="19"/>
                    <a:pt x="134" y="25"/>
                  </a:cubicBezTo>
                  <a:cubicBezTo>
                    <a:pt x="137" y="28"/>
                    <a:pt x="134" y="31"/>
                    <a:pt x="132" y="31"/>
                  </a:cubicBezTo>
                  <a:cubicBezTo>
                    <a:pt x="142" y="32"/>
                    <a:pt x="142" y="22"/>
                    <a:pt x="134" y="18"/>
                  </a:cubicBezTo>
                  <a:cubicBezTo>
                    <a:pt x="120" y="12"/>
                    <a:pt x="84" y="13"/>
                    <a:pt x="54" y="41"/>
                  </a:cubicBezTo>
                  <a:cubicBezTo>
                    <a:pt x="31" y="61"/>
                    <a:pt x="12" y="52"/>
                    <a:pt x="7" y="49"/>
                  </a:cubicBezTo>
                  <a:cubicBezTo>
                    <a:pt x="0" y="45"/>
                    <a:pt x="4" y="43"/>
                    <a:pt x="10" y="4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08"/>
            <p:cNvSpPr/>
            <p:nvPr/>
          </p:nvSpPr>
          <p:spPr bwMode="auto">
            <a:xfrm>
              <a:off x="4583597" y="-12556"/>
              <a:ext cx="352126" cy="183556"/>
            </a:xfrm>
            <a:custGeom>
              <a:avLst/>
              <a:gdLst>
                <a:gd name="T0" fmla="*/ 6 w 35"/>
                <a:gd name="T1" fmla="*/ 10 h 18"/>
                <a:gd name="T2" fmla="*/ 30 w 35"/>
                <a:gd name="T3" fmla="*/ 6 h 18"/>
                <a:gd name="T4" fmla="*/ 23 w 35"/>
                <a:gd name="T5" fmla="*/ 12 h 18"/>
                <a:gd name="T6" fmla="*/ 8 w 35"/>
                <a:gd name="T7" fmla="*/ 10 h 18"/>
                <a:gd name="T8" fmla="*/ 6 w 35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6" y="10"/>
                  </a:moveTo>
                  <a:cubicBezTo>
                    <a:pt x="10" y="8"/>
                    <a:pt x="24" y="0"/>
                    <a:pt x="30" y="6"/>
                  </a:cubicBezTo>
                  <a:cubicBezTo>
                    <a:pt x="35" y="13"/>
                    <a:pt x="21" y="18"/>
                    <a:pt x="23" y="12"/>
                  </a:cubicBezTo>
                  <a:cubicBezTo>
                    <a:pt x="25" y="6"/>
                    <a:pt x="14" y="7"/>
                    <a:pt x="8" y="10"/>
                  </a:cubicBezTo>
                  <a:cubicBezTo>
                    <a:pt x="3" y="13"/>
                    <a:pt x="0" y="13"/>
                    <a:pt x="6" y="1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09"/>
            <p:cNvSpPr/>
            <p:nvPr/>
          </p:nvSpPr>
          <p:spPr bwMode="auto">
            <a:xfrm>
              <a:off x="4493693" y="-241062"/>
              <a:ext cx="228509" cy="280953"/>
            </a:xfrm>
            <a:custGeom>
              <a:avLst/>
              <a:gdLst>
                <a:gd name="T0" fmla="*/ 7 w 23"/>
                <a:gd name="T1" fmla="*/ 22 h 28"/>
                <a:gd name="T2" fmla="*/ 7 w 23"/>
                <a:gd name="T3" fmla="*/ 10 h 28"/>
                <a:gd name="T4" fmla="*/ 16 w 23"/>
                <a:gd name="T5" fmla="*/ 6 h 28"/>
                <a:gd name="T6" fmla="*/ 7 w 23"/>
                <a:gd name="T7" fmla="*/ 24 h 28"/>
                <a:gd name="T8" fmla="*/ 7 w 23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7" y="22"/>
                  </a:moveTo>
                  <a:cubicBezTo>
                    <a:pt x="13" y="18"/>
                    <a:pt x="15" y="10"/>
                    <a:pt x="7" y="10"/>
                  </a:cubicBezTo>
                  <a:cubicBezTo>
                    <a:pt x="0" y="10"/>
                    <a:pt x="9" y="0"/>
                    <a:pt x="16" y="6"/>
                  </a:cubicBezTo>
                  <a:cubicBezTo>
                    <a:pt x="23" y="12"/>
                    <a:pt x="10" y="21"/>
                    <a:pt x="7" y="24"/>
                  </a:cubicBezTo>
                  <a:cubicBezTo>
                    <a:pt x="2" y="28"/>
                    <a:pt x="3" y="25"/>
                    <a:pt x="7" y="2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10"/>
            <p:cNvSpPr/>
            <p:nvPr/>
          </p:nvSpPr>
          <p:spPr bwMode="auto">
            <a:xfrm>
              <a:off x="4632297" y="-432110"/>
              <a:ext cx="243493" cy="131112"/>
            </a:xfrm>
            <a:custGeom>
              <a:avLst/>
              <a:gdLst>
                <a:gd name="T0" fmla="*/ 5 w 24"/>
                <a:gd name="T1" fmla="*/ 8 h 13"/>
                <a:gd name="T2" fmla="*/ 3 w 24"/>
                <a:gd name="T3" fmla="*/ 8 h 13"/>
                <a:gd name="T4" fmla="*/ 19 w 24"/>
                <a:gd name="T5" fmla="*/ 4 h 13"/>
                <a:gd name="T6" fmla="*/ 16 w 24"/>
                <a:gd name="T7" fmla="*/ 9 h 13"/>
                <a:gd name="T8" fmla="*/ 5 w 24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">
                  <a:moveTo>
                    <a:pt x="5" y="8"/>
                  </a:moveTo>
                  <a:cubicBezTo>
                    <a:pt x="2" y="11"/>
                    <a:pt x="0" y="11"/>
                    <a:pt x="3" y="8"/>
                  </a:cubicBezTo>
                  <a:cubicBezTo>
                    <a:pt x="6" y="7"/>
                    <a:pt x="14" y="0"/>
                    <a:pt x="19" y="4"/>
                  </a:cubicBezTo>
                  <a:cubicBezTo>
                    <a:pt x="24" y="8"/>
                    <a:pt x="15" y="13"/>
                    <a:pt x="16" y="9"/>
                  </a:cubicBezTo>
                  <a:cubicBezTo>
                    <a:pt x="16" y="4"/>
                    <a:pt x="8" y="5"/>
                    <a:pt x="5" y="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11"/>
            <p:cNvSpPr/>
            <p:nvPr/>
          </p:nvSpPr>
          <p:spPr bwMode="auto">
            <a:xfrm>
              <a:off x="4534900" y="-570712"/>
              <a:ext cx="157333" cy="198541"/>
            </a:xfrm>
            <a:custGeom>
              <a:avLst/>
              <a:gdLst>
                <a:gd name="T0" fmla="*/ 5 w 16"/>
                <a:gd name="T1" fmla="*/ 7 h 20"/>
                <a:gd name="T2" fmla="*/ 10 w 16"/>
                <a:gd name="T3" fmla="*/ 4 h 20"/>
                <a:gd name="T4" fmla="*/ 7 w 16"/>
                <a:gd name="T5" fmla="*/ 17 h 20"/>
                <a:gd name="T6" fmla="*/ 7 w 16"/>
                <a:gd name="T7" fmla="*/ 15 h 20"/>
                <a:gd name="T8" fmla="*/ 5 w 16"/>
                <a:gd name="T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5" y="7"/>
                  </a:moveTo>
                  <a:cubicBezTo>
                    <a:pt x="0" y="8"/>
                    <a:pt x="5" y="0"/>
                    <a:pt x="10" y="4"/>
                  </a:cubicBezTo>
                  <a:cubicBezTo>
                    <a:pt x="16" y="7"/>
                    <a:pt x="8" y="15"/>
                    <a:pt x="7" y="17"/>
                  </a:cubicBezTo>
                  <a:cubicBezTo>
                    <a:pt x="4" y="20"/>
                    <a:pt x="4" y="18"/>
                    <a:pt x="7" y="15"/>
                  </a:cubicBezTo>
                  <a:cubicBezTo>
                    <a:pt x="10" y="12"/>
                    <a:pt x="10" y="6"/>
                    <a:pt x="5" y="7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12"/>
            <p:cNvSpPr/>
            <p:nvPr/>
          </p:nvSpPr>
          <p:spPr bwMode="auto">
            <a:xfrm>
              <a:off x="3692043" y="-1773188"/>
              <a:ext cx="640572" cy="1232444"/>
            </a:xfrm>
            <a:custGeom>
              <a:avLst/>
              <a:gdLst>
                <a:gd name="T0" fmla="*/ 21 w 64"/>
                <a:gd name="T1" fmla="*/ 116 h 123"/>
                <a:gd name="T2" fmla="*/ 20 w 64"/>
                <a:gd name="T3" fmla="*/ 119 h 123"/>
                <a:gd name="T4" fmla="*/ 21 w 64"/>
                <a:gd name="T5" fmla="*/ 80 h 123"/>
                <a:gd name="T6" fmla="*/ 32 w 64"/>
                <a:gd name="T7" fmla="*/ 14 h 123"/>
                <a:gd name="T8" fmla="*/ 16 w 64"/>
                <a:gd name="T9" fmla="*/ 18 h 123"/>
                <a:gd name="T10" fmla="*/ 24 w 64"/>
                <a:gd name="T11" fmla="*/ 15 h 123"/>
                <a:gd name="T12" fmla="*/ 14 w 64"/>
                <a:gd name="T13" fmla="*/ 21 h 123"/>
                <a:gd name="T14" fmla="*/ 18 w 64"/>
                <a:gd name="T15" fmla="*/ 8 h 123"/>
                <a:gd name="T16" fmla="*/ 30 w 64"/>
                <a:gd name="T17" fmla="*/ 78 h 123"/>
                <a:gd name="T18" fmla="*/ 21 w 64"/>
                <a:gd name="T19" fmla="*/ 11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23">
                  <a:moveTo>
                    <a:pt x="21" y="116"/>
                  </a:moveTo>
                  <a:cubicBezTo>
                    <a:pt x="28" y="120"/>
                    <a:pt x="26" y="123"/>
                    <a:pt x="20" y="119"/>
                  </a:cubicBezTo>
                  <a:cubicBezTo>
                    <a:pt x="16" y="115"/>
                    <a:pt x="0" y="102"/>
                    <a:pt x="21" y="80"/>
                  </a:cubicBezTo>
                  <a:cubicBezTo>
                    <a:pt x="49" y="51"/>
                    <a:pt x="44" y="23"/>
                    <a:pt x="32" y="14"/>
                  </a:cubicBezTo>
                  <a:cubicBezTo>
                    <a:pt x="25" y="8"/>
                    <a:pt x="14" y="10"/>
                    <a:pt x="16" y="18"/>
                  </a:cubicBezTo>
                  <a:cubicBezTo>
                    <a:pt x="17" y="14"/>
                    <a:pt x="22" y="14"/>
                    <a:pt x="24" y="15"/>
                  </a:cubicBezTo>
                  <a:cubicBezTo>
                    <a:pt x="32" y="18"/>
                    <a:pt x="22" y="30"/>
                    <a:pt x="14" y="21"/>
                  </a:cubicBezTo>
                  <a:cubicBezTo>
                    <a:pt x="10" y="17"/>
                    <a:pt x="11" y="10"/>
                    <a:pt x="18" y="8"/>
                  </a:cubicBezTo>
                  <a:cubicBezTo>
                    <a:pt x="41" y="0"/>
                    <a:pt x="64" y="43"/>
                    <a:pt x="30" y="78"/>
                  </a:cubicBezTo>
                  <a:cubicBezTo>
                    <a:pt x="10" y="99"/>
                    <a:pt x="13" y="111"/>
                    <a:pt x="21" y="11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13"/>
            <p:cNvSpPr/>
            <p:nvPr/>
          </p:nvSpPr>
          <p:spPr bwMode="auto">
            <a:xfrm>
              <a:off x="3710774" y="-1181316"/>
              <a:ext cx="221017" cy="269714"/>
            </a:xfrm>
            <a:custGeom>
              <a:avLst/>
              <a:gdLst>
                <a:gd name="T0" fmla="*/ 7 w 22"/>
                <a:gd name="T1" fmla="*/ 9 h 27"/>
                <a:gd name="T2" fmla="*/ 13 w 22"/>
                <a:gd name="T3" fmla="*/ 3 h 27"/>
                <a:gd name="T4" fmla="*/ 14 w 22"/>
                <a:gd name="T5" fmla="*/ 22 h 27"/>
                <a:gd name="T6" fmla="*/ 13 w 22"/>
                <a:gd name="T7" fmla="*/ 21 h 27"/>
                <a:gd name="T8" fmla="*/ 7 w 22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7">
                  <a:moveTo>
                    <a:pt x="7" y="9"/>
                  </a:moveTo>
                  <a:cubicBezTo>
                    <a:pt x="0" y="12"/>
                    <a:pt x="4" y="0"/>
                    <a:pt x="13" y="3"/>
                  </a:cubicBezTo>
                  <a:cubicBezTo>
                    <a:pt x="22" y="6"/>
                    <a:pt x="15" y="19"/>
                    <a:pt x="14" y="22"/>
                  </a:cubicBezTo>
                  <a:cubicBezTo>
                    <a:pt x="11" y="27"/>
                    <a:pt x="11" y="25"/>
                    <a:pt x="13" y="21"/>
                  </a:cubicBezTo>
                  <a:cubicBezTo>
                    <a:pt x="16" y="15"/>
                    <a:pt x="15" y="7"/>
                    <a:pt x="7" y="9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14"/>
            <p:cNvSpPr/>
            <p:nvPr/>
          </p:nvSpPr>
          <p:spPr bwMode="auto">
            <a:xfrm>
              <a:off x="3943028" y="-1061443"/>
              <a:ext cx="318413" cy="191049"/>
            </a:xfrm>
            <a:custGeom>
              <a:avLst/>
              <a:gdLst>
                <a:gd name="T0" fmla="*/ 21 w 32"/>
                <a:gd name="T1" fmla="*/ 11 h 19"/>
                <a:gd name="T2" fmla="*/ 6 w 32"/>
                <a:gd name="T3" fmla="*/ 14 h 19"/>
                <a:gd name="T4" fmla="*/ 4 w 32"/>
                <a:gd name="T5" fmla="*/ 14 h 19"/>
                <a:gd name="T6" fmla="*/ 24 w 32"/>
                <a:gd name="T7" fmla="*/ 4 h 19"/>
                <a:gd name="T8" fmla="*/ 21 w 32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21" y="11"/>
                  </a:moveTo>
                  <a:cubicBezTo>
                    <a:pt x="19" y="5"/>
                    <a:pt x="9" y="9"/>
                    <a:pt x="6" y="14"/>
                  </a:cubicBezTo>
                  <a:cubicBezTo>
                    <a:pt x="3" y="18"/>
                    <a:pt x="0" y="19"/>
                    <a:pt x="4" y="14"/>
                  </a:cubicBezTo>
                  <a:cubicBezTo>
                    <a:pt x="6" y="11"/>
                    <a:pt x="16" y="0"/>
                    <a:pt x="24" y="4"/>
                  </a:cubicBezTo>
                  <a:cubicBezTo>
                    <a:pt x="32" y="8"/>
                    <a:pt x="22" y="17"/>
                    <a:pt x="21" y="1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15"/>
            <p:cNvSpPr/>
            <p:nvPr/>
          </p:nvSpPr>
          <p:spPr bwMode="auto">
            <a:xfrm>
              <a:off x="2939093" y="-1773188"/>
              <a:ext cx="644316" cy="1232444"/>
            </a:xfrm>
            <a:custGeom>
              <a:avLst/>
              <a:gdLst>
                <a:gd name="T0" fmla="*/ 41 w 64"/>
                <a:gd name="T1" fmla="*/ 14 h 123"/>
                <a:gd name="T2" fmla="*/ 48 w 64"/>
                <a:gd name="T3" fmla="*/ 17 h 123"/>
                <a:gd name="T4" fmla="*/ 48 w 64"/>
                <a:gd name="T5" fmla="*/ 17 h 123"/>
                <a:gd name="T6" fmla="*/ 32 w 64"/>
                <a:gd name="T7" fmla="*/ 14 h 123"/>
                <a:gd name="T8" fmla="*/ 43 w 64"/>
                <a:gd name="T9" fmla="*/ 80 h 123"/>
                <a:gd name="T10" fmla="*/ 44 w 64"/>
                <a:gd name="T11" fmla="*/ 118 h 123"/>
                <a:gd name="T12" fmla="*/ 43 w 64"/>
                <a:gd name="T13" fmla="*/ 115 h 123"/>
                <a:gd name="T14" fmla="*/ 35 w 64"/>
                <a:gd name="T15" fmla="*/ 78 h 123"/>
                <a:gd name="T16" fmla="*/ 46 w 64"/>
                <a:gd name="T17" fmla="*/ 8 h 123"/>
                <a:gd name="T18" fmla="*/ 51 w 64"/>
                <a:gd name="T19" fmla="*/ 21 h 123"/>
                <a:gd name="T20" fmla="*/ 41 w 64"/>
                <a:gd name="T21" fmla="*/ 1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23">
                  <a:moveTo>
                    <a:pt x="41" y="14"/>
                  </a:moveTo>
                  <a:cubicBezTo>
                    <a:pt x="44" y="13"/>
                    <a:pt x="48" y="15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51" y="10"/>
                    <a:pt x="39" y="8"/>
                    <a:pt x="32" y="14"/>
                  </a:cubicBezTo>
                  <a:cubicBezTo>
                    <a:pt x="21" y="23"/>
                    <a:pt x="16" y="51"/>
                    <a:pt x="43" y="80"/>
                  </a:cubicBezTo>
                  <a:cubicBezTo>
                    <a:pt x="64" y="102"/>
                    <a:pt x="49" y="115"/>
                    <a:pt x="44" y="118"/>
                  </a:cubicBezTo>
                  <a:cubicBezTo>
                    <a:pt x="38" y="123"/>
                    <a:pt x="36" y="119"/>
                    <a:pt x="43" y="115"/>
                  </a:cubicBezTo>
                  <a:cubicBezTo>
                    <a:pt x="51" y="110"/>
                    <a:pt x="54" y="98"/>
                    <a:pt x="35" y="78"/>
                  </a:cubicBezTo>
                  <a:cubicBezTo>
                    <a:pt x="0" y="43"/>
                    <a:pt x="23" y="0"/>
                    <a:pt x="46" y="8"/>
                  </a:cubicBezTo>
                  <a:cubicBezTo>
                    <a:pt x="53" y="10"/>
                    <a:pt x="54" y="17"/>
                    <a:pt x="51" y="21"/>
                  </a:cubicBezTo>
                  <a:cubicBezTo>
                    <a:pt x="43" y="29"/>
                    <a:pt x="32" y="17"/>
                    <a:pt x="41" y="1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16"/>
            <p:cNvSpPr/>
            <p:nvPr/>
          </p:nvSpPr>
          <p:spPr bwMode="auto">
            <a:xfrm>
              <a:off x="3339917" y="-1181316"/>
              <a:ext cx="221017" cy="269714"/>
            </a:xfrm>
            <a:custGeom>
              <a:avLst/>
              <a:gdLst>
                <a:gd name="T0" fmla="*/ 9 w 22"/>
                <a:gd name="T1" fmla="*/ 22 h 27"/>
                <a:gd name="T2" fmla="*/ 9 w 22"/>
                <a:gd name="T3" fmla="*/ 3 h 27"/>
                <a:gd name="T4" fmla="*/ 15 w 22"/>
                <a:gd name="T5" fmla="*/ 9 h 27"/>
                <a:gd name="T6" fmla="*/ 9 w 22"/>
                <a:gd name="T7" fmla="*/ 20 h 27"/>
                <a:gd name="T8" fmla="*/ 9 w 22"/>
                <a:gd name="T9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7">
                  <a:moveTo>
                    <a:pt x="9" y="22"/>
                  </a:moveTo>
                  <a:cubicBezTo>
                    <a:pt x="7" y="19"/>
                    <a:pt x="0" y="6"/>
                    <a:pt x="9" y="3"/>
                  </a:cubicBezTo>
                  <a:cubicBezTo>
                    <a:pt x="19" y="0"/>
                    <a:pt x="22" y="12"/>
                    <a:pt x="15" y="9"/>
                  </a:cubicBezTo>
                  <a:cubicBezTo>
                    <a:pt x="8" y="6"/>
                    <a:pt x="6" y="15"/>
                    <a:pt x="9" y="20"/>
                  </a:cubicBezTo>
                  <a:cubicBezTo>
                    <a:pt x="12" y="25"/>
                    <a:pt x="11" y="27"/>
                    <a:pt x="9" y="2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7"/>
            <p:cNvSpPr/>
            <p:nvPr/>
          </p:nvSpPr>
          <p:spPr bwMode="auto">
            <a:xfrm>
              <a:off x="3010266" y="-1072680"/>
              <a:ext cx="329650" cy="202285"/>
            </a:xfrm>
            <a:custGeom>
              <a:avLst/>
              <a:gdLst>
                <a:gd name="T0" fmla="*/ 29 w 33"/>
                <a:gd name="T1" fmla="*/ 15 h 20"/>
                <a:gd name="T2" fmla="*/ 27 w 33"/>
                <a:gd name="T3" fmla="*/ 14 h 20"/>
                <a:gd name="T4" fmla="*/ 12 w 33"/>
                <a:gd name="T5" fmla="*/ 12 h 20"/>
                <a:gd name="T6" fmla="*/ 9 w 33"/>
                <a:gd name="T7" fmla="*/ 4 h 20"/>
                <a:gd name="T8" fmla="*/ 29 w 33"/>
                <a:gd name="T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29" y="15"/>
                  </a:moveTo>
                  <a:cubicBezTo>
                    <a:pt x="33" y="20"/>
                    <a:pt x="30" y="19"/>
                    <a:pt x="27" y="14"/>
                  </a:cubicBezTo>
                  <a:cubicBezTo>
                    <a:pt x="23" y="9"/>
                    <a:pt x="13" y="6"/>
                    <a:pt x="12" y="12"/>
                  </a:cubicBezTo>
                  <a:cubicBezTo>
                    <a:pt x="10" y="18"/>
                    <a:pt x="0" y="9"/>
                    <a:pt x="9" y="4"/>
                  </a:cubicBezTo>
                  <a:cubicBezTo>
                    <a:pt x="17" y="0"/>
                    <a:pt x="26" y="12"/>
                    <a:pt x="29" y="1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18"/>
            <p:cNvSpPr/>
            <p:nvPr/>
          </p:nvSpPr>
          <p:spPr bwMode="auto">
            <a:xfrm>
              <a:off x="1669189" y="-360935"/>
              <a:ext cx="1483426" cy="610604"/>
            </a:xfrm>
            <a:custGeom>
              <a:avLst/>
              <a:gdLst>
                <a:gd name="T0" fmla="*/ 94 w 148"/>
                <a:gd name="T1" fmla="*/ 33 h 61"/>
                <a:gd name="T2" fmla="*/ 138 w 148"/>
                <a:gd name="T3" fmla="*/ 48 h 61"/>
                <a:gd name="T4" fmla="*/ 142 w 148"/>
                <a:gd name="T5" fmla="*/ 49 h 61"/>
                <a:gd name="T6" fmla="*/ 95 w 148"/>
                <a:gd name="T7" fmla="*/ 41 h 61"/>
                <a:gd name="T8" fmla="*/ 15 w 148"/>
                <a:gd name="T9" fmla="*/ 18 h 61"/>
                <a:gd name="T10" fmla="*/ 17 w 148"/>
                <a:gd name="T11" fmla="*/ 31 h 61"/>
                <a:gd name="T12" fmla="*/ 13 w 148"/>
                <a:gd name="T13" fmla="*/ 27 h 61"/>
                <a:gd name="T14" fmla="*/ 18 w 148"/>
                <a:gd name="T15" fmla="*/ 23 h 61"/>
                <a:gd name="T16" fmla="*/ 20 w 148"/>
                <a:gd name="T17" fmla="*/ 34 h 61"/>
                <a:gd name="T18" fmla="*/ 5 w 148"/>
                <a:gd name="T19" fmla="*/ 28 h 61"/>
                <a:gd name="T20" fmla="*/ 94 w 148"/>
                <a:gd name="T21" fmla="*/ 3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61">
                  <a:moveTo>
                    <a:pt x="94" y="33"/>
                  </a:moveTo>
                  <a:cubicBezTo>
                    <a:pt x="115" y="53"/>
                    <a:pt x="131" y="53"/>
                    <a:pt x="138" y="48"/>
                  </a:cubicBezTo>
                  <a:cubicBezTo>
                    <a:pt x="145" y="43"/>
                    <a:pt x="148" y="45"/>
                    <a:pt x="142" y="49"/>
                  </a:cubicBezTo>
                  <a:cubicBezTo>
                    <a:pt x="137" y="52"/>
                    <a:pt x="118" y="61"/>
                    <a:pt x="95" y="41"/>
                  </a:cubicBezTo>
                  <a:cubicBezTo>
                    <a:pt x="64" y="13"/>
                    <a:pt x="29" y="12"/>
                    <a:pt x="15" y="18"/>
                  </a:cubicBezTo>
                  <a:cubicBezTo>
                    <a:pt x="6" y="22"/>
                    <a:pt x="6" y="32"/>
                    <a:pt x="17" y="31"/>
                  </a:cubicBezTo>
                  <a:cubicBezTo>
                    <a:pt x="15" y="31"/>
                    <a:pt x="13" y="29"/>
                    <a:pt x="13" y="27"/>
                  </a:cubicBezTo>
                  <a:cubicBezTo>
                    <a:pt x="13" y="25"/>
                    <a:pt x="16" y="23"/>
                    <a:pt x="18" y="23"/>
                  </a:cubicBezTo>
                  <a:cubicBezTo>
                    <a:pt x="24" y="23"/>
                    <a:pt x="30" y="30"/>
                    <a:pt x="20" y="34"/>
                  </a:cubicBezTo>
                  <a:cubicBezTo>
                    <a:pt x="15" y="36"/>
                    <a:pt x="6" y="34"/>
                    <a:pt x="5" y="28"/>
                  </a:cubicBezTo>
                  <a:cubicBezTo>
                    <a:pt x="0" y="8"/>
                    <a:pt x="58" y="0"/>
                    <a:pt x="94" y="3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19"/>
            <p:cNvSpPr/>
            <p:nvPr/>
          </p:nvSpPr>
          <p:spPr bwMode="auto">
            <a:xfrm>
              <a:off x="2320997" y="-12556"/>
              <a:ext cx="359619" cy="183556"/>
            </a:xfrm>
            <a:custGeom>
              <a:avLst/>
              <a:gdLst>
                <a:gd name="T0" fmla="*/ 30 w 36"/>
                <a:gd name="T1" fmla="*/ 10 h 18"/>
                <a:gd name="T2" fmla="*/ 28 w 36"/>
                <a:gd name="T3" fmla="*/ 10 h 18"/>
                <a:gd name="T4" fmla="*/ 13 w 36"/>
                <a:gd name="T5" fmla="*/ 12 h 18"/>
                <a:gd name="T6" fmla="*/ 6 w 36"/>
                <a:gd name="T7" fmla="*/ 6 h 18"/>
                <a:gd name="T8" fmla="*/ 30 w 36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0" y="10"/>
                  </a:moveTo>
                  <a:cubicBezTo>
                    <a:pt x="36" y="13"/>
                    <a:pt x="33" y="13"/>
                    <a:pt x="28" y="10"/>
                  </a:cubicBezTo>
                  <a:cubicBezTo>
                    <a:pt x="22" y="7"/>
                    <a:pt x="11" y="6"/>
                    <a:pt x="13" y="12"/>
                  </a:cubicBezTo>
                  <a:cubicBezTo>
                    <a:pt x="14" y="18"/>
                    <a:pt x="0" y="13"/>
                    <a:pt x="6" y="6"/>
                  </a:cubicBezTo>
                  <a:cubicBezTo>
                    <a:pt x="12" y="0"/>
                    <a:pt x="26" y="8"/>
                    <a:pt x="30" y="1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20"/>
            <p:cNvSpPr/>
            <p:nvPr/>
          </p:nvSpPr>
          <p:spPr bwMode="auto">
            <a:xfrm>
              <a:off x="2538267" y="-241062"/>
              <a:ext cx="232254" cy="280953"/>
            </a:xfrm>
            <a:custGeom>
              <a:avLst/>
              <a:gdLst>
                <a:gd name="T0" fmla="*/ 15 w 23"/>
                <a:gd name="T1" fmla="*/ 22 h 28"/>
                <a:gd name="T2" fmla="*/ 16 w 23"/>
                <a:gd name="T3" fmla="*/ 24 h 28"/>
                <a:gd name="T4" fmla="*/ 6 w 23"/>
                <a:gd name="T5" fmla="*/ 6 h 28"/>
                <a:gd name="T6" fmla="*/ 15 w 23"/>
                <a:gd name="T7" fmla="*/ 10 h 28"/>
                <a:gd name="T8" fmla="*/ 15 w 23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8">
                  <a:moveTo>
                    <a:pt x="15" y="22"/>
                  </a:moveTo>
                  <a:cubicBezTo>
                    <a:pt x="20" y="25"/>
                    <a:pt x="21" y="28"/>
                    <a:pt x="16" y="24"/>
                  </a:cubicBezTo>
                  <a:cubicBezTo>
                    <a:pt x="13" y="21"/>
                    <a:pt x="0" y="12"/>
                    <a:pt x="6" y="6"/>
                  </a:cubicBezTo>
                  <a:cubicBezTo>
                    <a:pt x="13" y="0"/>
                    <a:pt x="23" y="10"/>
                    <a:pt x="15" y="10"/>
                  </a:cubicBezTo>
                  <a:cubicBezTo>
                    <a:pt x="7" y="10"/>
                    <a:pt x="10" y="18"/>
                    <a:pt x="15" y="2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21"/>
            <p:cNvSpPr>
              <a:spLocks noEditPoints="1"/>
            </p:cNvSpPr>
            <p:nvPr/>
          </p:nvSpPr>
          <p:spPr bwMode="auto">
            <a:xfrm>
              <a:off x="3553441" y="-12556"/>
              <a:ext cx="138604" cy="280953"/>
            </a:xfrm>
            <a:custGeom>
              <a:avLst/>
              <a:gdLst>
                <a:gd name="T0" fmla="*/ 7 w 14"/>
                <a:gd name="T1" fmla="*/ 0 h 28"/>
                <a:gd name="T2" fmla="*/ 14 w 14"/>
                <a:gd name="T3" fmla="*/ 14 h 28"/>
                <a:gd name="T4" fmla="*/ 7 w 14"/>
                <a:gd name="T5" fmla="*/ 28 h 28"/>
                <a:gd name="T6" fmla="*/ 0 w 14"/>
                <a:gd name="T7" fmla="*/ 14 h 28"/>
                <a:gd name="T8" fmla="*/ 7 w 14"/>
                <a:gd name="T9" fmla="*/ 0 h 28"/>
                <a:gd name="T10" fmla="*/ 7 w 14"/>
                <a:gd name="T11" fmla="*/ 24 h 28"/>
                <a:gd name="T12" fmla="*/ 12 w 14"/>
                <a:gd name="T13" fmla="*/ 14 h 28"/>
                <a:gd name="T14" fmla="*/ 7 w 14"/>
                <a:gd name="T15" fmla="*/ 4 h 28"/>
                <a:gd name="T16" fmla="*/ 3 w 14"/>
                <a:gd name="T17" fmla="*/ 14 h 28"/>
                <a:gd name="T18" fmla="*/ 7 w 14"/>
                <a:gd name="T1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28">
                  <a:moveTo>
                    <a:pt x="7" y="0"/>
                  </a:moveTo>
                  <a:cubicBezTo>
                    <a:pt x="11" y="0"/>
                    <a:pt x="14" y="6"/>
                    <a:pt x="14" y="14"/>
                  </a:cubicBezTo>
                  <a:cubicBezTo>
                    <a:pt x="14" y="21"/>
                    <a:pt x="11" y="28"/>
                    <a:pt x="7" y="28"/>
                  </a:cubicBezTo>
                  <a:cubicBezTo>
                    <a:pt x="4" y="28"/>
                    <a:pt x="0" y="21"/>
                    <a:pt x="0" y="14"/>
                  </a:cubicBezTo>
                  <a:cubicBezTo>
                    <a:pt x="0" y="6"/>
                    <a:pt x="4" y="0"/>
                    <a:pt x="7" y="0"/>
                  </a:cubicBezTo>
                  <a:close/>
                  <a:moveTo>
                    <a:pt x="7" y="24"/>
                  </a:moveTo>
                  <a:cubicBezTo>
                    <a:pt x="10" y="24"/>
                    <a:pt x="12" y="19"/>
                    <a:pt x="12" y="14"/>
                  </a:cubicBezTo>
                  <a:cubicBezTo>
                    <a:pt x="12" y="8"/>
                    <a:pt x="10" y="4"/>
                    <a:pt x="7" y="4"/>
                  </a:cubicBezTo>
                  <a:cubicBezTo>
                    <a:pt x="5" y="4"/>
                    <a:pt x="3" y="8"/>
                    <a:pt x="3" y="14"/>
                  </a:cubicBezTo>
                  <a:cubicBezTo>
                    <a:pt x="3" y="19"/>
                    <a:pt x="5" y="24"/>
                    <a:pt x="7" y="2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22"/>
            <p:cNvSpPr/>
            <p:nvPr/>
          </p:nvSpPr>
          <p:spPr bwMode="auto">
            <a:xfrm>
              <a:off x="4583597" y="-791729"/>
              <a:ext cx="262222" cy="460762"/>
            </a:xfrm>
            <a:custGeom>
              <a:avLst/>
              <a:gdLst>
                <a:gd name="T0" fmla="*/ 26 w 26"/>
                <a:gd name="T1" fmla="*/ 8 h 46"/>
                <a:gd name="T2" fmla="*/ 5 w 26"/>
                <a:gd name="T3" fmla="*/ 44 h 46"/>
                <a:gd name="T4" fmla="*/ 2 w 26"/>
                <a:gd name="T5" fmla="*/ 43 h 46"/>
                <a:gd name="T6" fmla="*/ 23 w 26"/>
                <a:gd name="T7" fmla="*/ 7 h 46"/>
                <a:gd name="T8" fmla="*/ 26 w 26"/>
                <a:gd name="T9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6" y="8"/>
                  </a:moveTo>
                  <a:cubicBezTo>
                    <a:pt x="26" y="22"/>
                    <a:pt x="11" y="40"/>
                    <a:pt x="5" y="44"/>
                  </a:cubicBezTo>
                  <a:cubicBezTo>
                    <a:pt x="2" y="46"/>
                    <a:pt x="0" y="45"/>
                    <a:pt x="2" y="43"/>
                  </a:cubicBezTo>
                  <a:cubicBezTo>
                    <a:pt x="11" y="34"/>
                    <a:pt x="23" y="23"/>
                    <a:pt x="23" y="7"/>
                  </a:cubicBezTo>
                  <a:cubicBezTo>
                    <a:pt x="24" y="0"/>
                    <a:pt x="26" y="5"/>
                    <a:pt x="26" y="8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23"/>
            <p:cNvSpPr>
              <a:spLocks noEditPoints="1"/>
            </p:cNvSpPr>
            <p:nvPr/>
          </p:nvSpPr>
          <p:spPr bwMode="auto">
            <a:xfrm>
              <a:off x="4733438" y="-1020235"/>
              <a:ext cx="179809" cy="247238"/>
            </a:xfrm>
            <a:custGeom>
              <a:avLst/>
              <a:gdLst>
                <a:gd name="T0" fmla="*/ 9 w 18"/>
                <a:gd name="T1" fmla="*/ 25 h 25"/>
                <a:gd name="T2" fmla="*/ 5 w 18"/>
                <a:gd name="T3" fmla="*/ 7 h 25"/>
                <a:gd name="T4" fmla="*/ 13 w 18"/>
                <a:gd name="T5" fmla="*/ 7 h 25"/>
                <a:gd name="T6" fmla="*/ 9 w 18"/>
                <a:gd name="T7" fmla="*/ 25 h 25"/>
                <a:gd name="T8" fmla="*/ 9 w 18"/>
                <a:gd name="T9" fmla="*/ 5 h 25"/>
                <a:gd name="T10" fmla="*/ 7 w 18"/>
                <a:gd name="T11" fmla="*/ 5 h 25"/>
                <a:gd name="T12" fmla="*/ 7 w 18"/>
                <a:gd name="T13" fmla="*/ 22 h 25"/>
                <a:gd name="T14" fmla="*/ 7 w 18"/>
                <a:gd name="T15" fmla="*/ 17 h 25"/>
                <a:gd name="T16" fmla="*/ 8 w 18"/>
                <a:gd name="T17" fmla="*/ 18 h 25"/>
                <a:gd name="T18" fmla="*/ 9 w 18"/>
                <a:gd name="T19" fmla="*/ 19 h 25"/>
                <a:gd name="T20" fmla="*/ 10 w 18"/>
                <a:gd name="T21" fmla="*/ 19 h 25"/>
                <a:gd name="T22" fmla="*/ 12 w 18"/>
                <a:gd name="T23" fmla="*/ 17 h 25"/>
                <a:gd name="T24" fmla="*/ 13 w 18"/>
                <a:gd name="T25" fmla="*/ 17 h 25"/>
                <a:gd name="T26" fmla="*/ 12 w 18"/>
                <a:gd name="T27" fmla="*/ 22 h 25"/>
                <a:gd name="T28" fmla="*/ 9 w 18"/>
                <a:gd name="T29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5">
                  <a:moveTo>
                    <a:pt x="9" y="25"/>
                  </a:moveTo>
                  <a:cubicBezTo>
                    <a:pt x="0" y="25"/>
                    <a:pt x="3" y="14"/>
                    <a:pt x="5" y="7"/>
                  </a:cubicBezTo>
                  <a:cubicBezTo>
                    <a:pt x="7" y="0"/>
                    <a:pt x="9" y="0"/>
                    <a:pt x="13" y="7"/>
                  </a:cubicBezTo>
                  <a:cubicBezTo>
                    <a:pt x="17" y="14"/>
                    <a:pt x="18" y="24"/>
                    <a:pt x="9" y="25"/>
                  </a:cubicBezTo>
                  <a:close/>
                  <a:moveTo>
                    <a:pt x="9" y="5"/>
                  </a:moveTo>
                  <a:cubicBezTo>
                    <a:pt x="8" y="4"/>
                    <a:pt x="8" y="3"/>
                    <a:pt x="7" y="5"/>
                  </a:cubicBezTo>
                  <a:cubicBezTo>
                    <a:pt x="7" y="7"/>
                    <a:pt x="2" y="20"/>
                    <a:pt x="7" y="22"/>
                  </a:cubicBezTo>
                  <a:cubicBezTo>
                    <a:pt x="6" y="21"/>
                    <a:pt x="6" y="19"/>
                    <a:pt x="7" y="17"/>
                  </a:cubicBezTo>
                  <a:cubicBezTo>
                    <a:pt x="8" y="15"/>
                    <a:pt x="8" y="16"/>
                    <a:pt x="8" y="18"/>
                  </a:cubicBezTo>
                  <a:cubicBezTo>
                    <a:pt x="7" y="19"/>
                    <a:pt x="9" y="22"/>
                    <a:pt x="9" y="19"/>
                  </a:cubicBezTo>
                  <a:cubicBezTo>
                    <a:pt x="9" y="16"/>
                    <a:pt x="10" y="17"/>
                    <a:pt x="10" y="19"/>
                  </a:cubicBezTo>
                  <a:cubicBezTo>
                    <a:pt x="10" y="21"/>
                    <a:pt x="12" y="21"/>
                    <a:pt x="12" y="17"/>
                  </a:cubicBezTo>
                  <a:cubicBezTo>
                    <a:pt x="11" y="14"/>
                    <a:pt x="12" y="15"/>
                    <a:pt x="13" y="17"/>
                  </a:cubicBezTo>
                  <a:cubicBezTo>
                    <a:pt x="13" y="18"/>
                    <a:pt x="13" y="20"/>
                    <a:pt x="12" y="22"/>
                  </a:cubicBezTo>
                  <a:cubicBezTo>
                    <a:pt x="17" y="19"/>
                    <a:pt x="11" y="7"/>
                    <a:pt x="9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24"/>
            <p:cNvSpPr/>
            <p:nvPr/>
          </p:nvSpPr>
          <p:spPr bwMode="auto">
            <a:xfrm>
              <a:off x="4474964" y="-720553"/>
              <a:ext cx="269714" cy="168572"/>
            </a:xfrm>
            <a:custGeom>
              <a:avLst/>
              <a:gdLst>
                <a:gd name="T0" fmla="*/ 10 w 27"/>
                <a:gd name="T1" fmla="*/ 1 h 17"/>
                <a:gd name="T2" fmla="*/ 26 w 27"/>
                <a:gd name="T3" fmla="*/ 14 h 17"/>
                <a:gd name="T4" fmla="*/ 24 w 27"/>
                <a:gd name="T5" fmla="*/ 14 h 17"/>
                <a:gd name="T6" fmla="*/ 9 w 27"/>
                <a:gd name="T7" fmla="*/ 5 h 17"/>
                <a:gd name="T8" fmla="*/ 10 w 2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10" y="1"/>
                  </a:moveTo>
                  <a:cubicBezTo>
                    <a:pt x="27" y="1"/>
                    <a:pt x="26" y="12"/>
                    <a:pt x="26" y="14"/>
                  </a:cubicBezTo>
                  <a:cubicBezTo>
                    <a:pt x="26" y="16"/>
                    <a:pt x="24" y="17"/>
                    <a:pt x="24" y="14"/>
                  </a:cubicBezTo>
                  <a:cubicBezTo>
                    <a:pt x="24" y="12"/>
                    <a:pt x="22" y="0"/>
                    <a:pt x="9" y="5"/>
                  </a:cubicBezTo>
                  <a:cubicBezTo>
                    <a:pt x="2" y="7"/>
                    <a:pt x="0" y="1"/>
                    <a:pt x="10" y="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25"/>
            <p:cNvSpPr/>
            <p:nvPr/>
          </p:nvSpPr>
          <p:spPr bwMode="auto">
            <a:xfrm>
              <a:off x="4782138" y="-641888"/>
              <a:ext cx="322158" cy="172317"/>
            </a:xfrm>
            <a:custGeom>
              <a:avLst/>
              <a:gdLst>
                <a:gd name="T0" fmla="*/ 25 w 32"/>
                <a:gd name="T1" fmla="*/ 9 h 17"/>
                <a:gd name="T2" fmla="*/ 22 w 32"/>
                <a:gd name="T3" fmla="*/ 12 h 17"/>
                <a:gd name="T4" fmla="*/ 4 w 32"/>
                <a:gd name="T5" fmla="*/ 11 h 17"/>
                <a:gd name="T6" fmla="*/ 2 w 32"/>
                <a:gd name="T7" fmla="*/ 11 h 17"/>
                <a:gd name="T8" fmla="*/ 25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25" y="9"/>
                  </a:moveTo>
                  <a:cubicBezTo>
                    <a:pt x="32" y="14"/>
                    <a:pt x="26" y="17"/>
                    <a:pt x="22" y="12"/>
                  </a:cubicBezTo>
                  <a:cubicBezTo>
                    <a:pt x="16" y="2"/>
                    <a:pt x="5" y="10"/>
                    <a:pt x="4" y="11"/>
                  </a:cubicBezTo>
                  <a:cubicBezTo>
                    <a:pt x="1" y="14"/>
                    <a:pt x="0" y="13"/>
                    <a:pt x="2" y="11"/>
                  </a:cubicBezTo>
                  <a:cubicBezTo>
                    <a:pt x="4" y="9"/>
                    <a:pt x="12" y="0"/>
                    <a:pt x="25" y="9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26"/>
            <p:cNvSpPr/>
            <p:nvPr/>
          </p:nvSpPr>
          <p:spPr bwMode="auto">
            <a:xfrm>
              <a:off x="4474964" y="-802966"/>
              <a:ext cx="299682" cy="202285"/>
            </a:xfrm>
            <a:custGeom>
              <a:avLst/>
              <a:gdLst>
                <a:gd name="T0" fmla="*/ 30 w 30"/>
                <a:gd name="T1" fmla="*/ 17 h 20"/>
                <a:gd name="T2" fmla="*/ 28 w 30"/>
                <a:gd name="T3" fmla="*/ 17 h 20"/>
                <a:gd name="T4" fmla="*/ 9 w 30"/>
                <a:gd name="T5" fmla="*/ 5 h 20"/>
                <a:gd name="T6" fmla="*/ 10 w 30"/>
                <a:gd name="T7" fmla="*/ 1 h 20"/>
                <a:gd name="T8" fmla="*/ 30 w 3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30" y="17"/>
                  </a:moveTo>
                  <a:cubicBezTo>
                    <a:pt x="30" y="19"/>
                    <a:pt x="28" y="20"/>
                    <a:pt x="28" y="17"/>
                  </a:cubicBezTo>
                  <a:cubicBezTo>
                    <a:pt x="29" y="15"/>
                    <a:pt x="22" y="0"/>
                    <a:pt x="9" y="5"/>
                  </a:cubicBezTo>
                  <a:cubicBezTo>
                    <a:pt x="2" y="7"/>
                    <a:pt x="0" y="1"/>
                    <a:pt x="10" y="1"/>
                  </a:cubicBezTo>
                  <a:cubicBezTo>
                    <a:pt x="26" y="1"/>
                    <a:pt x="30" y="15"/>
                    <a:pt x="30" y="17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27"/>
            <p:cNvSpPr/>
            <p:nvPr/>
          </p:nvSpPr>
          <p:spPr bwMode="auto">
            <a:xfrm>
              <a:off x="4853311" y="-731793"/>
              <a:ext cx="382095" cy="172317"/>
            </a:xfrm>
            <a:custGeom>
              <a:avLst/>
              <a:gdLst>
                <a:gd name="T0" fmla="*/ 28 w 38"/>
                <a:gd name="T1" fmla="*/ 12 h 17"/>
                <a:gd name="T2" fmla="*/ 3 w 38"/>
                <a:gd name="T3" fmla="*/ 12 h 17"/>
                <a:gd name="T4" fmla="*/ 1 w 38"/>
                <a:gd name="T5" fmla="*/ 11 h 17"/>
                <a:gd name="T6" fmla="*/ 30 w 38"/>
                <a:gd name="T7" fmla="*/ 9 h 17"/>
                <a:gd name="T8" fmla="*/ 28 w 38"/>
                <a:gd name="T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7">
                  <a:moveTo>
                    <a:pt x="28" y="12"/>
                  </a:moveTo>
                  <a:cubicBezTo>
                    <a:pt x="21" y="2"/>
                    <a:pt x="4" y="10"/>
                    <a:pt x="3" y="12"/>
                  </a:cubicBezTo>
                  <a:cubicBezTo>
                    <a:pt x="1" y="14"/>
                    <a:pt x="0" y="13"/>
                    <a:pt x="1" y="11"/>
                  </a:cubicBezTo>
                  <a:cubicBezTo>
                    <a:pt x="3" y="9"/>
                    <a:pt x="17" y="0"/>
                    <a:pt x="30" y="9"/>
                  </a:cubicBezTo>
                  <a:cubicBezTo>
                    <a:pt x="38" y="13"/>
                    <a:pt x="32" y="17"/>
                    <a:pt x="28" y="1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28"/>
            <p:cNvSpPr/>
            <p:nvPr/>
          </p:nvSpPr>
          <p:spPr bwMode="auto">
            <a:xfrm>
              <a:off x="2369697" y="-432110"/>
              <a:ext cx="239746" cy="131112"/>
            </a:xfrm>
            <a:custGeom>
              <a:avLst/>
              <a:gdLst>
                <a:gd name="T0" fmla="*/ 5 w 24"/>
                <a:gd name="T1" fmla="*/ 4 h 13"/>
                <a:gd name="T2" fmla="*/ 21 w 24"/>
                <a:gd name="T3" fmla="*/ 9 h 13"/>
                <a:gd name="T4" fmla="*/ 19 w 24"/>
                <a:gd name="T5" fmla="*/ 8 h 13"/>
                <a:gd name="T6" fmla="*/ 8 w 24"/>
                <a:gd name="T7" fmla="*/ 9 h 13"/>
                <a:gd name="T8" fmla="*/ 5 w 24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">
                  <a:moveTo>
                    <a:pt x="5" y="4"/>
                  </a:moveTo>
                  <a:cubicBezTo>
                    <a:pt x="9" y="0"/>
                    <a:pt x="18" y="7"/>
                    <a:pt x="21" y="9"/>
                  </a:cubicBezTo>
                  <a:cubicBezTo>
                    <a:pt x="24" y="11"/>
                    <a:pt x="22" y="11"/>
                    <a:pt x="19" y="8"/>
                  </a:cubicBezTo>
                  <a:cubicBezTo>
                    <a:pt x="16" y="5"/>
                    <a:pt x="8" y="4"/>
                    <a:pt x="8" y="9"/>
                  </a:cubicBezTo>
                  <a:cubicBezTo>
                    <a:pt x="9" y="13"/>
                    <a:pt x="0" y="8"/>
                    <a:pt x="5" y="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29"/>
            <p:cNvSpPr/>
            <p:nvPr/>
          </p:nvSpPr>
          <p:spPr bwMode="auto">
            <a:xfrm>
              <a:off x="2549506" y="-570712"/>
              <a:ext cx="161080" cy="198541"/>
            </a:xfrm>
            <a:custGeom>
              <a:avLst/>
              <a:gdLst>
                <a:gd name="T0" fmla="*/ 9 w 16"/>
                <a:gd name="T1" fmla="*/ 17 h 20"/>
                <a:gd name="T2" fmla="*/ 5 w 16"/>
                <a:gd name="T3" fmla="*/ 4 h 20"/>
                <a:gd name="T4" fmla="*/ 11 w 16"/>
                <a:gd name="T5" fmla="*/ 7 h 20"/>
                <a:gd name="T6" fmla="*/ 9 w 16"/>
                <a:gd name="T7" fmla="*/ 16 h 20"/>
                <a:gd name="T8" fmla="*/ 9 w 16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9" y="17"/>
                  </a:moveTo>
                  <a:cubicBezTo>
                    <a:pt x="8" y="15"/>
                    <a:pt x="0" y="7"/>
                    <a:pt x="5" y="4"/>
                  </a:cubicBezTo>
                  <a:cubicBezTo>
                    <a:pt x="11" y="0"/>
                    <a:pt x="16" y="8"/>
                    <a:pt x="11" y="7"/>
                  </a:cubicBezTo>
                  <a:cubicBezTo>
                    <a:pt x="5" y="6"/>
                    <a:pt x="6" y="13"/>
                    <a:pt x="9" y="16"/>
                  </a:cubicBezTo>
                  <a:cubicBezTo>
                    <a:pt x="12" y="18"/>
                    <a:pt x="12" y="20"/>
                    <a:pt x="9" y="17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30"/>
            <p:cNvSpPr/>
            <p:nvPr/>
          </p:nvSpPr>
          <p:spPr bwMode="auto">
            <a:xfrm>
              <a:off x="2399665" y="-791729"/>
              <a:ext cx="258477" cy="460762"/>
            </a:xfrm>
            <a:custGeom>
              <a:avLst/>
              <a:gdLst>
                <a:gd name="T0" fmla="*/ 21 w 26"/>
                <a:gd name="T1" fmla="*/ 44 h 46"/>
                <a:gd name="T2" fmla="*/ 0 w 26"/>
                <a:gd name="T3" fmla="*/ 8 h 46"/>
                <a:gd name="T4" fmla="*/ 2 w 26"/>
                <a:gd name="T5" fmla="*/ 7 h 46"/>
                <a:gd name="T6" fmla="*/ 24 w 26"/>
                <a:gd name="T7" fmla="*/ 43 h 46"/>
                <a:gd name="T8" fmla="*/ 21 w 26"/>
                <a:gd name="T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1" y="44"/>
                  </a:moveTo>
                  <a:cubicBezTo>
                    <a:pt x="15" y="40"/>
                    <a:pt x="0" y="22"/>
                    <a:pt x="0" y="8"/>
                  </a:cubicBezTo>
                  <a:cubicBezTo>
                    <a:pt x="0" y="5"/>
                    <a:pt x="2" y="0"/>
                    <a:pt x="2" y="7"/>
                  </a:cubicBezTo>
                  <a:cubicBezTo>
                    <a:pt x="3" y="23"/>
                    <a:pt x="15" y="34"/>
                    <a:pt x="24" y="43"/>
                  </a:cubicBezTo>
                  <a:cubicBezTo>
                    <a:pt x="26" y="46"/>
                    <a:pt x="24" y="46"/>
                    <a:pt x="21" y="44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31"/>
            <p:cNvSpPr>
              <a:spLocks noEditPoints="1"/>
            </p:cNvSpPr>
            <p:nvPr/>
          </p:nvSpPr>
          <p:spPr bwMode="auto">
            <a:xfrm>
              <a:off x="2328489" y="-1020235"/>
              <a:ext cx="179809" cy="247238"/>
            </a:xfrm>
            <a:custGeom>
              <a:avLst/>
              <a:gdLst>
                <a:gd name="T0" fmla="*/ 9 w 18"/>
                <a:gd name="T1" fmla="*/ 25 h 25"/>
                <a:gd name="T2" fmla="*/ 5 w 18"/>
                <a:gd name="T3" fmla="*/ 7 h 25"/>
                <a:gd name="T4" fmla="*/ 13 w 18"/>
                <a:gd name="T5" fmla="*/ 7 h 25"/>
                <a:gd name="T6" fmla="*/ 9 w 18"/>
                <a:gd name="T7" fmla="*/ 25 h 25"/>
                <a:gd name="T8" fmla="*/ 11 w 18"/>
                <a:gd name="T9" fmla="*/ 5 h 25"/>
                <a:gd name="T10" fmla="*/ 9 w 18"/>
                <a:gd name="T11" fmla="*/ 5 h 25"/>
                <a:gd name="T12" fmla="*/ 6 w 18"/>
                <a:gd name="T13" fmla="*/ 22 h 25"/>
                <a:gd name="T14" fmla="*/ 5 w 18"/>
                <a:gd name="T15" fmla="*/ 17 h 25"/>
                <a:gd name="T16" fmla="*/ 6 w 18"/>
                <a:gd name="T17" fmla="*/ 17 h 25"/>
                <a:gd name="T18" fmla="*/ 8 w 18"/>
                <a:gd name="T19" fmla="*/ 19 h 25"/>
                <a:gd name="T20" fmla="*/ 9 w 18"/>
                <a:gd name="T21" fmla="*/ 19 h 25"/>
                <a:gd name="T22" fmla="*/ 10 w 18"/>
                <a:gd name="T23" fmla="*/ 18 h 25"/>
                <a:gd name="T24" fmla="*/ 11 w 18"/>
                <a:gd name="T25" fmla="*/ 17 h 25"/>
                <a:gd name="T26" fmla="*/ 11 w 18"/>
                <a:gd name="T27" fmla="*/ 23 h 25"/>
                <a:gd name="T28" fmla="*/ 11 w 18"/>
                <a:gd name="T29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5">
                  <a:moveTo>
                    <a:pt x="9" y="25"/>
                  </a:moveTo>
                  <a:cubicBezTo>
                    <a:pt x="0" y="24"/>
                    <a:pt x="1" y="14"/>
                    <a:pt x="5" y="7"/>
                  </a:cubicBezTo>
                  <a:cubicBezTo>
                    <a:pt x="9" y="0"/>
                    <a:pt x="11" y="0"/>
                    <a:pt x="13" y="7"/>
                  </a:cubicBezTo>
                  <a:cubicBezTo>
                    <a:pt x="15" y="15"/>
                    <a:pt x="18" y="25"/>
                    <a:pt x="9" y="25"/>
                  </a:cubicBezTo>
                  <a:close/>
                  <a:moveTo>
                    <a:pt x="11" y="5"/>
                  </a:moveTo>
                  <a:cubicBezTo>
                    <a:pt x="10" y="3"/>
                    <a:pt x="10" y="4"/>
                    <a:pt x="9" y="5"/>
                  </a:cubicBezTo>
                  <a:cubicBezTo>
                    <a:pt x="7" y="7"/>
                    <a:pt x="1" y="19"/>
                    <a:pt x="6" y="22"/>
                  </a:cubicBezTo>
                  <a:cubicBezTo>
                    <a:pt x="5" y="21"/>
                    <a:pt x="5" y="18"/>
                    <a:pt x="5" y="17"/>
                  </a:cubicBezTo>
                  <a:cubicBezTo>
                    <a:pt x="6" y="15"/>
                    <a:pt x="7" y="14"/>
                    <a:pt x="6" y="17"/>
                  </a:cubicBezTo>
                  <a:cubicBezTo>
                    <a:pt x="6" y="21"/>
                    <a:pt x="8" y="21"/>
                    <a:pt x="8" y="19"/>
                  </a:cubicBezTo>
                  <a:cubicBezTo>
                    <a:pt x="8" y="18"/>
                    <a:pt x="9" y="16"/>
                    <a:pt x="9" y="19"/>
                  </a:cubicBezTo>
                  <a:cubicBezTo>
                    <a:pt x="9" y="22"/>
                    <a:pt x="11" y="19"/>
                    <a:pt x="10" y="18"/>
                  </a:cubicBezTo>
                  <a:cubicBezTo>
                    <a:pt x="9" y="16"/>
                    <a:pt x="9" y="15"/>
                    <a:pt x="11" y="17"/>
                  </a:cubicBezTo>
                  <a:cubicBezTo>
                    <a:pt x="12" y="19"/>
                    <a:pt x="12" y="21"/>
                    <a:pt x="11" y="23"/>
                  </a:cubicBezTo>
                  <a:cubicBezTo>
                    <a:pt x="15" y="20"/>
                    <a:pt x="11" y="8"/>
                    <a:pt x="11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32"/>
            <p:cNvSpPr/>
            <p:nvPr/>
          </p:nvSpPr>
          <p:spPr bwMode="auto">
            <a:xfrm>
              <a:off x="2500807" y="-713061"/>
              <a:ext cx="269714" cy="161080"/>
            </a:xfrm>
            <a:custGeom>
              <a:avLst/>
              <a:gdLst>
                <a:gd name="T0" fmla="*/ 17 w 27"/>
                <a:gd name="T1" fmla="*/ 0 h 16"/>
                <a:gd name="T2" fmla="*/ 18 w 27"/>
                <a:gd name="T3" fmla="*/ 4 h 16"/>
                <a:gd name="T4" fmla="*/ 3 w 27"/>
                <a:gd name="T5" fmla="*/ 13 h 16"/>
                <a:gd name="T6" fmla="*/ 1 w 27"/>
                <a:gd name="T7" fmla="*/ 13 h 16"/>
                <a:gd name="T8" fmla="*/ 17 w 2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17" y="0"/>
                  </a:moveTo>
                  <a:cubicBezTo>
                    <a:pt x="27" y="0"/>
                    <a:pt x="25" y="6"/>
                    <a:pt x="18" y="4"/>
                  </a:cubicBezTo>
                  <a:cubicBezTo>
                    <a:pt x="5" y="0"/>
                    <a:pt x="3" y="11"/>
                    <a:pt x="3" y="13"/>
                  </a:cubicBezTo>
                  <a:cubicBezTo>
                    <a:pt x="3" y="16"/>
                    <a:pt x="1" y="15"/>
                    <a:pt x="1" y="13"/>
                  </a:cubicBezTo>
                  <a:cubicBezTo>
                    <a:pt x="1" y="11"/>
                    <a:pt x="0" y="0"/>
                    <a:pt x="17" y="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33"/>
            <p:cNvSpPr/>
            <p:nvPr/>
          </p:nvSpPr>
          <p:spPr bwMode="auto">
            <a:xfrm>
              <a:off x="2137443" y="-641888"/>
              <a:ext cx="322158" cy="172317"/>
            </a:xfrm>
            <a:custGeom>
              <a:avLst/>
              <a:gdLst>
                <a:gd name="T0" fmla="*/ 10 w 32"/>
                <a:gd name="T1" fmla="*/ 12 h 17"/>
                <a:gd name="T2" fmla="*/ 7 w 32"/>
                <a:gd name="T3" fmla="*/ 9 h 17"/>
                <a:gd name="T4" fmla="*/ 30 w 32"/>
                <a:gd name="T5" fmla="*/ 11 h 17"/>
                <a:gd name="T6" fmla="*/ 28 w 32"/>
                <a:gd name="T7" fmla="*/ 12 h 17"/>
                <a:gd name="T8" fmla="*/ 10 w 32"/>
                <a:gd name="T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10" y="12"/>
                  </a:moveTo>
                  <a:cubicBezTo>
                    <a:pt x="6" y="17"/>
                    <a:pt x="0" y="14"/>
                    <a:pt x="7" y="9"/>
                  </a:cubicBezTo>
                  <a:cubicBezTo>
                    <a:pt x="20" y="0"/>
                    <a:pt x="28" y="9"/>
                    <a:pt x="30" y="11"/>
                  </a:cubicBezTo>
                  <a:cubicBezTo>
                    <a:pt x="32" y="13"/>
                    <a:pt x="31" y="14"/>
                    <a:pt x="28" y="12"/>
                  </a:cubicBezTo>
                  <a:cubicBezTo>
                    <a:pt x="27" y="10"/>
                    <a:pt x="16" y="2"/>
                    <a:pt x="10" y="12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34"/>
            <p:cNvSpPr/>
            <p:nvPr/>
          </p:nvSpPr>
          <p:spPr bwMode="auto">
            <a:xfrm>
              <a:off x="2470838" y="-802966"/>
              <a:ext cx="299682" cy="202285"/>
            </a:xfrm>
            <a:custGeom>
              <a:avLst/>
              <a:gdLst>
                <a:gd name="T0" fmla="*/ 21 w 30"/>
                <a:gd name="T1" fmla="*/ 5 h 20"/>
                <a:gd name="T2" fmla="*/ 1 w 30"/>
                <a:gd name="T3" fmla="*/ 17 h 20"/>
                <a:gd name="T4" fmla="*/ 0 w 30"/>
                <a:gd name="T5" fmla="*/ 17 h 20"/>
                <a:gd name="T6" fmla="*/ 20 w 30"/>
                <a:gd name="T7" fmla="*/ 1 h 20"/>
                <a:gd name="T8" fmla="*/ 21 w 30"/>
                <a:gd name="T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21" y="5"/>
                  </a:moveTo>
                  <a:cubicBezTo>
                    <a:pt x="8" y="0"/>
                    <a:pt x="1" y="15"/>
                    <a:pt x="1" y="17"/>
                  </a:cubicBezTo>
                  <a:cubicBezTo>
                    <a:pt x="2" y="20"/>
                    <a:pt x="0" y="20"/>
                    <a:pt x="0" y="17"/>
                  </a:cubicBezTo>
                  <a:cubicBezTo>
                    <a:pt x="0" y="15"/>
                    <a:pt x="4" y="1"/>
                    <a:pt x="20" y="1"/>
                  </a:cubicBezTo>
                  <a:cubicBezTo>
                    <a:pt x="30" y="1"/>
                    <a:pt x="28" y="7"/>
                    <a:pt x="21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35"/>
            <p:cNvSpPr/>
            <p:nvPr/>
          </p:nvSpPr>
          <p:spPr bwMode="auto">
            <a:xfrm>
              <a:off x="2010078" y="-731793"/>
              <a:ext cx="378350" cy="172317"/>
            </a:xfrm>
            <a:custGeom>
              <a:avLst/>
              <a:gdLst>
                <a:gd name="T0" fmla="*/ 36 w 38"/>
                <a:gd name="T1" fmla="*/ 11 h 17"/>
                <a:gd name="T2" fmla="*/ 35 w 38"/>
                <a:gd name="T3" fmla="*/ 12 h 17"/>
                <a:gd name="T4" fmla="*/ 10 w 38"/>
                <a:gd name="T5" fmla="*/ 12 h 17"/>
                <a:gd name="T6" fmla="*/ 8 w 38"/>
                <a:gd name="T7" fmla="*/ 9 h 17"/>
                <a:gd name="T8" fmla="*/ 36 w 38"/>
                <a:gd name="T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7">
                  <a:moveTo>
                    <a:pt x="36" y="11"/>
                  </a:moveTo>
                  <a:cubicBezTo>
                    <a:pt x="38" y="13"/>
                    <a:pt x="37" y="14"/>
                    <a:pt x="35" y="12"/>
                  </a:cubicBezTo>
                  <a:cubicBezTo>
                    <a:pt x="34" y="10"/>
                    <a:pt x="17" y="2"/>
                    <a:pt x="10" y="12"/>
                  </a:cubicBezTo>
                  <a:cubicBezTo>
                    <a:pt x="6" y="17"/>
                    <a:pt x="0" y="14"/>
                    <a:pt x="8" y="9"/>
                  </a:cubicBezTo>
                  <a:cubicBezTo>
                    <a:pt x="20" y="0"/>
                    <a:pt x="35" y="9"/>
                    <a:pt x="36" y="1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36"/>
            <p:cNvSpPr>
              <a:spLocks noEditPoints="1"/>
            </p:cNvSpPr>
            <p:nvPr/>
          </p:nvSpPr>
          <p:spPr bwMode="auto">
            <a:xfrm>
              <a:off x="3530965" y="-1593379"/>
              <a:ext cx="179809" cy="262222"/>
            </a:xfrm>
            <a:custGeom>
              <a:avLst/>
              <a:gdLst>
                <a:gd name="T0" fmla="*/ 9 w 18"/>
                <a:gd name="T1" fmla="*/ 26 h 26"/>
                <a:gd name="T2" fmla="*/ 7 w 18"/>
                <a:gd name="T3" fmla="*/ 8 h 26"/>
                <a:gd name="T4" fmla="*/ 15 w 18"/>
                <a:gd name="T5" fmla="*/ 8 h 26"/>
                <a:gd name="T6" fmla="*/ 9 w 18"/>
                <a:gd name="T7" fmla="*/ 26 h 26"/>
                <a:gd name="T8" fmla="*/ 11 w 18"/>
                <a:gd name="T9" fmla="*/ 6 h 26"/>
                <a:gd name="T10" fmla="*/ 10 w 18"/>
                <a:gd name="T11" fmla="*/ 6 h 26"/>
                <a:gd name="T12" fmla="*/ 7 w 18"/>
                <a:gd name="T13" fmla="*/ 23 h 26"/>
                <a:gd name="T14" fmla="*/ 8 w 18"/>
                <a:gd name="T15" fmla="*/ 18 h 26"/>
                <a:gd name="T16" fmla="*/ 9 w 18"/>
                <a:gd name="T17" fmla="*/ 19 h 26"/>
                <a:gd name="T18" fmla="*/ 10 w 18"/>
                <a:gd name="T19" fmla="*/ 20 h 26"/>
                <a:gd name="T20" fmla="*/ 11 w 18"/>
                <a:gd name="T21" fmla="*/ 20 h 26"/>
                <a:gd name="T22" fmla="*/ 13 w 18"/>
                <a:gd name="T23" fmla="*/ 18 h 26"/>
                <a:gd name="T24" fmla="*/ 14 w 18"/>
                <a:gd name="T25" fmla="*/ 18 h 26"/>
                <a:gd name="T26" fmla="*/ 13 w 18"/>
                <a:gd name="T27" fmla="*/ 23 h 26"/>
                <a:gd name="T28" fmla="*/ 11 w 18"/>
                <a:gd name="T29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6">
                  <a:moveTo>
                    <a:pt x="9" y="26"/>
                  </a:moveTo>
                  <a:cubicBezTo>
                    <a:pt x="0" y="26"/>
                    <a:pt x="4" y="15"/>
                    <a:pt x="7" y="8"/>
                  </a:cubicBezTo>
                  <a:cubicBezTo>
                    <a:pt x="10" y="0"/>
                    <a:pt x="11" y="1"/>
                    <a:pt x="15" y="8"/>
                  </a:cubicBezTo>
                  <a:cubicBezTo>
                    <a:pt x="18" y="16"/>
                    <a:pt x="18" y="26"/>
                    <a:pt x="9" y="26"/>
                  </a:cubicBezTo>
                  <a:close/>
                  <a:moveTo>
                    <a:pt x="11" y="6"/>
                  </a:moveTo>
                  <a:cubicBezTo>
                    <a:pt x="11" y="5"/>
                    <a:pt x="10" y="4"/>
                    <a:pt x="10" y="6"/>
                  </a:cubicBezTo>
                  <a:cubicBezTo>
                    <a:pt x="9" y="8"/>
                    <a:pt x="3" y="20"/>
                    <a:pt x="7" y="23"/>
                  </a:cubicBezTo>
                  <a:cubicBezTo>
                    <a:pt x="7" y="22"/>
                    <a:pt x="7" y="19"/>
                    <a:pt x="8" y="18"/>
                  </a:cubicBezTo>
                  <a:cubicBezTo>
                    <a:pt x="10" y="16"/>
                    <a:pt x="10" y="17"/>
                    <a:pt x="9" y="19"/>
                  </a:cubicBezTo>
                  <a:cubicBezTo>
                    <a:pt x="8" y="20"/>
                    <a:pt x="10" y="23"/>
                    <a:pt x="10" y="20"/>
                  </a:cubicBezTo>
                  <a:cubicBezTo>
                    <a:pt x="10" y="17"/>
                    <a:pt x="11" y="18"/>
                    <a:pt x="11" y="20"/>
                  </a:cubicBezTo>
                  <a:cubicBezTo>
                    <a:pt x="11" y="22"/>
                    <a:pt x="13" y="22"/>
                    <a:pt x="13" y="18"/>
                  </a:cubicBezTo>
                  <a:cubicBezTo>
                    <a:pt x="12" y="15"/>
                    <a:pt x="13" y="16"/>
                    <a:pt x="14" y="18"/>
                  </a:cubicBezTo>
                  <a:cubicBezTo>
                    <a:pt x="14" y="19"/>
                    <a:pt x="14" y="22"/>
                    <a:pt x="13" y="23"/>
                  </a:cubicBezTo>
                  <a:cubicBezTo>
                    <a:pt x="18" y="21"/>
                    <a:pt x="13" y="8"/>
                    <a:pt x="11" y="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37"/>
            <p:cNvSpPr/>
            <p:nvPr/>
          </p:nvSpPr>
          <p:spPr bwMode="auto">
            <a:xfrm>
              <a:off x="3662075" y="-1391093"/>
              <a:ext cx="239746" cy="97397"/>
            </a:xfrm>
            <a:custGeom>
              <a:avLst/>
              <a:gdLst>
                <a:gd name="T0" fmla="*/ 22 w 24"/>
                <a:gd name="T1" fmla="*/ 5 h 10"/>
                <a:gd name="T2" fmla="*/ 17 w 24"/>
                <a:gd name="T3" fmla="*/ 8 h 10"/>
                <a:gd name="T4" fmla="*/ 6 w 24"/>
                <a:gd name="T5" fmla="*/ 6 h 10"/>
                <a:gd name="T6" fmla="*/ 5 w 24"/>
                <a:gd name="T7" fmla="*/ 6 h 10"/>
                <a:gd name="T8" fmla="*/ 4 w 24"/>
                <a:gd name="T9" fmla="*/ 6 h 10"/>
                <a:gd name="T10" fmla="*/ 3 w 24"/>
                <a:gd name="T11" fmla="*/ 5 h 10"/>
                <a:gd name="T12" fmla="*/ 2 w 24"/>
                <a:gd name="T13" fmla="*/ 5 h 10"/>
                <a:gd name="T14" fmla="*/ 2 w 24"/>
                <a:gd name="T15" fmla="*/ 4 h 10"/>
                <a:gd name="T16" fmla="*/ 11 w 24"/>
                <a:gd name="T17" fmla="*/ 1 h 10"/>
                <a:gd name="T18" fmla="*/ 22 w 24"/>
                <a:gd name="T1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0">
                  <a:moveTo>
                    <a:pt x="22" y="5"/>
                  </a:moveTo>
                  <a:cubicBezTo>
                    <a:pt x="24" y="8"/>
                    <a:pt x="20" y="10"/>
                    <a:pt x="17" y="8"/>
                  </a:cubicBezTo>
                  <a:cubicBezTo>
                    <a:pt x="13" y="6"/>
                    <a:pt x="11" y="4"/>
                    <a:pt x="6" y="6"/>
                  </a:cubicBezTo>
                  <a:cubicBezTo>
                    <a:pt x="2" y="8"/>
                    <a:pt x="2" y="7"/>
                    <a:pt x="5" y="6"/>
                  </a:cubicBezTo>
                  <a:cubicBezTo>
                    <a:pt x="11" y="3"/>
                    <a:pt x="11" y="3"/>
                    <a:pt x="4" y="6"/>
                  </a:cubicBezTo>
                  <a:cubicBezTo>
                    <a:pt x="1" y="7"/>
                    <a:pt x="1" y="6"/>
                    <a:pt x="3" y="5"/>
                  </a:cubicBezTo>
                  <a:cubicBezTo>
                    <a:pt x="10" y="2"/>
                    <a:pt x="7" y="3"/>
                    <a:pt x="2" y="5"/>
                  </a:cubicBezTo>
                  <a:cubicBezTo>
                    <a:pt x="1" y="6"/>
                    <a:pt x="0" y="6"/>
                    <a:pt x="2" y="4"/>
                  </a:cubicBezTo>
                  <a:cubicBezTo>
                    <a:pt x="3" y="4"/>
                    <a:pt x="7" y="2"/>
                    <a:pt x="11" y="1"/>
                  </a:cubicBezTo>
                  <a:cubicBezTo>
                    <a:pt x="15" y="0"/>
                    <a:pt x="21" y="1"/>
                    <a:pt x="22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38"/>
            <p:cNvSpPr/>
            <p:nvPr/>
          </p:nvSpPr>
          <p:spPr bwMode="auto">
            <a:xfrm>
              <a:off x="3362393" y="-1383601"/>
              <a:ext cx="228509" cy="101144"/>
            </a:xfrm>
            <a:custGeom>
              <a:avLst/>
              <a:gdLst>
                <a:gd name="T0" fmla="*/ 21 w 23"/>
                <a:gd name="T1" fmla="*/ 5 h 10"/>
                <a:gd name="T2" fmla="*/ 20 w 23"/>
                <a:gd name="T3" fmla="*/ 5 h 10"/>
                <a:gd name="T4" fmla="*/ 19 w 23"/>
                <a:gd name="T5" fmla="*/ 5 h 10"/>
                <a:gd name="T6" fmla="*/ 19 w 23"/>
                <a:gd name="T7" fmla="*/ 6 h 10"/>
                <a:gd name="T8" fmla="*/ 18 w 23"/>
                <a:gd name="T9" fmla="*/ 6 h 10"/>
                <a:gd name="T10" fmla="*/ 6 w 23"/>
                <a:gd name="T11" fmla="*/ 8 h 10"/>
                <a:gd name="T12" fmla="*/ 1 w 23"/>
                <a:gd name="T13" fmla="*/ 4 h 10"/>
                <a:gd name="T14" fmla="*/ 13 w 23"/>
                <a:gd name="T15" fmla="*/ 1 h 10"/>
                <a:gd name="T16" fmla="*/ 21 w 23"/>
                <a:gd name="T17" fmla="*/ 4 h 10"/>
                <a:gd name="T18" fmla="*/ 21 w 23"/>
                <a:gd name="T1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0">
                  <a:moveTo>
                    <a:pt x="21" y="5"/>
                  </a:moveTo>
                  <a:cubicBezTo>
                    <a:pt x="17" y="2"/>
                    <a:pt x="13" y="2"/>
                    <a:pt x="20" y="5"/>
                  </a:cubicBezTo>
                  <a:cubicBezTo>
                    <a:pt x="22" y="6"/>
                    <a:pt x="23" y="6"/>
                    <a:pt x="19" y="5"/>
                  </a:cubicBezTo>
                  <a:cubicBezTo>
                    <a:pt x="13" y="2"/>
                    <a:pt x="12" y="3"/>
                    <a:pt x="19" y="6"/>
                  </a:cubicBezTo>
                  <a:cubicBezTo>
                    <a:pt x="22" y="7"/>
                    <a:pt x="21" y="7"/>
                    <a:pt x="18" y="6"/>
                  </a:cubicBezTo>
                  <a:cubicBezTo>
                    <a:pt x="12" y="3"/>
                    <a:pt x="10" y="5"/>
                    <a:pt x="6" y="8"/>
                  </a:cubicBezTo>
                  <a:cubicBezTo>
                    <a:pt x="3" y="10"/>
                    <a:pt x="0" y="8"/>
                    <a:pt x="1" y="4"/>
                  </a:cubicBezTo>
                  <a:cubicBezTo>
                    <a:pt x="2" y="0"/>
                    <a:pt x="8" y="0"/>
                    <a:pt x="13" y="1"/>
                  </a:cubicBezTo>
                  <a:cubicBezTo>
                    <a:pt x="16" y="2"/>
                    <a:pt x="20" y="3"/>
                    <a:pt x="21" y="4"/>
                  </a:cubicBezTo>
                  <a:cubicBezTo>
                    <a:pt x="23" y="5"/>
                    <a:pt x="22" y="5"/>
                    <a:pt x="21" y="5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39"/>
            <p:cNvSpPr/>
            <p:nvPr/>
          </p:nvSpPr>
          <p:spPr bwMode="auto">
            <a:xfrm>
              <a:off x="3560933" y="-1331157"/>
              <a:ext cx="161080" cy="119873"/>
            </a:xfrm>
            <a:custGeom>
              <a:avLst/>
              <a:gdLst>
                <a:gd name="T0" fmla="*/ 9 w 16"/>
                <a:gd name="T1" fmla="*/ 1 h 12"/>
                <a:gd name="T2" fmla="*/ 8 w 16"/>
                <a:gd name="T3" fmla="*/ 12 h 12"/>
                <a:gd name="T4" fmla="*/ 4 w 16"/>
                <a:gd name="T5" fmla="*/ 2 h 12"/>
                <a:gd name="T6" fmla="*/ 5 w 16"/>
                <a:gd name="T7" fmla="*/ 1 h 12"/>
                <a:gd name="T8" fmla="*/ 4 w 16"/>
                <a:gd name="T9" fmla="*/ 5 h 12"/>
                <a:gd name="T10" fmla="*/ 5 w 16"/>
                <a:gd name="T11" fmla="*/ 5 h 12"/>
                <a:gd name="T12" fmla="*/ 6 w 16"/>
                <a:gd name="T13" fmla="*/ 1 h 12"/>
                <a:gd name="T14" fmla="*/ 7 w 16"/>
                <a:gd name="T15" fmla="*/ 1 h 12"/>
                <a:gd name="T16" fmla="*/ 6 w 16"/>
                <a:gd name="T17" fmla="*/ 6 h 12"/>
                <a:gd name="T18" fmla="*/ 7 w 16"/>
                <a:gd name="T19" fmla="*/ 6 h 12"/>
                <a:gd name="T20" fmla="*/ 7 w 16"/>
                <a:gd name="T21" fmla="*/ 1 h 12"/>
                <a:gd name="T22" fmla="*/ 8 w 16"/>
                <a:gd name="T23" fmla="*/ 1 h 12"/>
                <a:gd name="T24" fmla="*/ 8 w 16"/>
                <a:gd name="T25" fmla="*/ 5 h 12"/>
                <a:gd name="T26" fmla="*/ 9 w 16"/>
                <a:gd name="T27" fmla="*/ 5 h 12"/>
                <a:gd name="T28" fmla="*/ 9 w 16"/>
                <a:gd name="T29" fmla="*/ 1 h 12"/>
                <a:gd name="T30" fmla="*/ 9 w 16"/>
                <a:gd name="T3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2">
                  <a:moveTo>
                    <a:pt x="9" y="1"/>
                  </a:moveTo>
                  <a:cubicBezTo>
                    <a:pt x="10" y="2"/>
                    <a:pt x="16" y="12"/>
                    <a:pt x="8" y="12"/>
                  </a:cubicBezTo>
                  <a:cubicBezTo>
                    <a:pt x="0" y="12"/>
                    <a:pt x="2" y="4"/>
                    <a:pt x="4" y="2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4" y="7"/>
                    <a:pt x="5" y="5"/>
                  </a:cubicBezTo>
                  <a:cubicBezTo>
                    <a:pt x="5" y="3"/>
                    <a:pt x="6" y="2"/>
                    <a:pt x="6" y="1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6" y="2"/>
                    <a:pt x="6" y="4"/>
                    <a:pt x="6" y="6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7" y="4"/>
                    <a:pt x="7" y="2"/>
                    <a:pt x="7" y="1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1"/>
                    <a:pt x="8" y="3"/>
                    <a:pt x="8" y="5"/>
                  </a:cubicBezTo>
                  <a:cubicBezTo>
                    <a:pt x="8" y="7"/>
                    <a:pt x="9" y="7"/>
                    <a:pt x="9" y="5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8" y="0"/>
                    <a:pt x="9" y="0"/>
                    <a:pt x="9" y="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40"/>
            <p:cNvSpPr/>
            <p:nvPr/>
          </p:nvSpPr>
          <p:spPr bwMode="auto">
            <a:xfrm>
              <a:off x="3590901" y="-1222521"/>
              <a:ext cx="131112" cy="580635"/>
            </a:xfrm>
            <a:custGeom>
              <a:avLst/>
              <a:gdLst>
                <a:gd name="T0" fmla="*/ 4 w 13"/>
                <a:gd name="T1" fmla="*/ 53 h 58"/>
                <a:gd name="T2" fmla="*/ 7 w 13"/>
                <a:gd name="T3" fmla="*/ 32 h 58"/>
                <a:gd name="T4" fmla="*/ 3 w 13"/>
                <a:gd name="T5" fmla="*/ 3 h 58"/>
                <a:gd name="T6" fmla="*/ 4 w 13"/>
                <a:gd name="T7" fmla="*/ 3 h 58"/>
                <a:gd name="T8" fmla="*/ 7 w 13"/>
                <a:gd name="T9" fmla="*/ 31 h 58"/>
                <a:gd name="T10" fmla="*/ 6 w 13"/>
                <a:gd name="T11" fmla="*/ 53 h 58"/>
                <a:gd name="T12" fmla="*/ 4 w 13"/>
                <a:gd name="T13" fmla="*/ 5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58">
                  <a:moveTo>
                    <a:pt x="4" y="53"/>
                  </a:moveTo>
                  <a:cubicBezTo>
                    <a:pt x="9" y="48"/>
                    <a:pt x="10" y="39"/>
                    <a:pt x="7" y="32"/>
                  </a:cubicBezTo>
                  <a:cubicBezTo>
                    <a:pt x="1" y="20"/>
                    <a:pt x="2" y="11"/>
                    <a:pt x="3" y="3"/>
                  </a:cubicBezTo>
                  <a:cubicBezTo>
                    <a:pt x="3" y="0"/>
                    <a:pt x="4" y="1"/>
                    <a:pt x="4" y="3"/>
                  </a:cubicBezTo>
                  <a:cubicBezTo>
                    <a:pt x="4" y="4"/>
                    <a:pt x="2" y="21"/>
                    <a:pt x="7" y="31"/>
                  </a:cubicBezTo>
                  <a:cubicBezTo>
                    <a:pt x="13" y="40"/>
                    <a:pt x="10" y="49"/>
                    <a:pt x="6" y="53"/>
                  </a:cubicBezTo>
                  <a:cubicBezTo>
                    <a:pt x="1" y="58"/>
                    <a:pt x="0" y="56"/>
                    <a:pt x="4" y="5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41"/>
            <p:cNvSpPr/>
            <p:nvPr/>
          </p:nvSpPr>
          <p:spPr bwMode="auto">
            <a:xfrm>
              <a:off x="3482266" y="-930331"/>
              <a:ext cx="179809" cy="149841"/>
            </a:xfrm>
            <a:custGeom>
              <a:avLst/>
              <a:gdLst>
                <a:gd name="T0" fmla="*/ 7 w 18"/>
                <a:gd name="T1" fmla="*/ 3 h 15"/>
                <a:gd name="T2" fmla="*/ 9 w 18"/>
                <a:gd name="T3" fmla="*/ 1 h 15"/>
                <a:gd name="T4" fmla="*/ 18 w 18"/>
                <a:gd name="T5" fmla="*/ 12 h 15"/>
                <a:gd name="T6" fmla="*/ 17 w 18"/>
                <a:gd name="T7" fmla="*/ 11 h 15"/>
                <a:gd name="T8" fmla="*/ 7 w 18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5">
                  <a:moveTo>
                    <a:pt x="7" y="3"/>
                  </a:moveTo>
                  <a:cubicBezTo>
                    <a:pt x="0" y="4"/>
                    <a:pt x="1" y="0"/>
                    <a:pt x="9" y="1"/>
                  </a:cubicBezTo>
                  <a:cubicBezTo>
                    <a:pt x="14" y="2"/>
                    <a:pt x="17" y="9"/>
                    <a:pt x="18" y="12"/>
                  </a:cubicBezTo>
                  <a:cubicBezTo>
                    <a:pt x="18" y="14"/>
                    <a:pt x="18" y="15"/>
                    <a:pt x="17" y="11"/>
                  </a:cubicBezTo>
                  <a:cubicBezTo>
                    <a:pt x="15" y="7"/>
                    <a:pt x="11" y="3"/>
                    <a:pt x="7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42"/>
            <p:cNvSpPr/>
            <p:nvPr/>
          </p:nvSpPr>
          <p:spPr bwMode="auto">
            <a:xfrm>
              <a:off x="3673314" y="-1042712"/>
              <a:ext cx="127365" cy="191049"/>
            </a:xfrm>
            <a:custGeom>
              <a:avLst/>
              <a:gdLst>
                <a:gd name="T0" fmla="*/ 3 w 13"/>
                <a:gd name="T1" fmla="*/ 16 h 19"/>
                <a:gd name="T2" fmla="*/ 4 w 13"/>
                <a:gd name="T3" fmla="*/ 3 h 19"/>
                <a:gd name="T4" fmla="*/ 7 w 13"/>
                <a:gd name="T5" fmla="*/ 5 h 19"/>
                <a:gd name="T6" fmla="*/ 3 w 13"/>
                <a:gd name="T7" fmla="*/ 15 h 19"/>
                <a:gd name="T8" fmla="*/ 3 w 13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9">
                  <a:moveTo>
                    <a:pt x="3" y="16"/>
                  </a:moveTo>
                  <a:cubicBezTo>
                    <a:pt x="2" y="14"/>
                    <a:pt x="0" y="6"/>
                    <a:pt x="4" y="3"/>
                  </a:cubicBezTo>
                  <a:cubicBezTo>
                    <a:pt x="11" y="0"/>
                    <a:pt x="13" y="3"/>
                    <a:pt x="7" y="5"/>
                  </a:cubicBezTo>
                  <a:cubicBezTo>
                    <a:pt x="3" y="6"/>
                    <a:pt x="2" y="11"/>
                    <a:pt x="3" y="15"/>
                  </a:cubicBezTo>
                  <a:cubicBezTo>
                    <a:pt x="5" y="19"/>
                    <a:pt x="4" y="18"/>
                    <a:pt x="3" y="16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Oval 143"/>
            <p:cNvSpPr>
              <a:spLocks noChangeArrowheads="1"/>
            </p:cNvSpPr>
            <p:nvPr/>
          </p:nvSpPr>
          <p:spPr bwMode="auto">
            <a:xfrm>
              <a:off x="3650838" y="-1702012"/>
              <a:ext cx="41207" cy="41207"/>
            </a:xfrm>
            <a:prstGeom prst="ellipse">
              <a:avLst/>
            </a:pr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Oval 144"/>
            <p:cNvSpPr>
              <a:spLocks noChangeArrowheads="1"/>
            </p:cNvSpPr>
            <p:nvPr/>
          </p:nvSpPr>
          <p:spPr bwMode="auto">
            <a:xfrm>
              <a:off x="3553441" y="-1702012"/>
              <a:ext cx="37460" cy="29968"/>
            </a:xfrm>
            <a:prstGeom prst="ellipse">
              <a:avLst/>
            </a:pr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Oval 145"/>
            <p:cNvSpPr>
              <a:spLocks noChangeArrowheads="1"/>
            </p:cNvSpPr>
            <p:nvPr/>
          </p:nvSpPr>
          <p:spPr bwMode="auto">
            <a:xfrm>
              <a:off x="3602138" y="-1750712"/>
              <a:ext cx="48700" cy="29968"/>
            </a:xfrm>
            <a:prstGeom prst="ellipse">
              <a:avLst/>
            </a:pr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46"/>
            <p:cNvSpPr/>
            <p:nvPr/>
          </p:nvSpPr>
          <p:spPr bwMode="auto">
            <a:xfrm>
              <a:off x="5164232" y="-360935"/>
              <a:ext cx="41207" cy="41207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3 h 4"/>
                <a:gd name="T4" fmla="*/ 1 w 4"/>
                <a:gd name="T5" fmla="*/ 3 h 4"/>
                <a:gd name="T6" fmla="*/ 1 w 4"/>
                <a:gd name="T7" fmla="*/ 0 h 4"/>
                <a:gd name="T8" fmla="*/ 4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4" y="1"/>
                    <a:pt x="4" y="2"/>
                    <a:pt x="4" y="3"/>
                  </a:cubicBez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47"/>
            <p:cNvSpPr/>
            <p:nvPr/>
          </p:nvSpPr>
          <p:spPr bwMode="auto">
            <a:xfrm>
              <a:off x="5093057" y="-420871"/>
              <a:ext cx="52444" cy="41207"/>
            </a:xfrm>
            <a:custGeom>
              <a:avLst/>
              <a:gdLst>
                <a:gd name="T0" fmla="*/ 4 w 5"/>
                <a:gd name="T1" fmla="*/ 1 h 4"/>
                <a:gd name="T2" fmla="*/ 4 w 5"/>
                <a:gd name="T3" fmla="*/ 3 h 4"/>
                <a:gd name="T4" fmla="*/ 1 w 5"/>
                <a:gd name="T5" fmla="*/ 3 h 4"/>
                <a:gd name="T6" fmla="*/ 1 w 5"/>
                <a:gd name="T7" fmla="*/ 1 h 4"/>
                <a:gd name="T8" fmla="*/ 4 w 5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5" y="2"/>
                    <a:pt x="5" y="3"/>
                    <a:pt x="4" y="3"/>
                  </a:cubicBezTo>
                  <a:cubicBezTo>
                    <a:pt x="3" y="4"/>
                    <a:pt x="2" y="4"/>
                    <a:pt x="1" y="3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48"/>
            <p:cNvSpPr/>
            <p:nvPr/>
          </p:nvSpPr>
          <p:spPr bwMode="auto">
            <a:xfrm>
              <a:off x="5182961" y="-432110"/>
              <a:ext cx="41207" cy="41207"/>
            </a:xfrm>
            <a:custGeom>
              <a:avLst/>
              <a:gdLst>
                <a:gd name="T0" fmla="*/ 0 w 4"/>
                <a:gd name="T1" fmla="*/ 3 h 4"/>
                <a:gd name="T2" fmla="*/ 0 w 4"/>
                <a:gd name="T3" fmla="*/ 1 h 4"/>
                <a:gd name="T4" fmla="*/ 4 w 4"/>
                <a:gd name="T5" fmla="*/ 1 h 4"/>
                <a:gd name="T6" fmla="*/ 4 w 4"/>
                <a:gd name="T7" fmla="*/ 3 h 4"/>
                <a:gd name="T8" fmla="*/ 0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3"/>
                  </a:move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3" y="0"/>
                    <a:pt x="4" y="1"/>
                  </a:cubicBezTo>
                  <a:cubicBezTo>
                    <a:pt x="4" y="2"/>
                    <a:pt x="4" y="3"/>
                    <a:pt x="4" y="3"/>
                  </a:cubicBezTo>
                  <a:cubicBezTo>
                    <a:pt x="3" y="4"/>
                    <a:pt x="1" y="4"/>
                    <a:pt x="0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49"/>
            <p:cNvSpPr/>
            <p:nvPr/>
          </p:nvSpPr>
          <p:spPr bwMode="auto">
            <a:xfrm>
              <a:off x="2028807" y="-360935"/>
              <a:ext cx="48700" cy="41207"/>
            </a:xfrm>
            <a:custGeom>
              <a:avLst/>
              <a:gdLst>
                <a:gd name="T0" fmla="*/ 4 w 5"/>
                <a:gd name="T1" fmla="*/ 0 h 4"/>
                <a:gd name="T2" fmla="*/ 4 w 5"/>
                <a:gd name="T3" fmla="*/ 3 h 4"/>
                <a:gd name="T4" fmla="*/ 1 w 5"/>
                <a:gd name="T5" fmla="*/ 3 h 4"/>
                <a:gd name="T6" fmla="*/ 1 w 5"/>
                <a:gd name="T7" fmla="*/ 0 h 4"/>
                <a:gd name="T8" fmla="*/ 4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cubicBezTo>
                    <a:pt x="5" y="1"/>
                    <a:pt x="5" y="2"/>
                    <a:pt x="4" y="3"/>
                  </a:cubicBezTo>
                  <a:cubicBezTo>
                    <a:pt x="4" y="4"/>
                    <a:pt x="2" y="4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50"/>
            <p:cNvSpPr/>
            <p:nvPr/>
          </p:nvSpPr>
          <p:spPr bwMode="auto">
            <a:xfrm>
              <a:off x="2099983" y="-420871"/>
              <a:ext cx="48700" cy="41207"/>
            </a:xfrm>
            <a:custGeom>
              <a:avLst/>
              <a:gdLst>
                <a:gd name="T0" fmla="*/ 4 w 5"/>
                <a:gd name="T1" fmla="*/ 1 h 4"/>
                <a:gd name="T2" fmla="*/ 4 w 5"/>
                <a:gd name="T3" fmla="*/ 3 h 4"/>
                <a:gd name="T4" fmla="*/ 1 w 5"/>
                <a:gd name="T5" fmla="*/ 3 h 4"/>
                <a:gd name="T6" fmla="*/ 1 w 5"/>
                <a:gd name="T7" fmla="*/ 1 h 4"/>
                <a:gd name="T8" fmla="*/ 4 w 5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5" y="2"/>
                    <a:pt x="5" y="3"/>
                    <a:pt x="4" y="3"/>
                  </a:cubicBezTo>
                  <a:cubicBezTo>
                    <a:pt x="3" y="4"/>
                    <a:pt x="2" y="4"/>
                    <a:pt x="1" y="3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51"/>
            <p:cNvSpPr/>
            <p:nvPr/>
          </p:nvSpPr>
          <p:spPr bwMode="auto">
            <a:xfrm>
              <a:off x="2017570" y="-432110"/>
              <a:ext cx="41207" cy="41207"/>
            </a:xfrm>
            <a:custGeom>
              <a:avLst/>
              <a:gdLst>
                <a:gd name="T0" fmla="*/ 3 w 4"/>
                <a:gd name="T1" fmla="*/ 3 h 4"/>
                <a:gd name="T2" fmla="*/ 0 w 4"/>
                <a:gd name="T3" fmla="*/ 3 h 4"/>
                <a:gd name="T4" fmla="*/ 0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1" y="4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5E7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1" name="TextBox 7"/>
          <p:cNvSpPr txBox="1">
            <a:spLocks noChangeArrowheads="1"/>
          </p:cNvSpPr>
          <p:nvPr/>
        </p:nvSpPr>
        <p:spPr bwMode="auto">
          <a:xfrm>
            <a:off x="6479784" y="1903476"/>
            <a:ext cx="564578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8"/>
          <p:cNvSpPr txBox="1"/>
          <p:nvPr/>
        </p:nvSpPr>
        <p:spPr>
          <a:xfrm>
            <a:off x="7006262" y="2169607"/>
            <a:ext cx="416877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绪论：项目研发思路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.…………3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10"/>
          <p:cNvSpPr txBox="1">
            <a:spLocks noChangeArrowheads="1"/>
          </p:cNvSpPr>
          <p:nvPr/>
        </p:nvSpPr>
        <p:spPr bwMode="auto">
          <a:xfrm>
            <a:off x="6479784" y="2636066"/>
            <a:ext cx="564578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11"/>
          <p:cNvSpPr txBox="1"/>
          <p:nvPr/>
        </p:nvSpPr>
        <p:spPr>
          <a:xfrm>
            <a:off x="7006262" y="2937121"/>
            <a:ext cx="425894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游戏开发重难点突破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……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 8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12"/>
          <p:cNvSpPr txBox="1">
            <a:spLocks noChangeArrowheads="1"/>
          </p:cNvSpPr>
          <p:nvPr/>
        </p:nvSpPr>
        <p:spPr bwMode="auto">
          <a:xfrm>
            <a:off x="6479784" y="3368655"/>
            <a:ext cx="564578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13"/>
          <p:cNvSpPr txBox="1"/>
          <p:nvPr/>
        </p:nvSpPr>
        <p:spPr>
          <a:xfrm>
            <a:off x="7006262" y="3633198"/>
            <a:ext cx="438023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项目结合过程展示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.…………… 13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TextBox 14"/>
          <p:cNvSpPr txBox="1">
            <a:spLocks noChangeArrowheads="1"/>
          </p:cNvSpPr>
          <p:nvPr/>
        </p:nvSpPr>
        <p:spPr bwMode="auto">
          <a:xfrm>
            <a:off x="6479784" y="4099656"/>
            <a:ext cx="564578" cy="83099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15"/>
          <p:cNvSpPr txBox="1"/>
          <p:nvPr/>
        </p:nvSpPr>
        <p:spPr>
          <a:xfrm>
            <a:off x="7006262" y="4365787"/>
            <a:ext cx="438023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项目未来发展方向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.…………… 18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6"/>
          <p:cNvSpPr txBox="1">
            <a:spLocks noChangeArrowheads="1"/>
          </p:cNvSpPr>
          <p:nvPr/>
        </p:nvSpPr>
        <p:spPr bwMode="auto">
          <a:xfrm>
            <a:off x="1924707" y="2706080"/>
            <a:ext cx="290383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Box 7"/>
          <p:cNvSpPr txBox="1"/>
          <p:nvPr/>
        </p:nvSpPr>
        <p:spPr>
          <a:xfrm>
            <a:off x="2019117" y="3952101"/>
            <a:ext cx="27543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5E71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b="1" dirty="0">
              <a:solidFill>
                <a:srgbClr val="5E71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图文框 9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" y="190723"/>
            <a:ext cx="1640170" cy="1662561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5820" y="4961952"/>
            <a:ext cx="1640170" cy="1662561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99884" y="194159"/>
            <a:ext cx="1640170" cy="1662561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284" y="4906312"/>
            <a:ext cx="1640170" cy="1662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>
            <a:fillRect/>
          </a:stretch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80467" y="2603117"/>
            <a:ext cx="5669280" cy="82994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绪论：项目研发思路</a:t>
            </a:r>
            <a:endParaRPr lang="en-US" altLang="zh-CN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84622" y="2095772"/>
            <a:ext cx="149752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20863" y="1906689"/>
            <a:ext cx="3025045" cy="3025045"/>
          </a:xfrm>
          <a:prstGeom prst="roundRect">
            <a:avLst/>
          </a:prstGeom>
          <a:noFill/>
          <a:ln w="571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52785" y="3434114"/>
            <a:ext cx="5772150" cy="972961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" y="190723"/>
            <a:ext cx="1640170" cy="16625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5820" y="4961952"/>
            <a:ext cx="1640170" cy="16625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99884" y="194159"/>
            <a:ext cx="1640170" cy="16625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284" y="4906312"/>
            <a:ext cx="1640170" cy="1662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255" y="675640"/>
            <a:ext cx="10515600" cy="1325563"/>
          </a:xfrm>
        </p:spPr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选题的思路：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00545" y="1270"/>
            <a:ext cx="5329555" cy="6855460"/>
          </a:xfrm>
          <a:prstGeom prst="rect">
            <a:avLst/>
          </a:prstGeom>
        </p:spPr>
      </p:pic>
      <p:sp>
        <p:nvSpPr>
          <p:cNvPr id="6" name="左箭头 5"/>
          <p:cNvSpPr/>
          <p:nvPr/>
        </p:nvSpPr>
        <p:spPr>
          <a:xfrm>
            <a:off x="8235950" y="895350"/>
            <a:ext cx="989330" cy="2647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9316720" y="1195705"/>
            <a:ext cx="826135" cy="2857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MH_Number_1"/>
          <p:cNvSpPr/>
          <p:nvPr>
            <p:custDataLst>
              <p:tags r:id="rId2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MH_Entry_1"/>
          <p:cNvSpPr/>
          <p:nvPr>
            <p:custDataLst>
              <p:tags r:id="rId3"/>
            </p:custDataLst>
          </p:nvPr>
        </p:nvSpPr>
        <p:spPr>
          <a:xfrm>
            <a:off x="657229" y="141602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p>
            <a:pPr algn="ctr"/>
            <a:r>
              <a:rPr lang="zh-CN" altLang="en-US" sz="24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绪论：项目研发思路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5"/>
          <p:cNvSpPr/>
          <p:nvPr/>
        </p:nvSpPr>
        <p:spPr bwMode="auto">
          <a:xfrm>
            <a:off x="2023160" y="2264754"/>
            <a:ext cx="2216149" cy="1304925"/>
          </a:xfrm>
          <a:custGeom>
            <a:avLst/>
            <a:gdLst>
              <a:gd name="T0" fmla="*/ 178 w 872"/>
              <a:gd name="T1" fmla="*/ 512 h 512"/>
              <a:gd name="T2" fmla="*/ 158 w 872"/>
              <a:gd name="T3" fmla="*/ 374 h 512"/>
              <a:gd name="T4" fmla="*/ 153 w 872"/>
              <a:gd name="T5" fmla="*/ 317 h 512"/>
              <a:gd name="T6" fmla="*/ 148 w 872"/>
              <a:gd name="T7" fmla="*/ 309 h 512"/>
              <a:gd name="T8" fmla="*/ 140 w 872"/>
              <a:gd name="T9" fmla="*/ 312 h 512"/>
              <a:gd name="T10" fmla="*/ 47 w 872"/>
              <a:gd name="T11" fmla="*/ 327 h 512"/>
              <a:gd name="T12" fmla="*/ 5 w 872"/>
              <a:gd name="T13" fmla="*/ 246 h 512"/>
              <a:gd name="T14" fmla="*/ 71 w 872"/>
              <a:gd name="T15" fmla="*/ 178 h 512"/>
              <a:gd name="T16" fmla="*/ 139 w 872"/>
              <a:gd name="T17" fmla="*/ 199 h 512"/>
              <a:gd name="T18" fmla="*/ 149 w 872"/>
              <a:gd name="T19" fmla="*/ 204 h 512"/>
              <a:gd name="T20" fmla="*/ 154 w 872"/>
              <a:gd name="T21" fmla="*/ 193 h 512"/>
              <a:gd name="T22" fmla="*/ 179 w 872"/>
              <a:gd name="T23" fmla="*/ 6 h 512"/>
              <a:gd name="T24" fmla="*/ 180 w 872"/>
              <a:gd name="T25" fmla="*/ 0 h 512"/>
              <a:gd name="T26" fmla="*/ 221 w 872"/>
              <a:gd name="T27" fmla="*/ 8 h 512"/>
              <a:gd name="T28" fmla="*/ 374 w 872"/>
              <a:gd name="T29" fmla="*/ 27 h 512"/>
              <a:gd name="T30" fmla="*/ 384 w 872"/>
              <a:gd name="T31" fmla="*/ 31 h 512"/>
              <a:gd name="T32" fmla="*/ 380 w 872"/>
              <a:gd name="T33" fmla="*/ 41 h 512"/>
              <a:gd name="T34" fmla="*/ 365 w 872"/>
              <a:gd name="T35" fmla="*/ 132 h 512"/>
              <a:gd name="T36" fmla="*/ 448 w 872"/>
              <a:gd name="T37" fmla="*/ 175 h 512"/>
              <a:gd name="T38" fmla="*/ 514 w 872"/>
              <a:gd name="T39" fmla="*/ 111 h 512"/>
              <a:gd name="T40" fmla="*/ 491 w 872"/>
              <a:gd name="T41" fmla="*/ 39 h 512"/>
              <a:gd name="T42" fmla="*/ 488 w 872"/>
              <a:gd name="T43" fmla="*/ 32 h 512"/>
              <a:gd name="T44" fmla="*/ 496 w 872"/>
              <a:gd name="T45" fmla="*/ 27 h 512"/>
              <a:gd name="T46" fmla="*/ 593 w 872"/>
              <a:gd name="T47" fmla="*/ 17 h 512"/>
              <a:gd name="T48" fmla="*/ 691 w 872"/>
              <a:gd name="T49" fmla="*/ 1 h 512"/>
              <a:gd name="T50" fmla="*/ 697 w 872"/>
              <a:gd name="T51" fmla="*/ 25 h 512"/>
              <a:gd name="T52" fmla="*/ 719 w 872"/>
              <a:gd name="T53" fmla="*/ 196 h 512"/>
              <a:gd name="T54" fmla="*/ 723 w 872"/>
              <a:gd name="T55" fmla="*/ 203 h 512"/>
              <a:gd name="T56" fmla="*/ 732 w 872"/>
              <a:gd name="T57" fmla="*/ 200 h 512"/>
              <a:gd name="T58" fmla="*/ 816 w 872"/>
              <a:gd name="T59" fmla="*/ 182 h 512"/>
              <a:gd name="T60" fmla="*/ 868 w 872"/>
              <a:gd name="T61" fmla="*/ 251 h 512"/>
              <a:gd name="T62" fmla="*/ 799 w 872"/>
              <a:gd name="T63" fmla="*/ 334 h 512"/>
              <a:gd name="T64" fmla="*/ 732 w 872"/>
              <a:gd name="T65" fmla="*/ 312 h 512"/>
              <a:gd name="T66" fmla="*/ 723 w 872"/>
              <a:gd name="T67" fmla="*/ 309 h 512"/>
              <a:gd name="T68" fmla="*/ 718 w 872"/>
              <a:gd name="T69" fmla="*/ 318 h 512"/>
              <a:gd name="T70" fmla="*/ 693 w 872"/>
              <a:gd name="T71" fmla="*/ 506 h 512"/>
              <a:gd name="T72" fmla="*/ 691 w 872"/>
              <a:gd name="T73" fmla="*/ 512 h 512"/>
              <a:gd name="T74" fmla="*/ 641 w 872"/>
              <a:gd name="T75" fmla="*/ 503 h 512"/>
              <a:gd name="T76" fmla="*/ 498 w 872"/>
              <a:gd name="T77" fmla="*/ 486 h 512"/>
              <a:gd name="T78" fmla="*/ 488 w 872"/>
              <a:gd name="T79" fmla="*/ 481 h 512"/>
              <a:gd name="T80" fmla="*/ 492 w 872"/>
              <a:gd name="T81" fmla="*/ 471 h 512"/>
              <a:gd name="T82" fmla="*/ 492 w 872"/>
              <a:gd name="T83" fmla="*/ 360 h 512"/>
              <a:gd name="T84" fmla="*/ 380 w 872"/>
              <a:gd name="T85" fmla="*/ 360 h 512"/>
              <a:gd name="T86" fmla="*/ 380 w 872"/>
              <a:gd name="T87" fmla="*/ 471 h 512"/>
              <a:gd name="T88" fmla="*/ 384 w 872"/>
              <a:gd name="T89" fmla="*/ 481 h 512"/>
              <a:gd name="T90" fmla="*/ 375 w 872"/>
              <a:gd name="T91" fmla="*/ 486 h 512"/>
              <a:gd name="T92" fmla="*/ 189 w 872"/>
              <a:gd name="T93" fmla="*/ 511 h 512"/>
              <a:gd name="T94" fmla="*/ 178 w 872"/>
              <a:gd name="T95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72" h="512">
                <a:moveTo>
                  <a:pt x="178" y="512"/>
                </a:moveTo>
                <a:cubicBezTo>
                  <a:pt x="171" y="465"/>
                  <a:pt x="164" y="420"/>
                  <a:pt x="158" y="374"/>
                </a:cubicBezTo>
                <a:cubicBezTo>
                  <a:pt x="155" y="355"/>
                  <a:pt x="155" y="336"/>
                  <a:pt x="153" y="317"/>
                </a:cubicBezTo>
                <a:cubicBezTo>
                  <a:pt x="153" y="314"/>
                  <a:pt x="151" y="310"/>
                  <a:pt x="148" y="309"/>
                </a:cubicBezTo>
                <a:cubicBezTo>
                  <a:pt x="147" y="308"/>
                  <a:pt x="142" y="310"/>
                  <a:pt x="140" y="312"/>
                </a:cubicBezTo>
                <a:cubicBezTo>
                  <a:pt x="114" y="337"/>
                  <a:pt x="78" y="343"/>
                  <a:pt x="47" y="327"/>
                </a:cubicBezTo>
                <a:cubicBezTo>
                  <a:pt x="17" y="311"/>
                  <a:pt x="0" y="278"/>
                  <a:pt x="5" y="246"/>
                </a:cubicBezTo>
                <a:cubicBezTo>
                  <a:pt x="10" y="211"/>
                  <a:pt x="35" y="184"/>
                  <a:pt x="71" y="178"/>
                </a:cubicBezTo>
                <a:cubicBezTo>
                  <a:pt x="96" y="173"/>
                  <a:pt x="119" y="181"/>
                  <a:pt x="139" y="199"/>
                </a:cubicBezTo>
                <a:cubicBezTo>
                  <a:pt x="141" y="201"/>
                  <a:pt x="145" y="202"/>
                  <a:pt x="149" y="204"/>
                </a:cubicBezTo>
                <a:cubicBezTo>
                  <a:pt x="150" y="200"/>
                  <a:pt x="153" y="197"/>
                  <a:pt x="154" y="193"/>
                </a:cubicBezTo>
                <a:cubicBezTo>
                  <a:pt x="157" y="130"/>
                  <a:pt x="165" y="67"/>
                  <a:pt x="179" y="6"/>
                </a:cubicBezTo>
                <a:cubicBezTo>
                  <a:pt x="179" y="4"/>
                  <a:pt x="180" y="3"/>
                  <a:pt x="180" y="0"/>
                </a:cubicBezTo>
                <a:cubicBezTo>
                  <a:pt x="194" y="3"/>
                  <a:pt x="207" y="6"/>
                  <a:pt x="221" y="8"/>
                </a:cubicBezTo>
                <a:cubicBezTo>
                  <a:pt x="272" y="14"/>
                  <a:pt x="323" y="20"/>
                  <a:pt x="374" y="27"/>
                </a:cubicBezTo>
                <a:cubicBezTo>
                  <a:pt x="377" y="27"/>
                  <a:pt x="381" y="30"/>
                  <a:pt x="384" y="31"/>
                </a:cubicBezTo>
                <a:cubicBezTo>
                  <a:pt x="383" y="34"/>
                  <a:pt x="382" y="38"/>
                  <a:pt x="380" y="41"/>
                </a:cubicBezTo>
                <a:cubicBezTo>
                  <a:pt x="356" y="66"/>
                  <a:pt x="350" y="102"/>
                  <a:pt x="365" y="132"/>
                </a:cubicBezTo>
                <a:cubicBezTo>
                  <a:pt x="381" y="163"/>
                  <a:pt x="413" y="179"/>
                  <a:pt x="448" y="175"/>
                </a:cubicBezTo>
                <a:cubicBezTo>
                  <a:pt x="480" y="170"/>
                  <a:pt x="507" y="145"/>
                  <a:pt x="514" y="111"/>
                </a:cubicBezTo>
                <a:cubicBezTo>
                  <a:pt x="519" y="84"/>
                  <a:pt x="511" y="60"/>
                  <a:pt x="491" y="39"/>
                </a:cubicBezTo>
                <a:cubicBezTo>
                  <a:pt x="489" y="37"/>
                  <a:pt x="487" y="33"/>
                  <a:pt x="488" y="32"/>
                </a:cubicBezTo>
                <a:cubicBezTo>
                  <a:pt x="489" y="29"/>
                  <a:pt x="493" y="27"/>
                  <a:pt x="496" y="27"/>
                </a:cubicBezTo>
                <a:cubicBezTo>
                  <a:pt x="528" y="23"/>
                  <a:pt x="561" y="21"/>
                  <a:pt x="593" y="17"/>
                </a:cubicBezTo>
                <a:cubicBezTo>
                  <a:pt x="626" y="13"/>
                  <a:pt x="658" y="7"/>
                  <a:pt x="691" y="1"/>
                </a:cubicBezTo>
                <a:cubicBezTo>
                  <a:pt x="693" y="8"/>
                  <a:pt x="695" y="16"/>
                  <a:pt x="697" y="25"/>
                </a:cubicBezTo>
                <a:cubicBezTo>
                  <a:pt x="708" y="81"/>
                  <a:pt x="716" y="138"/>
                  <a:pt x="719" y="196"/>
                </a:cubicBezTo>
                <a:cubicBezTo>
                  <a:pt x="719" y="198"/>
                  <a:pt x="721" y="203"/>
                  <a:pt x="723" y="203"/>
                </a:cubicBezTo>
                <a:cubicBezTo>
                  <a:pt x="725" y="204"/>
                  <a:pt x="729" y="202"/>
                  <a:pt x="732" y="200"/>
                </a:cubicBezTo>
                <a:cubicBezTo>
                  <a:pt x="756" y="178"/>
                  <a:pt x="784" y="170"/>
                  <a:pt x="816" y="182"/>
                </a:cubicBezTo>
                <a:cubicBezTo>
                  <a:pt x="847" y="193"/>
                  <a:pt x="864" y="218"/>
                  <a:pt x="868" y="251"/>
                </a:cubicBezTo>
                <a:cubicBezTo>
                  <a:pt x="872" y="290"/>
                  <a:pt x="839" y="330"/>
                  <a:pt x="799" y="334"/>
                </a:cubicBezTo>
                <a:cubicBezTo>
                  <a:pt x="773" y="338"/>
                  <a:pt x="751" y="330"/>
                  <a:pt x="732" y="312"/>
                </a:cubicBezTo>
                <a:cubicBezTo>
                  <a:pt x="730" y="310"/>
                  <a:pt x="725" y="308"/>
                  <a:pt x="723" y="309"/>
                </a:cubicBezTo>
                <a:cubicBezTo>
                  <a:pt x="720" y="310"/>
                  <a:pt x="719" y="315"/>
                  <a:pt x="718" y="318"/>
                </a:cubicBezTo>
                <a:cubicBezTo>
                  <a:pt x="715" y="381"/>
                  <a:pt x="706" y="444"/>
                  <a:pt x="693" y="506"/>
                </a:cubicBezTo>
                <a:cubicBezTo>
                  <a:pt x="693" y="508"/>
                  <a:pt x="692" y="509"/>
                  <a:pt x="691" y="512"/>
                </a:cubicBezTo>
                <a:cubicBezTo>
                  <a:pt x="674" y="509"/>
                  <a:pt x="658" y="505"/>
                  <a:pt x="641" y="503"/>
                </a:cubicBezTo>
                <a:cubicBezTo>
                  <a:pt x="594" y="497"/>
                  <a:pt x="546" y="491"/>
                  <a:pt x="498" y="486"/>
                </a:cubicBezTo>
                <a:cubicBezTo>
                  <a:pt x="495" y="485"/>
                  <a:pt x="491" y="483"/>
                  <a:pt x="488" y="481"/>
                </a:cubicBezTo>
                <a:cubicBezTo>
                  <a:pt x="489" y="478"/>
                  <a:pt x="490" y="474"/>
                  <a:pt x="492" y="471"/>
                </a:cubicBezTo>
                <a:cubicBezTo>
                  <a:pt x="523" y="439"/>
                  <a:pt x="523" y="390"/>
                  <a:pt x="492" y="360"/>
                </a:cubicBezTo>
                <a:cubicBezTo>
                  <a:pt x="461" y="329"/>
                  <a:pt x="411" y="329"/>
                  <a:pt x="380" y="360"/>
                </a:cubicBezTo>
                <a:cubicBezTo>
                  <a:pt x="349" y="391"/>
                  <a:pt x="349" y="439"/>
                  <a:pt x="380" y="471"/>
                </a:cubicBezTo>
                <a:cubicBezTo>
                  <a:pt x="382" y="474"/>
                  <a:pt x="384" y="478"/>
                  <a:pt x="384" y="481"/>
                </a:cubicBezTo>
                <a:cubicBezTo>
                  <a:pt x="384" y="483"/>
                  <a:pt x="378" y="485"/>
                  <a:pt x="375" y="486"/>
                </a:cubicBezTo>
                <a:cubicBezTo>
                  <a:pt x="313" y="489"/>
                  <a:pt x="251" y="497"/>
                  <a:pt x="189" y="511"/>
                </a:cubicBezTo>
                <a:cubicBezTo>
                  <a:pt x="187" y="511"/>
                  <a:pt x="184" y="511"/>
                  <a:pt x="178" y="51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14" name="Freeform 5"/>
          <p:cNvSpPr/>
          <p:nvPr/>
        </p:nvSpPr>
        <p:spPr bwMode="auto">
          <a:xfrm rot="7635232">
            <a:off x="3937364" y="2106148"/>
            <a:ext cx="2216149" cy="1304925"/>
          </a:xfrm>
          <a:custGeom>
            <a:avLst/>
            <a:gdLst>
              <a:gd name="T0" fmla="*/ 178 w 872"/>
              <a:gd name="T1" fmla="*/ 512 h 512"/>
              <a:gd name="T2" fmla="*/ 158 w 872"/>
              <a:gd name="T3" fmla="*/ 374 h 512"/>
              <a:gd name="T4" fmla="*/ 153 w 872"/>
              <a:gd name="T5" fmla="*/ 317 h 512"/>
              <a:gd name="T6" fmla="*/ 148 w 872"/>
              <a:gd name="T7" fmla="*/ 309 h 512"/>
              <a:gd name="T8" fmla="*/ 140 w 872"/>
              <a:gd name="T9" fmla="*/ 312 h 512"/>
              <a:gd name="T10" fmla="*/ 47 w 872"/>
              <a:gd name="T11" fmla="*/ 327 h 512"/>
              <a:gd name="T12" fmla="*/ 5 w 872"/>
              <a:gd name="T13" fmla="*/ 246 h 512"/>
              <a:gd name="T14" fmla="*/ 71 w 872"/>
              <a:gd name="T15" fmla="*/ 178 h 512"/>
              <a:gd name="T16" fmla="*/ 139 w 872"/>
              <a:gd name="T17" fmla="*/ 199 h 512"/>
              <a:gd name="T18" fmla="*/ 149 w 872"/>
              <a:gd name="T19" fmla="*/ 204 h 512"/>
              <a:gd name="T20" fmla="*/ 154 w 872"/>
              <a:gd name="T21" fmla="*/ 193 h 512"/>
              <a:gd name="T22" fmla="*/ 179 w 872"/>
              <a:gd name="T23" fmla="*/ 6 h 512"/>
              <a:gd name="T24" fmla="*/ 180 w 872"/>
              <a:gd name="T25" fmla="*/ 0 h 512"/>
              <a:gd name="T26" fmla="*/ 221 w 872"/>
              <a:gd name="T27" fmla="*/ 8 h 512"/>
              <a:gd name="T28" fmla="*/ 374 w 872"/>
              <a:gd name="T29" fmla="*/ 27 h 512"/>
              <a:gd name="T30" fmla="*/ 384 w 872"/>
              <a:gd name="T31" fmla="*/ 31 h 512"/>
              <a:gd name="T32" fmla="*/ 380 w 872"/>
              <a:gd name="T33" fmla="*/ 41 h 512"/>
              <a:gd name="T34" fmla="*/ 365 w 872"/>
              <a:gd name="T35" fmla="*/ 132 h 512"/>
              <a:gd name="T36" fmla="*/ 448 w 872"/>
              <a:gd name="T37" fmla="*/ 175 h 512"/>
              <a:gd name="T38" fmla="*/ 514 w 872"/>
              <a:gd name="T39" fmla="*/ 111 h 512"/>
              <a:gd name="T40" fmla="*/ 491 w 872"/>
              <a:gd name="T41" fmla="*/ 39 h 512"/>
              <a:gd name="T42" fmla="*/ 488 w 872"/>
              <a:gd name="T43" fmla="*/ 32 h 512"/>
              <a:gd name="T44" fmla="*/ 496 w 872"/>
              <a:gd name="T45" fmla="*/ 27 h 512"/>
              <a:gd name="T46" fmla="*/ 593 w 872"/>
              <a:gd name="T47" fmla="*/ 17 h 512"/>
              <a:gd name="T48" fmla="*/ 691 w 872"/>
              <a:gd name="T49" fmla="*/ 1 h 512"/>
              <a:gd name="T50" fmla="*/ 697 w 872"/>
              <a:gd name="T51" fmla="*/ 25 h 512"/>
              <a:gd name="T52" fmla="*/ 719 w 872"/>
              <a:gd name="T53" fmla="*/ 196 h 512"/>
              <a:gd name="T54" fmla="*/ 723 w 872"/>
              <a:gd name="T55" fmla="*/ 203 h 512"/>
              <a:gd name="T56" fmla="*/ 732 w 872"/>
              <a:gd name="T57" fmla="*/ 200 h 512"/>
              <a:gd name="T58" fmla="*/ 816 w 872"/>
              <a:gd name="T59" fmla="*/ 182 h 512"/>
              <a:gd name="T60" fmla="*/ 868 w 872"/>
              <a:gd name="T61" fmla="*/ 251 h 512"/>
              <a:gd name="T62" fmla="*/ 799 w 872"/>
              <a:gd name="T63" fmla="*/ 334 h 512"/>
              <a:gd name="T64" fmla="*/ 732 w 872"/>
              <a:gd name="T65" fmla="*/ 312 h 512"/>
              <a:gd name="T66" fmla="*/ 723 w 872"/>
              <a:gd name="T67" fmla="*/ 309 h 512"/>
              <a:gd name="T68" fmla="*/ 718 w 872"/>
              <a:gd name="T69" fmla="*/ 318 h 512"/>
              <a:gd name="T70" fmla="*/ 693 w 872"/>
              <a:gd name="T71" fmla="*/ 506 h 512"/>
              <a:gd name="T72" fmla="*/ 691 w 872"/>
              <a:gd name="T73" fmla="*/ 512 h 512"/>
              <a:gd name="T74" fmla="*/ 641 w 872"/>
              <a:gd name="T75" fmla="*/ 503 h 512"/>
              <a:gd name="T76" fmla="*/ 498 w 872"/>
              <a:gd name="T77" fmla="*/ 486 h 512"/>
              <a:gd name="T78" fmla="*/ 488 w 872"/>
              <a:gd name="T79" fmla="*/ 481 h 512"/>
              <a:gd name="T80" fmla="*/ 492 w 872"/>
              <a:gd name="T81" fmla="*/ 471 h 512"/>
              <a:gd name="T82" fmla="*/ 492 w 872"/>
              <a:gd name="T83" fmla="*/ 360 h 512"/>
              <a:gd name="T84" fmla="*/ 380 w 872"/>
              <a:gd name="T85" fmla="*/ 360 h 512"/>
              <a:gd name="T86" fmla="*/ 380 w 872"/>
              <a:gd name="T87" fmla="*/ 471 h 512"/>
              <a:gd name="T88" fmla="*/ 384 w 872"/>
              <a:gd name="T89" fmla="*/ 481 h 512"/>
              <a:gd name="T90" fmla="*/ 375 w 872"/>
              <a:gd name="T91" fmla="*/ 486 h 512"/>
              <a:gd name="T92" fmla="*/ 189 w 872"/>
              <a:gd name="T93" fmla="*/ 511 h 512"/>
              <a:gd name="T94" fmla="*/ 178 w 872"/>
              <a:gd name="T95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72" h="512">
                <a:moveTo>
                  <a:pt x="178" y="512"/>
                </a:moveTo>
                <a:cubicBezTo>
                  <a:pt x="171" y="465"/>
                  <a:pt x="164" y="420"/>
                  <a:pt x="158" y="374"/>
                </a:cubicBezTo>
                <a:cubicBezTo>
                  <a:pt x="155" y="355"/>
                  <a:pt x="155" y="336"/>
                  <a:pt x="153" y="317"/>
                </a:cubicBezTo>
                <a:cubicBezTo>
                  <a:pt x="153" y="314"/>
                  <a:pt x="151" y="310"/>
                  <a:pt x="148" y="309"/>
                </a:cubicBezTo>
                <a:cubicBezTo>
                  <a:pt x="147" y="308"/>
                  <a:pt x="142" y="310"/>
                  <a:pt x="140" y="312"/>
                </a:cubicBezTo>
                <a:cubicBezTo>
                  <a:pt x="114" y="337"/>
                  <a:pt x="78" y="343"/>
                  <a:pt x="47" y="327"/>
                </a:cubicBezTo>
                <a:cubicBezTo>
                  <a:pt x="17" y="311"/>
                  <a:pt x="0" y="278"/>
                  <a:pt x="5" y="246"/>
                </a:cubicBezTo>
                <a:cubicBezTo>
                  <a:pt x="10" y="211"/>
                  <a:pt x="35" y="184"/>
                  <a:pt x="71" y="178"/>
                </a:cubicBezTo>
                <a:cubicBezTo>
                  <a:pt x="96" y="173"/>
                  <a:pt x="119" y="181"/>
                  <a:pt x="139" y="199"/>
                </a:cubicBezTo>
                <a:cubicBezTo>
                  <a:pt x="141" y="201"/>
                  <a:pt x="145" y="202"/>
                  <a:pt x="149" y="204"/>
                </a:cubicBezTo>
                <a:cubicBezTo>
                  <a:pt x="150" y="200"/>
                  <a:pt x="153" y="197"/>
                  <a:pt x="154" y="193"/>
                </a:cubicBezTo>
                <a:cubicBezTo>
                  <a:pt x="157" y="130"/>
                  <a:pt x="165" y="67"/>
                  <a:pt x="179" y="6"/>
                </a:cubicBezTo>
                <a:cubicBezTo>
                  <a:pt x="179" y="4"/>
                  <a:pt x="180" y="3"/>
                  <a:pt x="180" y="0"/>
                </a:cubicBezTo>
                <a:cubicBezTo>
                  <a:pt x="194" y="3"/>
                  <a:pt x="207" y="6"/>
                  <a:pt x="221" y="8"/>
                </a:cubicBezTo>
                <a:cubicBezTo>
                  <a:pt x="272" y="14"/>
                  <a:pt x="323" y="20"/>
                  <a:pt x="374" y="27"/>
                </a:cubicBezTo>
                <a:cubicBezTo>
                  <a:pt x="377" y="27"/>
                  <a:pt x="381" y="30"/>
                  <a:pt x="384" y="31"/>
                </a:cubicBezTo>
                <a:cubicBezTo>
                  <a:pt x="383" y="34"/>
                  <a:pt x="382" y="38"/>
                  <a:pt x="380" y="41"/>
                </a:cubicBezTo>
                <a:cubicBezTo>
                  <a:pt x="356" y="66"/>
                  <a:pt x="350" y="102"/>
                  <a:pt x="365" y="132"/>
                </a:cubicBezTo>
                <a:cubicBezTo>
                  <a:pt x="381" y="163"/>
                  <a:pt x="413" y="179"/>
                  <a:pt x="448" y="175"/>
                </a:cubicBezTo>
                <a:cubicBezTo>
                  <a:pt x="480" y="170"/>
                  <a:pt x="507" y="145"/>
                  <a:pt x="514" y="111"/>
                </a:cubicBezTo>
                <a:cubicBezTo>
                  <a:pt x="519" y="84"/>
                  <a:pt x="511" y="60"/>
                  <a:pt x="491" y="39"/>
                </a:cubicBezTo>
                <a:cubicBezTo>
                  <a:pt x="489" y="37"/>
                  <a:pt x="487" y="33"/>
                  <a:pt x="488" y="32"/>
                </a:cubicBezTo>
                <a:cubicBezTo>
                  <a:pt x="489" y="29"/>
                  <a:pt x="493" y="27"/>
                  <a:pt x="496" y="27"/>
                </a:cubicBezTo>
                <a:cubicBezTo>
                  <a:pt x="528" y="23"/>
                  <a:pt x="561" y="21"/>
                  <a:pt x="593" y="17"/>
                </a:cubicBezTo>
                <a:cubicBezTo>
                  <a:pt x="626" y="13"/>
                  <a:pt x="658" y="7"/>
                  <a:pt x="691" y="1"/>
                </a:cubicBezTo>
                <a:cubicBezTo>
                  <a:pt x="693" y="8"/>
                  <a:pt x="695" y="16"/>
                  <a:pt x="697" y="25"/>
                </a:cubicBezTo>
                <a:cubicBezTo>
                  <a:pt x="708" y="81"/>
                  <a:pt x="716" y="138"/>
                  <a:pt x="719" y="196"/>
                </a:cubicBezTo>
                <a:cubicBezTo>
                  <a:pt x="719" y="198"/>
                  <a:pt x="721" y="203"/>
                  <a:pt x="723" y="203"/>
                </a:cubicBezTo>
                <a:cubicBezTo>
                  <a:pt x="725" y="204"/>
                  <a:pt x="729" y="202"/>
                  <a:pt x="732" y="200"/>
                </a:cubicBezTo>
                <a:cubicBezTo>
                  <a:pt x="756" y="178"/>
                  <a:pt x="784" y="170"/>
                  <a:pt x="816" y="182"/>
                </a:cubicBezTo>
                <a:cubicBezTo>
                  <a:pt x="847" y="193"/>
                  <a:pt x="864" y="218"/>
                  <a:pt x="868" y="251"/>
                </a:cubicBezTo>
                <a:cubicBezTo>
                  <a:pt x="872" y="290"/>
                  <a:pt x="839" y="330"/>
                  <a:pt x="799" y="334"/>
                </a:cubicBezTo>
                <a:cubicBezTo>
                  <a:pt x="773" y="338"/>
                  <a:pt x="751" y="330"/>
                  <a:pt x="732" y="312"/>
                </a:cubicBezTo>
                <a:cubicBezTo>
                  <a:pt x="730" y="310"/>
                  <a:pt x="725" y="308"/>
                  <a:pt x="723" y="309"/>
                </a:cubicBezTo>
                <a:cubicBezTo>
                  <a:pt x="720" y="310"/>
                  <a:pt x="719" y="315"/>
                  <a:pt x="718" y="318"/>
                </a:cubicBezTo>
                <a:cubicBezTo>
                  <a:pt x="715" y="381"/>
                  <a:pt x="706" y="444"/>
                  <a:pt x="693" y="506"/>
                </a:cubicBezTo>
                <a:cubicBezTo>
                  <a:pt x="693" y="508"/>
                  <a:pt x="692" y="509"/>
                  <a:pt x="691" y="512"/>
                </a:cubicBezTo>
                <a:cubicBezTo>
                  <a:pt x="674" y="509"/>
                  <a:pt x="658" y="505"/>
                  <a:pt x="641" y="503"/>
                </a:cubicBezTo>
                <a:cubicBezTo>
                  <a:pt x="594" y="497"/>
                  <a:pt x="546" y="491"/>
                  <a:pt x="498" y="486"/>
                </a:cubicBezTo>
                <a:cubicBezTo>
                  <a:pt x="495" y="485"/>
                  <a:pt x="491" y="483"/>
                  <a:pt x="488" y="481"/>
                </a:cubicBezTo>
                <a:cubicBezTo>
                  <a:pt x="489" y="478"/>
                  <a:pt x="490" y="474"/>
                  <a:pt x="492" y="471"/>
                </a:cubicBezTo>
                <a:cubicBezTo>
                  <a:pt x="523" y="439"/>
                  <a:pt x="523" y="390"/>
                  <a:pt x="492" y="360"/>
                </a:cubicBezTo>
                <a:cubicBezTo>
                  <a:pt x="461" y="329"/>
                  <a:pt x="411" y="329"/>
                  <a:pt x="380" y="360"/>
                </a:cubicBezTo>
                <a:cubicBezTo>
                  <a:pt x="349" y="391"/>
                  <a:pt x="349" y="439"/>
                  <a:pt x="380" y="471"/>
                </a:cubicBezTo>
                <a:cubicBezTo>
                  <a:pt x="382" y="474"/>
                  <a:pt x="384" y="478"/>
                  <a:pt x="384" y="481"/>
                </a:cubicBezTo>
                <a:cubicBezTo>
                  <a:pt x="384" y="483"/>
                  <a:pt x="378" y="485"/>
                  <a:pt x="375" y="486"/>
                </a:cubicBezTo>
                <a:cubicBezTo>
                  <a:pt x="313" y="489"/>
                  <a:pt x="251" y="497"/>
                  <a:pt x="189" y="511"/>
                </a:cubicBezTo>
                <a:cubicBezTo>
                  <a:pt x="187" y="511"/>
                  <a:pt x="184" y="511"/>
                  <a:pt x="178" y="51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15" name="Freeform 7"/>
          <p:cNvSpPr/>
          <p:nvPr/>
        </p:nvSpPr>
        <p:spPr bwMode="auto">
          <a:xfrm rot="5400000">
            <a:off x="2023159" y="3581387"/>
            <a:ext cx="2216149" cy="1304925"/>
          </a:xfrm>
          <a:custGeom>
            <a:avLst/>
            <a:gdLst>
              <a:gd name="T0" fmla="*/ 178 w 872"/>
              <a:gd name="T1" fmla="*/ 512 h 512"/>
              <a:gd name="T2" fmla="*/ 158 w 872"/>
              <a:gd name="T3" fmla="*/ 374 h 512"/>
              <a:gd name="T4" fmla="*/ 153 w 872"/>
              <a:gd name="T5" fmla="*/ 317 h 512"/>
              <a:gd name="T6" fmla="*/ 148 w 872"/>
              <a:gd name="T7" fmla="*/ 309 h 512"/>
              <a:gd name="T8" fmla="*/ 140 w 872"/>
              <a:gd name="T9" fmla="*/ 312 h 512"/>
              <a:gd name="T10" fmla="*/ 47 w 872"/>
              <a:gd name="T11" fmla="*/ 327 h 512"/>
              <a:gd name="T12" fmla="*/ 5 w 872"/>
              <a:gd name="T13" fmla="*/ 246 h 512"/>
              <a:gd name="T14" fmla="*/ 71 w 872"/>
              <a:gd name="T15" fmla="*/ 178 h 512"/>
              <a:gd name="T16" fmla="*/ 139 w 872"/>
              <a:gd name="T17" fmla="*/ 199 h 512"/>
              <a:gd name="T18" fmla="*/ 149 w 872"/>
              <a:gd name="T19" fmla="*/ 204 h 512"/>
              <a:gd name="T20" fmla="*/ 154 w 872"/>
              <a:gd name="T21" fmla="*/ 193 h 512"/>
              <a:gd name="T22" fmla="*/ 179 w 872"/>
              <a:gd name="T23" fmla="*/ 6 h 512"/>
              <a:gd name="T24" fmla="*/ 180 w 872"/>
              <a:gd name="T25" fmla="*/ 0 h 512"/>
              <a:gd name="T26" fmla="*/ 221 w 872"/>
              <a:gd name="T27" fmla="*/ 8 h 512"/>
              <a:gd name="T28" fmla="*/ 374 w 872"/>
              <a:gd name="T29" fmla="*/ 27 h 512"/>
              <a:gd name="T30" fmla="*/ 384 w 872"/>
              <a:gd name="T31" fmla="*/ 31 h 512"/>
              <a:gd name="T32" fmla="*/ 380 w 872"/>
              <a:gd name="T33" fmla="*/ 41 h 512"/>
              <a:gd name="T34" fmla="*/ 365 w 872"/>
              <a:gd name="T35" fmla="*/ 132 h 512"/>
              <a:gd name="T36" fmla="*/ 448 w 872"/>
              <a:gd name="T37" fmla="*/ 175 h 512"/>
              <a:gd name="T38" fmla="*/ 514 w 872"/>
              <a:gd name="T39" fmla="*/ 111 h 512"/>
              <a:gd name="T40" fmla="*/ 491 w 872"/>
              <a:gd name="T41" fmla="*/ 39 h 512"/>
              <a:gd name="T42" fmla="*/ 488 w 872"/>
              <a:gd name="T43" fmla="*/ 32 h 512"/>
              <a:gd name="T44" fmla="*/ 496 w 872"/>
              <a:gd name="T45" fmla="*/ 27 h 512"/>
              <a:gd name="T46" fmla="*/ 593 w 872"/>
              <a:gd name="T47" fmla="*/ 17 h 512"/>
              <a:gd name="T48" fmla="*/ 691 w 872"/>
              <a:gd name="T49" fmla="*/ 1 h 512"/>
              <a:gd name="T50" fmla="*/ 697 w 872"/>
              <a:gd name="T51" fmla="*/ 25 h 512"/>
              <a:gd name="T52" fmla="*/ 719 w 872"/>
              <a:gd name="T53" fmla="*/ 196 h 512"/>
              <a:gd name="T54" fmla="*/ 723 w 872"/>
              <a:gd name="T55" fmla="*/ 203 h 512"/>
              <a:gd name="T56" fmla="*/ 732 w 872"/>
              <a:gd name="T57" fmla="*/ 200 h 512"/>
              <a:gd name="T58" fmla="*/ 816 w 872"/>
              <a:gd name="T59" fmla="*/ 182 h 512"/>
              <a:gd name="T60" fmla="*/ 868 w 872"/>
              <a:gd name="T61" fmla="*/ 251 h 512"/>
              <a:gd name="T62" fmla="*/ 799 w 872"/>
              <a:gd name="T63" fmla="*/ 334 h 512"/>
              <a:gd name="T64" fmla="*/ 732 w 872"/>
              <a:gd name="T65" fmla="*/ 312 h 512"/>
              <a:gd name="T66" fmla="*/ 723 w 872"/>
              <a:gd name="T67" fmla="*/ 309 h 512"/>
              <a:gd name="T68" fmla="*/ 718 w 872"/>
              <a:gd name="T69" fmla="*/ 318 h 512"/>
              <a:gd name="T70" fmla="*/ 693 w 872"/>
              <a:gd name="T71" fmla="*/ 506 h 512"/>
              <a:gd name="T72" fmla="*/ 691 w 872"/>
              <a:gd name="T73" fmla="*/ 512 h 512"/>
              <a:gd name="T74" fmla="*/ 641 w 872"/>
              <a:gd name="T75" fmla="*/ 503 h 512"/>
              <a:gd name="T76" fmla="*/ 498 w 872"/>
              <a:gd name="T77" fmla="*/ 486 h 512"/>
              <a:gd name="T78" fmla="*/ 488 w 872"/>
              <a:gd name="T79" fmla="*/ 481 h 512"/>
              <a:gd name="T80" fmla="*/ 492 w 872"/>
              <a:gd name="T81" fmla="*/ 471 h 512"/>
              <a:gd name="T82" fmla="*/ 492 w 872"/>
              <a:gd name="T83" fmla="*/ 360 h 512"/>
              <a:gd name="T84" fmla="*/ 380 w 872"/>
              <a:gd name="T85" fmla="*/ 360 h 512"/>
              <a:gd name="T86" fmla="*/ 380 w 872"/>
              <a:gd name="T87" fmla="*/ 471 h 512"/>
              <a:gd name="T88" fmla="*/ 384 w 872"/>
              <a:gd name="T89" fmla="*/ 481 h 512"/>
              <a:gd name="T90" fmla="*/ 375 w 872"/>
              <a:gd name="T91" fmla="*/ 486 h 512"/>
              <a:gd name="T92" fmla="*/ 189 w 872"/>
              <a:gd name="T93" fmla="*/ 511 h 512"/>
              <a:gd name="T94" fmla="*/ 178 w 872"/>
              <a:gd name="T95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72" h="512">
                <a:moveTo>
                  <a:pt x="178" y="512"/>
                </a:moveTo>
                <a:cubicBezTo>
                  <a:pt x="171" y="465"/>
                  <a:pt x="164" y="420"/>
                  <a:pt x="158" y="374"/>
                </a:cubicBezTo>
                <a:cubicBezTo>
                  <a:pt x="155" y="355"/>
                  <a:pt x="155" y="336"/>
                  <a:pt x="153" y="317"/>
                </a:cubicBezTo>
                <a:cubicBezTo>
                  <a:pt x="153" y="314"/>
                  <a:pt x="151" y="310"/>
                  <a:pt x="148" y="309"/>
                </a:cubicBezTo>
                <a:cubicBezTo>
                  <a:pt x="147" y="308"/>
                  <a:pt x="142" y="310"/>
                  <a:pt x="140" y="312"/>
                </a:cubicBezTo>
                <a:cubicBezTo>
                  <a:pt x="114" y="337"/>
                  <a:pt x="78" y="343"/>
                  <a:pt x="47" y="327"/>
                </a:cubicBezTo>
                <a:cubicBezTo>
                  <a:pt x="17" y="311"/>
                  <a:pt x="0" y="278"/>
                  <a:pt x="5" y="246"/>
                </a:cubicBezTo>
                <a:cubicBezTo>
                  <a:pt x="10" y="211"/>
                  <a:pt x="35" y="184"/>
                  <a:pt x="71" y="178"/>
                </a:cubicBezTo>
                <a:cubicBezTo>
                  <a:pt x="96" y="173"/>
                  <a:pt x="119" y="181"/>
                  <a:pt x="139" y="199"/>
                </a:cubicBezTo>
                <a:cubicBezTo>
                  <a:pt x="141" y="201"/>
                  <a:pt x="145" y="202"/>
                  <a:pt x="149" y="204"/>
                </a:cubicBezTo>
                <a:cubicBezTo>
                  <a:pt x="150" y="200"/>
                  <a:pt x="153" y="197"/>
                  <a:pt x="154" y="193"/>
                </a:cubicBezTo>
                <a:cubicBezTo>
                  <a:pt x="157" y="130"/>
                  <a:pt x="165" y="67"/>
                  <a:pt x="179" y="6"/>
                </a:cubicBezTo>
                <a:cubicBezTo>
                  <a:pt x="179" y="4"/>
                  <a:pt x="180" y="3"/>
                  <a:pt x="180" y="0"/>
                </a:cubicBezTo>
                <a:cubicBezTo>
                  <a:pt x="194" y="3"/>
                  <a:pt x="207" y="6"/>
                  <a:pt x="221" y="8"/>
                </a:cubicBezTo>
                <a:cubicBezTo>
                  <a:pt x="272" y="14"/>
                  <a:pt x="323" y="20"/>
                  <a:pt x="374" y="27"/>
                </a:cubicBezTo>
                <a:cubicBezTo>
                  <a:pt x="377" y="27"/>
                  <a:pt x="381" y="30"/>
                  <a:pt x="384" y="31"/>
                </a:cubicBezTo>
                <a:cubicBezTo>
                  <a:pt x="383" y="34"/>
                  <a:pt x="382" y="38"/>
                  <a:pt x="380" y="41"/>
                </a:cubicBezTo>
                <a:cubicBezTo>
                  <a:pt x="356" y="66"/>
                  <a:pt x="350" y="102"/>
                  <a:pt x="365" y="132"/>
                </a:cubicBezTo>
                <a:cubicBezTo>
                  <a:pt x="381" y="163"/>
                  <a:pt x="413" y="179"/>
                  <a:pt x="448" y="175"/>
                </a:cubicBezTo>
                <a:cubicBezTo>
                  <a:pt x="480" y="170"/>
                  <a:pt x="507" y="145"/>
                  <a:pt x="514" y="111"/>
                </a:cubicBezTo>
                <a:cubicBezTo>
                  <a:pt x="519" y="84"/>
                  <a:pt x="511" y="60"/>
                  <a:pt x="491" y="39"/>
                </a:cubicBezTo>
                <a:cubicBezTo>
                  <a:pt x="489" y="37"/>
                  <a:pt x="487" y="33"/>
                  <a:pt x="488" y="32"/>
                </a:cubicBezTo>
                <a:cubicBezTo>
                  <a:pt x="489" y="29"/>
                  <a:pt x="493" y="27"/>
                  <a:pt x="496" y="27"/>
                </a:cubicBezTo>
                <a:cubicBezTo>
                  <a:pt x="528" y="23"/>
                  <a:pt x="561" y="21"/>
                  <a:pt x="593" y="17"/>
                </a:cubicBezTo>
                <a:cubicBezTo>
                  <a:pt x="626" y="13"/>
                  <a:pt x="658" y="7"/>
                  <a:pt x="691" y="1"/>
                </a:cubicBezTo>
                <a:cubicBezTo>
                  <a:pt x="693" y="8"/>
                  <a:pt x="695" y="16"/>
                  <a:pt x="697" y="25"/>
                </a:cubicBezTo>
                <a:cubicBezTo>
                  <a:pt x="708" y="81"/>
                  <a:pt x="716" y="138"/>
                  <a:pt x="719" y="196"/>
                </a:cubicBezTo>
                <a:cubicBezTo>
                  <a:pt x="719" y="198"/>
                  <a:pt x="721" y="203"/>
                  <a:pt x="723" y="203"/>
                </a:cubicBezTo>
                <a:cubicBezTo>
                  <a:pt x="725" y="204"/>
                  <a:pt x="729" y="202"/>
                  <a:pt x="732" y="200"/>
                </a:cubicBezTo>
                <a:cubicBezTo>
                  <a:pt x="756" y="178"/>
                  <a:pt x="784" y="170"/>
                  <a:pt x="816" y="182"/>
                </a:cubicBezTo>
                <a:cubicBezTo>
                  <a:pt x="847" y="193"/>
                  <a:pt x="864" y="218"/>
                  <a:pt x="868" y="251"/>
                </a:cubicBezTo>
                <a:cubicBezTo>
                  <a:pt x="872" y="290"/>
                  <a:pt x="839" y="330"/>
                  <a:pt x="799" y="334"/>
                </a:cubicBezTo>
                <a:cubicBezTo>
                  <a:pt x="773" y="338"/>
                  <a:pt x="751" y="330"/>
                  <a:pt x="732" y="312"/>
                </a:cubicBezTo>
                <a:cubicBezTo>
                  <a:pt x="730" y="310"/>
                  <a:pt x="725" y="308"/>
                  <a:pt x="723" y="309"/>
                </a:cubicBezTo>
                <a:cubicBezTo>
                  <a:pt x="720" y="310"/>
                  <a:pt x="719" y="315"/>
                  <a:pt x="718" y="318"/>
                </a:cubicBezTo>
                <a:cubicBezTo>
                  <a:pt x="715" y="381"/>
                  <a:pt x="706" y="444"/>
                  <a:pt x="693" y="506"/>
                </a:cubicBezTo>
                <a:cubicBezTo>
                  <a:pt x="693" y="508"/>
                  <a:pt x="692" y="509"/>
                  <a:pt x="691" y="512"/>
                </a:cubicBezTo>
                <a:cubicBezTo>
                  <a:pt x="674" y="509"/>
                  <a:pt x="658" y="505"/>
                  <a:pt x="641" y="503"/>
                </a:cubicBezTo>
                <a:cubicBezTo>
                  <a:pt x="594" y="497"/>
                  <a:pt x="546" y="491"/>
                  <a:pt x="498" y="486"/>
                </a:cubicBezTo>
                <a:cubicBezTo>
                  <a:pt x="495" y="485"/>
                  <a:pt x="491" y="483"/>
                  <a:pt x="488" y="481"/>
                </a:cubicBezTo>
                <a:cubicBezTo>
                  <a:pt x="489" y="478"/>
                  <a:pt x="490" y="474"/>
                  <a:pt x="492" y="471"/>
                </a:cubicBezTo>
                <a:cubicBezTo>
                  <a:pt x="523" y="439"/>
                  <a:pt x="523" y="390"/>
                  <a:pt x="492" y="360"/>
                </a:cubicBezTo>
                <a:cubicBezTo>
                  <a:pt x="461" y="329"/>
                  <a:pt x="411" y="329"/>
                  <a:pt x="380" y="360"/>
                </a:cubicBezTo>
                <a:cubicBezTo>
                  <a:pt x="349" y="391"/>
                  <a:pt x="349" y="439"/>
                  <a:pt x="380" y="471"/>
                </a:cubicBezTo>
                <a:cubicBezTo>
                  <a:pt x="382" y="474"/>
                  <a:pt x="384" y="478"/>
                  <a:pt x="384" y="481"/>
                </a:cubicBezTo>
                <a:cubicBezTo>
                  <a:pt x="384" y="483"/>
                  <a:pt x="378" y="485"/>
                  <a:pt x="375" y="486"/>
                </a:cubicBezTo>
                <a:cubicBezTo>
                  <a:pt x="313" y="489"/>
                  <a:pt x="251" y="497"/>
                  <a:pt x="189" y="511"/>
                </a:cubicBezTo>
                <a:cubicBezTo>
                  <a:pt x="187" y="511"/>
                  <a:pt x="184" y="511"/>
                  <a:pt x="178" y="51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16" name="Freeform 5"/>
          <p:cNvSpPr/>
          <p:nvPr/>
        </p:nvSpPr>
        <p:spPr bwMode="auto">
          <a:xfrm>
            <a:off x="3344272" y="3581570"/>
            <a:ext cx="2216149" cy="1304925"/>
          </a:xfrm>
          <a:custGeom>
            <a:avLst/>
            <a:gdLst>
              <a:gd name="T0" fmla="*/ 178 w 872"/>
              <a:gd name="T1" fmla="*/ 512 h 512"/>
              <a:gd name="T2" fmla="*/ 158 w 872"/>
              <a:gd name="T3" fmla="*/ 374 h 512"/>
              <a:gd name="T4" fmla="*/ 153 w 872"/>
              <a:gd name="T5" fmla="*/ 317 h 512"/>
              <a:gd name="T6" fmla="*/ 148 w 872"/>
              <a:gd name="T7" fmla="*/ 309 h 512"/>
              <a:gd name="T8" fmla="*/ 140 w 872"/>
              <a:gd name="T9" fmla="*/ 312 h 512"/>
              <a:gd name="T10" fmla="*/ 47 w 872"/>
              <a:gd name="T11" fmla="*/ 327 h 512"/>
              <a:gd name="T12" fmla="*/ 5 w 872"/>
              <a:gd name="T13" fmla="*/ 246 h 512"/>
              <a:gd name="T14" fmla="*/ 71 w 872"/>
              <a:gd name="T15" fmla="*/ 178 h 512"/>
              <a:gd name="T16" fmla="*/ 139 w 872"/>
              <a:gd name="T17" fmla="*/ 199 h 512"/>
              <a:gd name="T18" fmla="*/ 149 w 872"/>
              <a:gd name="T19" fmla="*/ 204 h 512"/>
              <a:gd name="T20" fmla="*/ 154 w 872"/>
              <a:gd name="T21" fmla="*/ 193 h 512"/>
              <a:gd name="T22" fmla="*/ 179 w 872"/>
              <a:gd name="T23" fmla="*/ 6 h 512"/>
              <a:gd name="T24" fmla="*/ 180 w 872"/>
              <a:gd name="T25" fmla="*/ 0 h 512"/>
              <a:gd name="T26" fmla="*/ 221 w 872"/>
              <a:gd name="T27" fmla="*/ 8 h 512"/>
              <a:gd name="T28" fmla="*/ 374 w 872"/>
              <a:gd name="T29" fmla="*/ 27 h 512"/>
              <a:gd name="T30" fmla="*/ 384 w 872"/>
              <a:gd name="T31" fmla="*/ 31 h 512"/>
              <a:gd name="T32" fmla="*/ 380 w 872"/>
              <a:gd name="T33" fmla="*/ 41 h 512"/>
              <a:gd name="T34" fmla="*/ 365 w 872"/>
              <a:gd name="T35" fmla="*/ 132 h 512"/>
              <a:gd name="T36" fmla="*/ 448 w 872"/>
              <a:gd name="T37" fmla="*/ 175 h 512"/>
              <a:gd name="T38" fmla="*/ 514 w 872"/>
              <a:gd name="T39" fmla="*/ 111 h 512"/>
              <a:gd name="T40" fmla="*/ 491 w 872"/>
              <a:gd name="T41" fmla="*/ 39 h 512"/>
              <a:gd name="T42" fmla="*/ 488 w 872"/>
              <a:gd name="T43" fmla="*/ 32 h 512"/>
              <a:gd name="T44" fmla="*/ 496 w 872"/>
              <a:gd name="T45" fmla="*/ 27 h 512"/>
              <a:gd name="T46" fmla="*/ 593 w 872"/>
              <a:gd name="T47" fmla="*/ 17 h 512"/>
              <a:gd name="T48" fmla="*/ 691 w 872"/>
              <a:gd name="T49" fmla="*/ 1 h 512"/>
              <a:gd name="T50" fmla="*/ 697 w 872"/>
              <a:gd name="T51" fmla="*/ 25 h 512"/>
              <a:gd name="T52" fmla="*/ 719 w 872"/>
              <a:gd name="T53" fmla="*/ 196 h 512"/>
              <a:gd name="T54" fmla="*/ 723 w 872"/>
              <a:gd name="T55" fmla="*/ 203 h 512"/>
              <a:gd name="T56" fmla="*/ 732 w 872"/>
              <a:gd name="T57" fmla="*/ 200 h 512"/>
              <a:gd name="T58" fmla="*/ 816 w 872"/>
              <a:gd name="T59" fmla="*/ 182 h 512"/>
              <a:gd name="T60" fmla="*/ 868 w 872"/>
              <a:gd name="T61" fmla="*/ 251 h 512"/>
              <a:gd name="T62" fmla="*/ 799 w 872"/>
              <a:gd name="T63" fmla="*/ 334 h 512"/>
              <a:gd name="T64" fmla="*/ 732 w 872"/>
              <a:gd name="T65" fmla="*/ 312 h 512"/>
              <a:gd name="T66" fmla="*/ 723 w 872"/>
              <a:gd name="T67" fmla="*/ 309 h 512"/>
              <a:gd name="T68" fmla="*/ 718 w 872"/>
              <a:gd name="T69" fmla="*/ 318 h 512"/>
              <a:gd name="T70" fmla="*/ 693 w 872"/>
              <a:gd name="T71" fmla="*/ 506 h 512"/>
              <a:gd name="T72" fmla="*/ 691 w 872"/>
              <a:gd name="T73" fmla="*/ 512 h 512"/>
              <a:gd name="T74" fmla="*/ 641 w 872"/>
              <a:gd name="T75" fmla="*/ 503 h 512"/>
              <a:gd name="T76" fmla="*/ 498 w 872"/>
              <a:gd name="T77" fmla="*/ 486 h 512"/>
              <a:gd name="T78" fmla="*/ 488 w 872"/>
              <a:gd name="T79" fmla="*/ 481 h 512"/>
              <a:gd name="T80" fmla="*/ 492 w 872"/>
              <a:gd name="T81" fmla="*/ 471 h 512"/>
              <a:gd name="T82" fmla="*/ 492 w 872"/>
              <a:gd name="T83" fmla="*/ 360 h 512"/>
              <a:gd name="T84" fmla="*/ 380 w 872"/>
              <a:gd name="T85" fmla="*/ 360 h 512"/>
              <a:gd name="T86" fmla="*/ 380 w 872"/>
              <a:gd name="T87" fmla="*/ 471 h 512"/>
              <a:gd name="T88" fmla="*/ 384 w 872"/>
              <a:gd name="T89" fmla="*/ 481 h 512"/>
              <a:gd name="T90" fmla="*/ 375 w 872"/>
              <a:gd name="T91" fmla="*/ 486 h 512"/>
              <a:gd name="T92" fmla="*/ 189 w 872"/>
              <a:gd name="T93" fmla="*/ 511 h 512"/>
              <a:gd name="T94" fmla="*/ 178 w 872"/>
              <a:gd name="T95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72" h="512">
                <a:moveTo>
                  <a:pt x="178" y="512"/>
                </a:moveTo>
                <a:cubicBezTo>
                  <a:pt x="171" y="465"/>
                  <a:pt x="164" y="420"/>
                  <a:pt x="158" y="374"/>
                </a:cubicBezTo>
                <a:cubicBezTo>
                  <a:pt x="155" y="355"/>
                  <a:pt x="155" y="336"/>
                  <a:pt x="153" y="317"/>
                </a:cubicBezTo>
                <a:cubicBezTo>
                  <a:pt x="153" y="314"/>
                  <a:pt x="151" y="310"/>
                  <a:pt x="148" y="309"/>
                </a:cubicBezTo>
                <a:cubicBezTo>
                  <a:pt x="147" y="308"/>
                  <a:pt x="142" y="310"/>
                  <a:pt x="140" y="312"/>
                </a:cubicBezTo>
                <a:cubicBezTo>
                  <a:pt x="114" y="337"/>
                  <a:pt x="78" y="343"/>
                  <a:pt x="47" y="327"/>
                </a:cubicBezTo>
                <a:cubicBezTo>
                  <a:pt x="17" y="311"/>
                  <a:pt x="0" y="278"/>
                  <a:pt x="5" y="246"/>
                </a:cubicBezTo>
                <a:cubicBezTo>
                  <a:pt x="10" y="211"/>
                  <a:pt x="35" y="184"/>
                  <a:pt x="71" y="178"/>
                </a:cubicBezTo>
                <a:cubicBezTo>
                  <a:pt x="96" y="173"/>
                  <a:pt x="119" y="181"/>
                  <a:pt x="139" y="199"/>
                </a:cubicBezTo>
                <a:cubicBezTo>
                  <a:pt x="141" y="201"/>
                  <a:pt x="145" y="202"/>
                  <a:pt x="149" y="204"/>
                </a:cubicBezTo>
                <a:cubicBezTo>
                  <a:pt x="150" y="200"/>
                  <a:pt x="153" y="197"/>
                  <a:pt x="154" y="193"/>
                </a:cubicBezTo>
                <a:cubicBezTo>
                  <a:pt x="157" y="130"/>
                  <a:pt x="165" y="67"/>
                  <a:pt x="179" y="6"/>
                </a:cubicBezTo>
                <a:cubicBezTo>
                  <a:pt x="179" y="4"/>
                  <a:pt x="180" y="3"/>
                  <a:pt x="180" y="0"/>
                </a:cubicBezTo>
                <a:cubicBezTo>
                  <a:pt x="194" y="3"/>
                  <a:pt x="207" y="6"/>
                  <a:pt x="221" y="8"/>
                </a:cubicBezTo>
                <a:cubicBezTo>
                  <a:pt x="272" y="14"/>
                  <a:pt x="323" y="20"/>
                  <a:pt x="374" y="27"/>
                </a:cubicBezTo>
                <a:cubicBezTo>
                  <a:pt x="377" y="27"/>
                  <a:pt x="381" y="30"/>
                  <a:pt x="384" y="31"/>
                </a:cubicBezTo>
                <a:cubicBezTo>
                  <a:pt x="383" y="34"/>
                  <a:pt x="382" y="38"/>
                  <a:pt x="380" y="41"/>
                </a:cubicBezTo>
                <a:cubicBezTo>
                  <a:pt x="356" y="66"/>
                  <a:pt x="350" y="102"/>
                  <a:pt x="365" y="132"/>
                </a:cubicBezTo>
                <a:cubicBezTo>
                  <a:pt x="381" y="163"/>
                  <a:pt x="413" y="179"/>
                  <a:pt x="448" y="175"/>
                </a:cubicBezTo>
                <a:cubicBezTo>
                  <a:pt x="480" y="170"/>
                  <a:pt x="507" y="145"/>
                  <a:pt x="514" y="111"/>
                </a:cubicBezTo>
                <a:cubicBezTo>
                  <a:pt x="519" y="84"/>
                  <a:pt x="511" y="60"/>
                  <a:pt x="491" y="39"/>
                </a:cubicBezTo>
                <a:cubicBezTo>
                  <a:pt x="489" y="37"/>
                  <a:pt x="487" y="33"/>
                  <a:pt x="488" y="32"/>
                </a:cubicBezTo>
                <a:cubicBezTo>
                  <a:pt x="489" y="29"/>
                  <a:pt x="493" y="27"/>
                  <a:pt x="496" y="27"/>
                </a:cubicBezTo>
                <a:cubicBezTo>
                  <a:pt x="528" y="23"/>
                  <a:pt x="561" y="21"/>
                  <a:pt x="593" y="17"/>
                </a:cubicBezTo>
                <a:cubicBezTo>
                  <a:pt x="626" y="13"/>
                  <a:pt x="658" y="7"/>
                  <a:pt x="691" y="1"/>
                </a:cubicBezTo>
                <a:cubicBezTo>
                  <a:pt x="693" y="8"/>
                  <a:pt x="695" y="16"/>
                  <a:pt x="697" y="25"/>
                </a:cubicBezTo>
                <a:cubicBezTo>
                  <a:pt x="708" y="81"/>
                  <a:pt x="716" y="138"/>
                  <a:pt x="719" y="196"/>
                </a:cubicBezTo>
                <a:cubicBezTo>
                  <a:pt x="719" y="198"/>
                  <a:pt x="721" y="203"/>
                  <a:pt x="723" y="203"/>
                </a:cubicBezTo>
                <a:cubicBezTo>
                  <a:pt x="725" y="204"/>
                  <a:pt x="729" y="202"/>
                  <a:pt x="732" y="200"/>
                </a:cubicBezTo>
                <a:cubicBezTo>
                  <a:pt x="756" y="178"/>
                  <a:pt x="784" y="170"/>
                  <a:pt x="816" y="182"/>
                </a:cubicBezTo>
                <a:cubicBezTo>
                  <a:pt x="847" y="193"/>
                  <a:pt x="864" y="218"/>
                  <a:pt x="868" y="251"/>
                </a:cubicBezTo>
                <a:cubicBezTo>
                  <a:pt x="872" y="290"/>
                  <a:pt x="839" y="330"/>
                  <a:pt x="799" y="334"/>
                </a:cubicBezTo>
                <a:cubicBezTo>
                  <a:pt x="773" y="338"/>
                  <a:pt x="751" y="330"/>
                  <a:pt x="732" y="312"/>
                </a:cubicBezTo>
                <a:cubicBezTo>
                  <a:pt x="730" y="310"/>
                  <a:pt x="725" y="308"/>
                  <a:pt x="723" y="309"/>
                </a:cubicBezTo>
                <a:cubicBezTo>
                  <a:pt x="720" y="310"/>
                  <a:pt x="719" y="315"/>
                  <a:pt x="718" y="318"/>
                </a:cubicBezTo>
                <a:cubicBezTo>
                  <a:pt x="715" y="381"/>
                  <a:pt x="706" y="444"/>
                  <a:pt x="693" y="506"/>
                </a:cubicBezTo>
                <a:cubicBezTo>
                  <a:pt x="693" y="508"/>
                  <a:pt x="692" y="509"/>
                  <a:pt x="691" y="512"/>
                </a:cubicBezTo>
                <a:cubicBezTo>
                  <a:pt x="674" y="509"/>
                  <a:pt x="658" y="505"/>
                  <a:pt x="641" y="503"/>
                </a:cubicBezTo>
                <a:cubicBezTo>
                  <a:pt x="594" y="497"/>
                  <a:pt x="546" y="491"/>
                  <a:pt x="498" y="486"/>
                </a:cubicBezTo>
                <a:cubicBezTo>
                  <a:pt x="495" y="485"/>
                  <a:pt x="491" y="483"/>
                  <a:pt x="488" y="481"/>
                </a:cubicBezTo>
                <a:cubicBezTo>
                  <a:pt x="489" y="478"/>
                  <a:pt x="490" y="474"/>
                  <a:pt x="492" y="471"/>
                </a:cubicBezTo>
                <a:cubicBezTo>
                  <a:pt x="523" y="439"/>
                  <a:pt x="523" y="390"/>
                  <a:pt x="492" y="360"/>
                </a:cubicBezTo>
                <a:cubicBezTo>
                  <a:pt x="461" y="329"/>
                  <a:pt x="411" y="329"/>
                  <a:pt x="380" y="360"/>
                </a:cubicBezTo>
                <a:cubicBezTo>
                  <a:pt x="349" y="391"/>
                  <a:pt x="349" y="439"/>
                  <a:pt x="380" y="471"/>
                </a:cubicBezTo>
                <a:cubicBezTo>
                  <a:pt x="382" y="474"/>
                  <a:pt x="384" y="478"/>
                  <a:pt x="384" y="481"/>
                </a:cubicBezTo>
                <a:cubicBezTo>
                  <a:pt x="384" y="483"/>
                  <a:pt x="378" y="485"/>
                  <a:pt x="375" y="486"/>
                </a:cubicBezTo>
                <a:cubicBezTo>
                  <a:pt x="313" y="489"/>
                  <a:pt x="251" y="497"/>
                  <a:pt x="189" y="511"/>
                </a:cubicBezTo>
                <a:cubicBezTo>
                  <a:pt x="187" y="511"/>
                  <a:pt x="184" y="511"/>
                  <a:pt x="178" y="51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17" name="右箭头 16"/>
          <p:cNvSpPr/>
          <p:nvPr/>
        </p:nvSpPr>
        <p:spPr>
          <a:xfrm rot="300000">
            <a:off x="1413510" y="2411730"/>
            <a:ext cx="591185" cy="447675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24155" y="1889125"/>
            <a:ext cx="13042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卡牌具有随机抽取，玩家策略的特点。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701290" y="2766060"/>
            <a:ext cx="998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卡牌型</a:t>
            </a:r>
            <a:endParaRPr lang="zh-CN" altLang="en-US" sz="2000"/>
          </a:p>
        </p:txBody>
      </p:sp>
      <p:sp>
        <p:nvSpPr>
          <p:cNvPr id="24" name="上箭头 23"/>
          <p:cNvSpPr/>
          <p:nvPr/>
        </p:nvSpPr>
        <p:spPr>
          <a:xfrm rot="2400000">
            <a:off x="1818005" y="4245610"/>
            <a:ext cx="424815" cy="570865"/>
          </a:xfrm>
          <a:prstGeom prst="up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25755" y="4652010"/>
            <a:ext cx="16224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能力不同的各个角色会给玩家带来极好的用户体验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2891155" y="3818255"/>
            <a:ext cx="2959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角色</a:t>
            </a:r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 rot="18720000">
            <a:off x="4342130" y="2258060"/>
            <a:ext cx="1854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CPChain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4740275" y="289560"/>
            <a:ext cx="21602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通过CPChain的数据市场交易平台，普通用户可以在保证个人数据的安全性和所有权</a:t>
            </a:r>
            <a:endParaRPr lang="zh-CN" altLang="en-US"/>
          </a:p>
        </p:txBody>
      </p:sp>
      <p:sp>
        <p:nvSpPr>
          <p:cNvPr id="29" name="左箭头 28"/>
          <p:cNvSpPr/>
          <p:nvPr/>
        </p:nvSpPr>
        <p:spPr>
          <a:xfrm rot="18660000">
            <a:off x="5680075" y="1502410"/>
            <a:ext cx="441960" cy="265430"/>
          </a:xfrm>
          <a:prstGeom prst="lef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029075" y="3971925"/>
            <a:ext cx="1029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代币</a:t>
            </a:r>
            <a:endParaRPr lang="zh-CN" altLang="en-US" sz="2800"/>
          </a:p>
        </p:txBody>
      </p:sp>
      <p:sp>
        <p:nvSpPr>
          <p:cNvPr id="31" name="上箭头 30"/>
          <p:cNvSpPr/>
          <p:nvPr/>
        </p:nvSpPr>
        <p:spPr>
          <a:xfrm>
            <a:off x="4239260" y="4699635"/>
            <a:ext cx="427990" cy="641985"/>
          </a:xfrm>
          <a:prstGeom prst="up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526790" y="5341620"/>
            <a:ext cx="2263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代币激励机制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29" y="141602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绪论：项目研发思路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46270" y="1676668"/>
            <a:ext cx="862013" cy="862012"/>
            <a:chOff x="1304925" y="4157663"/>
            <a:chExt cx="862013" cy="862012"/>
          </a:xfrm>
        </p:grpSpPr>
        <p:sp>
          <p:nvSpPr>
            <p:cNvPr id="8" name="Teardrop 39"/>
            <p:cNvSpPr/>
            <p:nvPr/>
          </p:nvSpPr>
          <p:spPr bwMode="auto">
            <a:xfrm>
              <a:off x="1304925" y="4157663"/>
              <a:ext cx="862013" cy="862012"/>
            </a:xfrm>
            <a:custGeom>
              <a:avLst/>
              <a:gdLst>
                <a:gd name="T0" fmla="*/ 0 w 862013"/>
                <a:gd name="T1" fmla="*/ 431006 h 862012"/>
                <a:gd name="T2" fmla="*/ 431007 w 862013"/>
                <a:gd name="T3" fmla="*/ 0 h 862012"/>
                <a:gd name="T4" fmla="*/ 862013 w 862013"/>
                <a:gd name="T5" fmla="*/ 0 h 862012"/>
                <a:gd name="T6" fmla="*/ 862013 w 862013"/>
                <a:gd name="T7" fmla="*/ 431006 h 862012"/>
                <a:gd name="T8" fmla="*/ 431006 w 862013"/>
                <a:gd name="T9" fmla="*/ 862012 h 862012"/>
                <a:gd name="T10" fmla="*/ -1 w 862013"/>
                <a:gd name="T11" fmla="*/ 431006 h 862012"/>
                <a:gd name="T12" fmla="*/ 0 w 862013"/>
                <a:gd name="T13" fmla="*/ 431006 h 86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2013" h="862012">
                  <a:moveTo>
                    <a:pt x="0" y="431006"/>
                  </a:moveTo>
                  <a:cubicBezTo>
                    <a:pt x="0" y="192968"/>
                    <a:pt x="192968" y="0"/>
                    <a:pt x="431007" y="0"/>
                  </a:cubicBezTo>
                  <a:lnTo>
                    <a:pt x="862013" y="0"/>
                  </a:lnTo>
                  <a:lnTo>
                    <a:pt x="862013" y="431006"/>
                  </a:lnTo>
                  <a:cubicBezTo>
                    <a:pt x="862013" y="669044"/>
                    <a:pt x="669045" y="862012"/>
                    <a:pt x="431006" y="862012"/>
                  </a:cubicBezTo>
                  <a:cubicBezTo>
                    <a:pt x="192967" y="862012"/>
                    <a:pt x="-1" y="669044"/>
                    <a:pt x="-1" y="431006"/>
                  </a:cubicBezTo>
                  <a:lnTo>
                    <a:pt x="0" y="4310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" name="Freeform 299"/>
            <p:cNvSpPr/>
            <p:nvPr/>
          </p:nvSpPr>
          <p:spPr bwMode="auto">
            <a:xfrm>
              <a:off x="1543050" y="4479925"/>
              <a:ext cx="276225" cy="276225"/>
            </a:xfrm>
            <a:custGeom>
              <a:avLst/>
              <a:gdLst>
                <a:gd name="T0" fmla="*/ 181 w 206"/>
                <a:gd name="T1" fmla="*/ 172 h 206"/>
                <a:gd name="T2" fmla="*/ 172 w 206"/>
                <a:gd name="T3" fmla="*/ 180 h 206"/>
                <a:gd name="T4" fmla="*/ 35 w 206"/>
                <a:gd name="T5" fmla="*/ 180 h 206"/>
                <a:gd name="T6" fmla="*/ 26 w 206"/>
                <a:gd name="T7" fmla="*/ 172 h 206"/>
                <a:gd name="T8" fmla="*/ 26 w 206"/>
                <a:gd name="T9" fmla="*/ 34 h 206"/>
                <a:gd name="T10" fmla="*/ 35 w 206"/>
                <a:gd name="T11" fmla="*/ 25 h 206"/>
                <a:gd name="T12" fmla="*/ 154 w 206"/>
                <a:gd name="T13" fmla="*/ 25 h 206"/>
                <a:gd name="T14" fmla="*/ 179 w 206"/>
                <a:gd name="T15" fmla="*/ 0 h 206"/>
                <a:gd name="T16" fmla="*/ 172 w 206"/>
                <a:gd name="T17" fmla="*/ 0 h 206"/>
                <a:gd name="T18" fmla="*/ 35 w 206"/>
                <a:gd name="T19" fmla="*/ 0 h 206"/>
                <a:gd name="T20" fmla="*/ 0 w 206"/>
                <a:gd name="T21" fmla="*/ 34 h 206"/>
                <a:gd name="T22" fmla="*/ 0 w 206"/>
                <a:gd name="T23" fmla="*/ 172 h 206"/>
                <a:gd name="T24" fmla="*/ 35 w 206"/>
                <a:gd name="T25" fmla="*/ 206 h 206"/>
                <a:gd name="T26" fmla="*/ 172 w 206"/>
                <a:gd name="T27" fmla="*/ 206 h 206"/>
                <a:gd name="T28" fmla="*/ 206 w 206"/>
                <a:gd name="T29" fmla="*/ 172 h 206"/>
                <a:gd name="T30" fmla="*/ 206 w 206"/>
                <a:gd name="T31" fmla="*/ 95 h 206"/>
                <a:gd name="T32" fmla="*/ 181 w 206"/>
                <a:gd name="T33" fmla="*/ 121 h 206"/>
                <a:gd name="T34" fmla="*/ 181 w 206"/>
                <a:gd name="T35" fmla="*/ 17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206">
                  <a:moveTo>
                    <a:pt x="181" y="172"/>
                  </a:moveTo>
                  <a:cubicBezTo>
                    <a:pt x="181" y="176"/>
                    <a:pt x="177" y="180"/>
                    <a:pt x="17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30" y="180"/>
                    <a:pt x="26" y="176"/>
                    <a:pt x="26" y="172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9"/>
                    <a:pt x="30" y="25"/>
                    <a:pt x="35" y="25"/>
                  </a:cubicBezTo>
                  <a:cubicBezTo>
                    <a:pt x="154" y="25"/>
                    <a:pt x="154" y="25"/>
                    <a:pt x="154" y="25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7" y="0"/>
                    <a:pt x="174" y="0"/>
                    <a:pt x="17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90"/>
                    <a:pt x="16" y="206"/>
                    <a:pt x="35" y="206"/>
                  </a:cubicBezTo>
                  <a:cubicBezTo>
                    <a:pt x="172" y="206"/>
                    <a:pt x="172" y="206"/>
                    <a:pt x="172" y="206"/>
                  </a:cubicBezTo>
                  <a:cubicBezTo>
                    <a:pt x="191" y="206"/>
                    <a:pt x="206" y="190"/>
                    <a:pt x="206" y="172"/>
                  </a:cubicBezTo>
                  <a:cubicBezTo>
                    <a:pt x="206" y="95"/>
                    <a:pt x="206" y="95"/>
                    <a:pt x="206" y="95"/>
                  </a:cubicBezTo>
                  <a:cubicBezTo>
                    <a:pt x="181" y="121"/>
                    <a:pt x="181" y="121"/>
                    <a:pt x="181" y="121"/>
                  </a:cubicBezTo>
                  <a:lnTo>
                    <a:pt x="181" y="1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300"/>
            <p:cNvSpPr>
              <a:spLocks noEditPoints="1"/>
            </p:cNvSpPr>
            <p:nvPr/>
          </p:nvSpPr>
          <p:spPr bwMode="auto">
            <a:xfrm>
              <a:off x="1660525" y="4465638"/>
              <a:ext cx="222250" cy="222250"/>
            </a:xfrm>
            <a:custGeom>
              <a:avLst/>
              <a:gdLst>
                <a:gd name="T0" fmla="*/ 74 w 74"/>
                <a:gd name="T1" fmla="*/ 17 h 74"/>
                <a:gd name="T2" fmla="*/ 57 w 74"/>
                <a:gd name="T3" fmla="*/ 0 h 74"/>
                <a:gd name="T4" fmla="*/ 8 w 74"/>
                <a:gd name="T5" fmla="*/ 50 h 74"/>
                <a:gd name="T6" fmla="*/ 0 w 74"/>
                <a:gd name="T7" fmla="*/ 74 h 74"/>
                <a:gd name="T8" fmla="*/ 24 w 74"/>
                <a:gd name="T9" fmla="*/ 66 h 74"/>
                <a:gd name="T10" fmla="*/ 74 w 74"/>
                <a:gd name="T11" fmla="*/ 17 h 74"/>
                <a:gd name="T12" fmla="*/ 19 w 74"/>
                <a:gd name="T13" fmla="*/ 52 h 74"/>
                <a:gd name="T14" fmla="*/ 17 w 74"/>
                <a:gd name="T15" fmla="*/ 50 h 74"/>
                <a:gd name="T16" fmla="*/ 57 w 74"/>
                <a:gd name="T17" fmla="*/ 9 h 74"/>
                <a:gd name="T18" fmla="*/ 60 w 74"/>
                <a:gd name="T19" fmla="*/ 11 h 74"/>
                <a:gd name="T20" fmla="*/ 19 w 74"/>
                <a:gd name="T21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74">
                  <a:moveTo>
                    <a:pt x="74" y="17"/>
                  </a:moveTo>
                  <a:lnTo>
                    <a:pt x="57" y="0"/>
                  </a:lnTo>
                  <a:lnTo>
                    <a:pt x="8" y="50"/>
                  </a:lnTo>
                  <a:lnTo>
                    <a:pt x="0" y="74"/>
                  </a:lnTo>
                  <a:lnTo>
                    <a:pt x="24" y="66"/>
                  </a:lnTo>
                  <a:lnTo>
                    <a:pt x="74" y="17"/>
                  </a:lnTo>
                  <a:close/>
                  <a:moveTo>
                    <a:pt x="19" y="52"/>
                  </a:moveTo>
                  <a:lnTo>
                    <a:pt x="17" y="50"/>
                  </a:lnTo>
                  <a:lnTo>
                    <a:pt x="57" y="9"/>
                  </a:lnTo>
                  <a:lnTo>
                    <a:pt x="60" y="11"/>
                  </a:lnTo>
                  <a:lnTo>
                    <a:pt x="19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01"/>
            <p:cNvSpPr/>
            <p:nvPr/>
          </p:nvSpPr>
          <p:spPr bwMode="auto">
            <a:xfrm>
              <a:off x="1849438" y="4416425"/>
              <a:ext cx="80962" cy="82550"/>
            </a:xfrm>
            <a:custGeom>
              <a:avLst/>
              <a:gdLst>
                <a:gd name="T0" fmla="*/ 0 w 27"/>
                <a:gd name="T1" fmla="*/ 11 h 27"/>
                <a:gd name="T2" fmla="*/ 16 w 27"/>
                <a:gd name="T3" fmla="*/ 27 h 27"/>
                <a:gd name="T4" fmla="*/ 27 w 27"/>
                <a:gd name="T5" fmla="*/ 16 h 27"/>
                <a:gd name="T6" fmla="*/ 11 w 27"/>
                <a:gd name="T7" fmla="*/ 0 h 27"/>
                <a:gd name="T8" fmla="*/ 0 w 27"/>
                <a:gd name="T9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0" y="11"/>
                  </a:moveTo>
                  <a:lnTo>
                    <a:pt x="16" y="27"/>
                  </a:lnTo>
                  <a:lnTo>
                    <a:pt x="27" y="16"/>
                  </a:lnTo>
                  <a:lnTo>
                    <a:pt x="1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067620" y="1676668"/>
            <a:ext cx="862013" cy="862012"/>
            <a:chOff x="7026275" y="4157663"/>
            <a:chExt cx="862013" cy="862012"/>
          </a:xfrm>
        </p:grpSpPr>
        <p:sp>
          <p:nvSpPr>
            <p:cNvPr id="13" name="Teardrop 41"/>
            <p:cNvSpPr/>
            <p:nvPr/>
          </p:nvSpPr>
          <p:spPr bwMode="auto">
            <a:xfrm>
              <a:off x="7026275" y="4157663"/>
              <a:ext cx="862013" cy="862012"/>
            </a:xfrm>
            <a:custGeom>
              <a:avLst/>
              <a:gdLst>
                <a:gd name="T0" fmla="*/ 0 w 862013"/>
                <a:gd name="T1" fmla="*/ 431006 h 862012"/>
                <a:gd name="T2" fmla="*/ 431007 w 862013"/>
                <a:gd name="T3" fmla="*/ 0 h 862012"/>
                <a:gd name="T4" fmla="*/ 862013 w 862013"/>
                <a:gd name="T5" fmla="*/ 0 h 862012"/>
                <a:gd name="T6" fmla="*/ 862013 w 862013"/>
                <a:gd name="T7" fmla="*/ 431006 h 862012"/>
                <a:gd name="T8" fmla="*/ 431006 w 862013"/>
                <a:gd name="T9" fmla="*/ 862012 h 862012"/>
                <a:gd name="T10" fmla="*/ -1 w 862013"/>
                <a:gd name="T11" fmla="*/ 431006 h 862012"/>
                <a:gd name="T12" fmla="*/ 0 w 862013"/>
                <a:gd name="T13" fmla="*/ 431006 h 86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2013" h="862012">
                  <a:moveTo>
                    <a:pt x="0" y="431006"/>
                  </a:moveTo>
                  <a:cubicBezTo>
                    <a:pt x="0" y="192968"/>
                    <a:pt x="192968" y="0"/>
                    <a:pt x="431007" y="0"/>
                  </a:cubicBezTo>
                  <a:lnTo>
                    <a:pt x="862013" y="0"/>
                  </a:lnTo>
                  <a:lnTo>
                    <a:pt x="862013" y="431006"/>
                  </a:lnTo>
                  <a:cubicBezTo>
                    <a:pt x="862013" y="669044"/>
                    <a:pt x="669045" y="862012"/>
                    <a:pt x="431006" y="862012"/>
                  </a:cubicBezTo>
                  <a:cubicBezTo>
                    <a:pt x="192967" y="862012"/>
                    <a:pt x="-1" y="669044"/>
                    <a:pt x="-1" y="431006"/>
                  </a:cubicBezTo>
                  <a:lnTo>
                    <a:pt x="0" y="4310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Freeform 372"/>
            <p:cNvSpPr/>
            <p:nvPr/>
          </p:nvSpPr>
          <p:spPr bwMode="auto">
            <a:xfrm>
              <a:off x="7265988" y="4395788"/>
              <a:ext cx="384175" cy="384175"/>
            </a:xfrm>
            <a:custGeom>
              <a:avLst/>
              <a:gdLst>
                <a:gd name="T0" fmla="*/ 282 w 288"/>
                <a:gd name="T1" fmla="*/ 54 h 288"/>
                <a:gd name="T2" fmla="*/ 243 w 288"/>
                <a:gd name="T3" fmla="*/ 79 h 288"/>
                <a:gd name="T4" fmla="*/ 209 w 288"/>
                <a:gd name="T5" fmla="*/ 45 h 288"/>
                <a:gd name="T6" fmla="*/ 233 w 288"/>
                <a:gd name="T7" fmla="*/ 6 h 288"/>
                <a:gd name="T8" fmla="*/ 227 w 288"/>
                <a:gd name="T9" fmla="*/ 0 h 288"/>
                <a:gd name="T10" fmla="*/ 162 w 288"/>
                <a:gd name="T11" fmla="*/ 65 h 288"/>
                <a:gd name="T12" fmla="*/ 167 w 288"/>
                <a:gd name="T13" fmla="*/ 85 h 288"/>
                <a:gd name="T14" fmla="*/ 84 w 288"/>
                <a:gd name="T15" fmla="*/ 168 h 288"/>
                <a:gd name="T16" fmla="*/ 65 w 288"/>
                <a:gd name="T17" fmla="*/ 162 h 288"/>
                <a:gd name="T18" fmla="*/ 0 w 288"/>
                <a:gd name="T19" fmla="*/ 228 h 288"/>
                <a:gd name="T20" fmla="*/ 6 w 288"/>
                <a:gd name="T21" fmla="*/ 234 h 288"/>
                <a:gd name="T22" fmla="*/ 45 w 288"/>
                <a:gd name="T23" fmla="*/ 209 h 288"/>
                <a:gd name="T24" fmla="*/ 79 w 288"/>
                <a:gd name="T25" fmla="*/ 243 h 288"/>
                <a:gd name="T26" fmla="*/ 54 w 288"/>
                <a:gd name="T27" fmla="*/ 282 h 288"/>
                <a:gd name="T28" fmla="*/ 60 w 288"/>
                <a:gd name="T29" fmla="*/ 288 h 288"/>
                <a:gd name="T30" fmla="*/ 125 w 288"/>
                <a:gd name="T31" fmla="*/ 223 h 288"/>
                <a:gd name="T32" fmla="*/ 120 w 288"/>
                <a:gd name="T33" fmla="*/ 204 h 288"/>
                <a:gd name="T34" fmla="*/ 204 w 288"/>
                <a:gd name="T35" fmla="*/ 120 h 288"/>
                <a:gd name="T36" fmla="*/ 222 w 288"/>
                <a:gd name="T37" fmla="*/ 126 h 288"/>
                <a:gd name="T38" fmla="*/ 287 w 288"/>
                <a:gd name="T39" fmla="*/ 60 h 288"/>
                <a:gd name="T40" fmla="*/ 282 w 288"/>
                <a:gd name="T41" fmla="*/ 5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88">
                  <a:moveTo>
                    <a:pt x="282" y="54"/>
                  </a:moveTo>
                  <a:cubicBezTo>
                    <a:pt x="255" y="81"/>
                    <a:pt x="259" y="79"/>
                    <a:pt x="243" y="79"/>
                  </a:cubicBezTo>
                  <a:cubicBezTo>
                    <a:pt x="230" y="79"/>
                    <a:pt x="209" y="58"/>
                    <a:pt x="209" y="45"/>
                  </a:cubicBezTo>
                  <a:cubicBezTo>
                    <a:pt x="209" y="28"/>
                    <a:pt x="206" y="33"/>
                    <a:pt x="233" y="6"/>
                  </a:cubicBezTo>
                  <a:cubicBezTo>
                    <a:pt x="231" y="4"/>
                    <a:pt x="227" y="0"/>
                    <a:pt x="227" y="0"/>
                  </a:cubicBezTo>
                  <a:cubicBezTo>
                    <a:pt x="194" y="1"/>
                    <a:pt x="162" y="32"/>
                    <a:pt x="162" y="65"/>
                  </a:cubicBezTo>
                  <a:cubicBezTo>
                    <a:pt x="162" y="71"/>
                    <a:pt x="164" y="78"/>
                    <a:pt x="167" y="85"/>
                  </a:cubicBezTo>
                  <a:cubicBezTo>
                    <a:pt x="84" y="168"/>
                    <a:pt x="84" y="168"/>
                    <a:pt x="84" y="168"/>
                  </a:cubicBezTo>
                  <a:cubicBezTo>
                    <a:pt x="78" y="164"/>
                    <a:pt x="71" y="162"/>
                    <a:pt x="65" y="162"/>
                  </a:cubicBezTo>
                  <a:cubicBezTo>
                    <a:pt x="32" y="162"/>
                    <a:pt x="0" y="194"/>
                    <a:pt x="0" y="228"/>
                  </a:cubicBezTo>
                  <a:cubicBezTo>
                    <a:pt x="0" y="228"/>
                    <a:pt x="4" y="231"/>
                    <a:pt x="6" y="234"/>
                  </a:cubicBezTo>
                  <a:cubicBezTo>
                    <a:pt x="33" y="207"/>
                    <a:pt x="28" y="209"/>
                    <a:pt x="45" y="209"/>
                  </a:cubicBezTo>
                  <a:cubicBezTo>
                    <a:pt x="58" y="209"/>
                    <a:pt x="79" y="230"/>
                    <a:pt x="79" y="243"/>
                  </a:cubicBezTo>
                  <a:cubicBezTo>
                    <a:pt x="79" y="260"/>
                    <a:pt x="82" y="255"/>
                    <a:pt x="54" y="282"/>
                  </a:cubicBezTo>
                  <a:cubicBezTo>
                    <a:pt x="56" y="284"/>
                    <a:pt x="60" y="288"/>
                    <a:pt x="60" y="288"/>
                  </a:cubicBezTo>
                  <a:cubicBezTo>
                    <a:pt x="94" y="287"/>
                    <a:pt x="125" y="256"/>
                    <a:pt x="125" y="223"/>
                  </a:cubicBezTo>
                  <a:cubicBezTo>
                    <a:pt x="125" y="217"/>
                    <a:pt x="123" y="210"/>
                    <a:pt x="120" y="204"/>
                  </a:cubicBezTo>
                  <a:cubicBezTo>
                    <a:pt x="204" y="120"/>
                    <a:pt x="204" y="120"/>
                    <a:pt x="204" y="120"/>
                  </a:cubicBezTo>
                  <a:cubicBezTo>
                    <a:pt x="210" y="124"/>
                    <a:pt x="216" y="126"/>
                    <a:pt x="222" y="126"/>
                  </a:cubicBezTo>
                  <a:cubicBezTo>
                    <a:pt x="256" y="126"/>
                    <a:pt x="288" y="94"/>
                    <a:pt x="287" y="60"/>
                  </a:cubicBezTo>
                  <a:cubicBezTo>
                    <a:pt x="287" y="60"/>
                    <a:pt x="284" y="56"/>
                    <a:pt x="282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920358" y="1676668"/>
            <a:ext cx="860425" cy="862012"/>
            <a:chOff x="9879013" y="4157663"/>
            <a:chExt cx="860425" cy="862012"/>
          </a:xfrm>
        </p:grpSpPr>
        <p:sp>
          <p:nvSpPr>
            <p:cNvPr id="16" name="Teardrop 48"/>
            <p:cNvSpPr/>
            <p:nvPr/>
          </p:nvSpPr>
          <p:spPr bwMode="auto">
            <a:xfrm>
              <a:off x="9879013" y="4157663"/>
              <a:ext cx="860425" cy="862012"/>
            </a:xfrm>
            <a:custGeom>
              <a:avLst/>
              <a:gdLst>
                <a:gd name="T0" fmla="*/ 0 w 860425"/>
                <a:gd name="T1" fmla="*/ 431006 h 862012"/>
                <a:gd name="T2" fmla="*/ 430213 w 860425"/>
                <a:gd name="T3" fmla="*/ 0 h 862012"/>
                <a:gd name="T4" fmla="*/ 860425 w 860425"/>
                <a:gd name="T5" fmla="*/ 0 h 862012"/>
                <a:gd name="T6" fmla="*/ 860425 w 860425"/>
                <a:gd name="T7" fmla="*/ 431006 h 862012"/>
                <a:gd name="T8" fmla="*/ 430212 w 860425"/>
                <a:gd name="T9" fmla="*/ 862012 h 862012"/>
                <a:gd name="T10" fmla="*/ -1 w 860425"/>
                <a:gd name="T11" fmla="*/ 431006 h 862012"/>
                <a:gd name="T12" fmla="*/ 0 w 860425"/>
                <a:gd name="T13" fmla="*/ 431006 h 86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0425" h="862012">
                  <a:moveTo>
                    <a:pt x="0" y="431006"/>
                  </a:moveTo>
                  <a:cubicBezTo>
                    <a:pt x="0" y="192968"/>
                    <a:pt x="192613" y="0"/>
                    <a:pt x="430213" y="0"/>
                  </a:cubicBezTo>
                  <a:lnTo>
                    <a:pt x="860425" y="0"/>
                  </a:lnTo>
                  <a:lnTo>
                    <a:pt x="860425" y="431006"/>
                  </a:lnTo>
                  <a:cubicBezTo>
                    <a:pt x="860425" y="669044"/>
                    <a:pt x="667812" y="862012"/>
                    <a:pt x="430212" y="862012"/>
                  </a:cubicBezTo>
                  <a:cubicBezTo>
                    <a:pt x="192612" y="862012"/>
                    <a:pt x="-1" y="669044"/>
                    <a:pt x="-1" y="431006"/>
                  </a:cubicBezTo>
                  <a:lnTo>
                    <a:pt x="0" y="4310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Freeform 384"/>
            <p:cNvSpPr/>
            <p:nvPr/>
          </p:nvSpPr>
          <p:spPr bwMode="auto">
            <a:xfrm>
              <a:off x="10115550" y="4559300"/>
              <a:ext cx="185738" cy="185738"/>
            </a:xfrm>
            <a:custGeom>
              <a:avLst/>
              <a:gdLst>
                <a:gd name="T0" fmla="*/ 49 w 62"/>
                <a:gd name="T1" fmla="*/ 9 h 62"/>
                <a:gd name="T2" fmla="*/ 27 w 62"/>
                <a:gd name="T3" fmla="*/ 31 h 62"/>
                <a:gd name="T4" fmla="*/ 24 w 62"/>
                <a:gd name="T5" fmla="*/ 27 h 62"/>
                <a:gd name="T6" fmla="*/ 45 w 62"/>
                <a:gd name="T7" fmla="*/ 6 h 62"/>
                <a:gd name="T8" fmla="*/ 39 w 62"/>
                <a:gd name="T9" fmla="*/ 0 h 62"/>
                <a:gd name="T10" fmla="*/ 11 w 62"/>
                <a:gd name="T11" fmla="*/ 28 h 62"/>
                <a:gd name="T12" fmla="*/ 0 w 62"/>
                <a:gd name="T13" fmla="*/ 62 h 62"/>
                <a:gd name="T14" fmla="*/ 35 w 62"/>
                <a:gd name="T15" fmla="*/ 51 h 62"/>
                <a:gd name="T16" fmla="*/ 62 w 62"/>
                <a:gd name="T17" fmla="*/ 23 h 62"/>
                <a:gd name="T18" fmla="*/ 49 w 62"/>
                <a:gd name="T1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49" y="9"/>
                  </a:moveTo>
                  <a:lnTo>
                    <a:pt x="27" y="31"/>
                  </a:lnTo>
                  <a:lnTo>
                    <a:pt x="24" y="27"/>
                  </a:lnTo>
                  <a:lnTo>
                    <a:pt x="45" y="6"/>
                  </a:lnTo>
                  <a:lnTo>
                    <a:pt x="39" y="0"/>
                  </a:lnTo>
                  <a:lnTo>
                    <a:pt x="11" y="28"/>
                  </a:lnTo>
                  <a:lnTo>
                    <a:pt x="0" y="62"/>
                  </a:lnTo>
                  <a:lnTo>
                    <a:pt x="35" y="51"/>
                  </a:lnTo>
                  <a:lnTo>
                    <a:pt x="62" y="23"/>
                  </a:lnTo>
                  <a:lnTo>
                    <a:pt x="49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5"/>
            <p:cNvSpPr/>
            <p:nvPr/>
          </p:nvSpPr>
          <p:spPr bwMode="auto">
            <a:xfrm>
              <a:off x="10310813" y="4432300"/>
              <a:ext cx="120650" cy="117475"/>
            </a:xfrm>
            <a:custGeom>
              <a:avLst/>
              <a:gdLst>
                <a:gd name="T0" fmla="*/ 6 w 40"/>
                <a:gd name="T1" fmla="*/ 21 h 39"/>
                <a:gd name="T2" fmla="*/ 16 w 40"/>
                <a:gd name="T3" fmla="*/ 12 h 39"/>
                <a:gd name="T4" fmla="*/ 20 w 40"/>
                <a:gd name="T5" fmla="*/ 15 h 39"/>
                <a:gd name="T6" fmla="*/ 10 w 40"/>
                <a:gd name="T7" fmla="*/ 25 h 39"/>
                <a:gd name="T8" fmla="*/ 24 w 40"/>
                <a:gd name="T9" fmla="*/ 39 h 39"/>
                <a:gd name="T10" fmla="*/ 40 w 40"/>
                <a:gd name="T11" fmla="*/ 23 h 39"/>
                <a:gd name="T12" fmla="*/ 16 w 40"/>
                <a:gd name="T13" fmla="*/ 0 h 39"/>
                <a:gd name="T14" fmla="*/ 0 w 40"/>
                <a:gd name="T15" fmla="*/ 16 h 39"/>
                <a:gd name="T16" fmla="*/ 6 w 40"/>
                <a:gd name="T17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9">
                  <a:moveTo>
                    <a:pt x="6" y="21"/>
                  </a:moveTo>
                  <a:lnTo>
                    <a:pt x="16" y="12"/>
                  </a:lnTo>
                  <a:lnTo>
                    <a:pt x="20" y="15"/>
                  </a:lnTo>
                  <a:lnTo>
                    <a:pt x="10" y="25"/>
                  </a:lnTo>
                  <a:lnTo>
                    <a:pt x="24" y="39"/>
                  </a:lnTo>
                  <a:lnTo>
                    <a:pt x="40" y="23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6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86"/>
            <p:cNvSpPr/>
            <p:nvPr/>
          </p:nvSpPr>
          <p:spPr bwMode="auto">
            <a:xfrm>
              <a:off x="10382250" y="4360863"/>
              <a:ext cx="117475" cy="117475"/>
            </a:xfrm>
            <a:custGeom>
              <a:avLst/>
              <a:gdLst>
                <a:gd name="T0" fmla="*/ 15 w 39"/>
                <a:gd name="T1" fmla="*/ 0 h 39"/>
                <a:gd name="T2" fmla="*/ 0 w 39"/>
                <a:gd name="T3" fmla="*/ 16 h 39"/>
                <a:gd name="T4" fmla="*/ 23 w 39"/>
                <a:gd name="T5" fmla="*/ 39 h 39"/>
                <a:gd name="T6" fmla="*/ 39 w 39"/>
                <a:gd name="T7" fmla="*/ 24 h 39"/>
                <a:gd name="T8" fmla="*/ 15 w 39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15" y="0"/>
                  </a:moveTo>
                  <a:lnTo>
                    <a:pt x="0" y="16"/>
                  </a:lnTo>
                  <a:lnTo>
                    <a:pt x="23" y="39"/>
                  </a:lnTo>
                  <a:lnTo>
                    <a:pt x="39" y="2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387"/>
            <p:cNvSpPr/>
            <p:nvPr/>
          </p:nvSpPr>
          <p:spPr bwMode="auto">
            <a:xfrm>
              <a:off x="10115550" y="4360863"/>
              <a:ext cx="384175" cy="384175"/>
            </a:xfrm>
            <a:custGeom>
              <a:avLst/>
              <a:gdLst>
                <a:gd name="T0" fmla="*/ 223 w 288"/>
                <a:gd name="T1" fmla="*/ 162 h 287"/>
                <a:gd name="T2" fmla="*/ 203 w 288"/>
                <a:gd name="T3" fmla="*/ 167 h 287"/>
                <a:gd name="T4" fmla="*/ 120 w 288"/>
                <a:gd name="T5" fmla="*/ 84 h 287"/>
                <a:gd name="T6" fmla="*/ 125 w 288"/>
                <a:gd name="T7" fmla="*/ 65 h 287"/>
                <a:gd name="T8" fmla="*/ 61 w 288"/>
                <a:gd name="T9" fmla="*/ 0 h 287"/>
                <a:gd name="T10" fmla="*/ 60 w 288"/>
                <a:gd name="T11" fmla="*/ 0 h 287"/>
                <a:gd name="T12" fmla="*/ 54 w 288"/>
                <a:gd name="T13" fmla="*/ 6 h 287"/>
                <a:gd name="T14" fmla="*/ 79 w 288"/>
                <a:gd name="T15" fmla="*/ 44 h 287"/>
                <a:gd name="T16" fmla="*/ 45 w 288"/>
                <a:gd name="T17" fmla="*/ 78 h 287"/>
                <a:gd name="T18" fmla="*/ 38 w 288"/>
                <a:gd name="T19" fmla="*/ 79 h 287"/>
                <a:gd name="T20" fmla="*/ 6 w 288"/>
                <a:gd name="T21" fmla="*/ 54 h 287"/>
                <a:gd name="T22" fmla="*/ 0 w 288"/>
                <a:gd name="T23" fmla="*/ 60 h 287"/>
                <a:gd name="T24" fmla="*/ 65 w 288"/>
                <a:gd name="T25" fmla="*/ 125 h 287"/>
                <a:gd name="T26" fmla="*/ 84 w 288"/>
                <a:gd name="T27" fmla="*/ 120 h 287"/>
                <a:gd name="T28" fmla="*/ 167 w 288"/>
                <a:gd name="T29" fmla="*/ 203 h 287"/>
                <a:gd name="T30" fmla="*/ 162 w 288"/>
                <a:gd name="T31" fmla="*/ 222 h 287"/>
                <a:gd name="T32" fmla="*/ 227 w 288"/>
                <a:gd name="T33" fmla="*/ 287 h 287"/>
                <a:gd name="T34" fmla="*/ 227 w 288"/>
                <a:gd name="T35" fmla="*/ 287 h 287"/>
                <a:gd name="T36" fmla="*/ 233 w 288"/>
                <a:gd name="T37" fmla="*/ 281 h 287"/>
                <a:gd name="T38" fmla="*/ 209 w 288"/>
                <a:gd name="T39" fmla="*/ 243 h 287"/>
                <a:gd name="T40" fmla="*/ 243 w 288"/>
                <a:gd name="T41" fmla="*/ 208 h 287"/>
                <a:gd name="T42" fmla="*/ 250 w 288"/>
                <a:gd name="T43" fmla="*/ 208 h 287"/>
                <a:gd name="T44" fmla="*/ 282 w 288"/>
                <a:gd name="T45" fmla="*/ 233 h 287"/>
                <a:gd name="T46" fmla="*/ 288 w 288"/>
                <a:gd name="T47" fmla="*/ 227 h 287"/>
                <a:gd name="T48" fmla="*/ 223 w 288"/>
                <a:gd name="T49" fmla="*/ 16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8" h="287">
                  <a:moveTo>
                    <a:pt x="223" y="162"/>
                  </a:moveTo>
                  <a:cubicBezTo>
                    <a:pt x="216" y="162"/>
                    <a:pt x="210" y="164"/>
                    <a:pt x="203" y="167"/>
                  </a:cubicBezTo>
                  <a:cubicBezTo>
                    <a:pt x="120" y="84"/>
                    <a:pt x="120" y="84"/>
                    <a:pt x="120" y="84"/>
                  </a:cubicBezTo>
                  <a:cubicBezTo>
                    <a:pt x="123" y="77"/>
                    <a:pt x="125" y="71"/>
                    <a:pt x="125" y="65"/>
                  </a:cubicBezTo>
                  <a:cubicBezTo>
                    <a:pt x="125" y="32"/>
                    <a:pt x="94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60" y="0"/>
                    <a:pt x="56" y="3"/>
                    <a:pt x="54" y="6"/>
                  </a:cubicBezTo>
                  <a:cubicBezTo>
                    <a:pt x="81" y="32"/>
                    <a:pt x="79" y="28"/>
                    <a:pt x="79" y="44"/>
                  </a:cubicBezTo>
                  <a:cubicBezTo>
                    <a:pt x="79" y="57"/>
                    <a:pt x="58" y="78"/>
                    <a:pt x="45" y="78"/>
                  </a:cubicBezTo>
                  <a:cubicBezTo>
                    <a:pt x="42" y="78"/>
                    <a:pt x="40" y="79"/>
                    <a:pt x="38" y="79"/>
                  </a:cubicBezTo>
                  <a:cubicBezTo>
                    <a:pt x="29" y="79"/>
                    <a:pt x="29" y="77"/>
                    <a:pt x="6" y="54"/>
                  </a:cubicBezTo>
                  <a:cubicBezTo>
                    <a:pt x="4" y="56"/>
                    <a:pt x="0" y="60"/>
                    <a:pt x="0" y="60"/>
                  </a:cubicBezTo>
                  <a:cubicBezTo>
                    <a:pt x="0" y="93"/>
                    <a:pt x="32" y="125"/>
                    <a:pt x="65" y="125"/>
                  </a:cubicBezTo>
                  <a:cubicBezTo>
                    <a:pt x="71" y="125"/>
                    <a:pt x="78" y="123"/>
                    <a:pt x="84" y="120"/>
                  </a:cubicBezTo>
                  <a:cubicBezTo>
                    <a:pt x="167" y="203"/>
                    <a:pt x="167" y="203"/>
                    <a:pt x="167" y="203"/>
                  </a:cubicBezTo>
                  <a:cubicBezTo>
                    <a:pt x="164" y="210"/>
                    <a:pt x="162" y="216"/>
                    <a:pt x="162" y="222"/>
                  </a:cubicBezTo>
                  <a:cubicBezTo>
                    <a:pt x="162" y="255"/>
                    <a:pt x="194" y="287"/>
                    <a:pt x="227" y="287"/>
                  </a:cubicBezTo>
                  <a:cubicBezTo>
                    <a:pt x="227" y="287"/>
                    <a:pt x="227" y="287"/>
                    <a:pt x="227" y="287"/>
                  </a:cubicBezTo>
                  <a:cubicBezTo>
                    <a:pt x="228" y="287"/>
                    <a:pt x="231" y="283"/>
                    <a:pt x="233" y="281"/>
                  </a:cubicBezTo>
                  <a:cubicBezTo>
                    <a:pt x="207" y="255"/>
                    <a:pt x="209" y="259"/>
                    <a:pt x="209" y="243"/>
                  </a:cubicBezTo>
                  <a:cubicBezTo>
                    <a:pt x="209" y="229"/>
                    <a:pt x="230" y="208"/>
                    <a:pt x="243" y="208"/>
                  </a:cubicBezTo>
                  <a:cubicBezTo>
                    <a:pt x="246" y="208"/>
                    <a:pt x="248" y="208"/>
                    <a:pt x="250" y="208"/>
                  </a:cubicBezTo>
                  <a:cubicBezTo>
                    <a:pt x="259" y="208"/>
                    <a:pt x="259" y="210"/>
                    <a:pt x="282" y="233"/>
                  </a:cubicBezTo>
                  <a:cubicBezTo>
                    <a:pt x="284" y="231"/>
                    <a:pt x="288" y="227"/>
                    <a:pt x="288" y="227"/>
                  </a:cubicBezTo>
                  <a:cubicBezTo>
                    <a:pt x="287" y="194"/>
                    <a:pt x="256" y="162"/>
                    <a:pt x="223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206945" y="1676668"/>
            <a:ext cx="862013" cy="862012"/>
            <a:chOff x="4165600" y="4157663"/>
            <a:chExt cx="862013" cy="862012"/>
          </a:xfrm>
        </p:grpSpPr>
        <p:sp>
          <p:nvSpPr>
            <p:cNvPr id="22" name="Teardrop 40"/>
            <p:cNvSpPr/>
            <p:nvPr/>
          </p:nvSpPr>
          <p:spPr bwMode="auto">
            <a:xfrm>
              <a:off x="4165600" y="4157663"/>
              <a:ext cx="862013" cy="862012"/>
            </a:xfrm>
            <a:custGeom>
              <a:avLst/>
              <a:gdLst>
                <a:gd name="T0" fmla="*/ 0 w 862013"/>
                <a:gd name="T1" fmla="*/ 431006 h 862012"/>
                <a:gd name="T2" fmla="*/ 431007 w 862013"/>
                <a:gd name="T3" fmla="*/ 0 h 862012"/>
                <a:gd name="T4" fmla="*/ 862013 w 862013"/>
                <a:gd name="T5" fmla="*/ 0 h 862012"/>
                <a:gd name="T6" fmla="*/ 862013 w 862013"/>
                <a:gd name="T7" fmla="*/ 431006 h 862012"/>
                <a:gd name="T8" fmla="*/ 431006 w 862013"/>
                <a:gd name="T9" fmla="*/ 862012 h 862012"/>
                <a:gd name="T10" fmla="*/ -1 w 862013"/>
                <a:gd name="T11" fmla="*/ 431006 h 862012"/>
                <a:gd name="T12" fmla="*/ 0 w 862013"/>
                <a:gd name="T13" fmla="*/ 431006 h 86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2013" h="862012">
                  <a:moveTo>
                    <a:pt x="0" y="431006"/>
                  </a:moveTo>
                  <a:cubicBezTo>
                    <a:pt x="0" y="192968"/>
                    <a:pt x="192968" y="0"/>
                    <a:pt x="431007" y="0"/>
                  </a:cubicBezTo>
                  <a:lnTo>
                    <a:pt x="862013" y="0"/>
                  </a:lnTo>
                  <a:lnTo>
                    <a:pt x="862013" y="431006"/>
                  </a:lnTo>
                  <a:cubicBezTo>
                    <a:pt x="862013" y="669044"/>
                    <a:pt x="669045" y="862012"/>
                    <a:pt x="431006" y="862012"/>
                  </a:cubicBezTo>
                  <a:cubicBezTo>
                    <a:pt x="192967" y="862012"/>
                    <a:pt x="-1" y="669044"/>
                    <a:pt x="-1" y="431006"/>
                  </a:cubicBezTo>
                  <a:lnTo>
                    <a:pt x="0" y="4310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" name="Freeform 399"/>
            <p:cNvSpPr>
              <a:spLocks noEditPoints="1"/>
            </p:cNvSpPr>
            <p:nvPr/>
          </p:nvSpPr>
          <p:spPr bwMode="auto">
            <a:xfrm>
              <a:off x="4451350" y="4357688"/>
              <a:ext cx="384175" cy="384175"/>
            </a:xfrm>
            <a:custGeom>
              <a:avLst/>
              <a:gdLst>
                <a:gd name="T0" fmla="*/ 128 w 128"/>
                <a:gd name="T1" fmla="*/ 31 h 128"/>
                <a:gd name="T2" fmla="*/ 97 w 128"/>
                <a:gd name="T3" fmla="*/ 0 h 128"/>
                <a:gd name="T4" fmla="*/ 15 w 128"/>
                <a:gd name="T5" fmla="*/ 83 h 128"/>
                <a:gd name="T6" fmla="*/ 0 w 128"/>
                <a:gd name="T7" fmla="*/ 128 h 128"/>
                <a:gd name="T8" fmla="*/ 45 w 128"/>
                <a:gd name="T9" fmla="*/ 114 h 128"/>
                <a:gd name="T10" fmla="*/ 128 w 128"/>
                <a:gd name="T11" fmla="*/ 31 h 128"/>
                <a:gd name="T12" fmla="*/ 11 w 128"/>
                <a:gd name="T13" fmla="*/ 117 h 128"/>
                <a:gd name="T14" fmla="*/ 21 w 128"/>
                <a:gd name="T15" fmla="*/ 86 h 128"/>
                <a:gd name="T16" fmla="*/ 41 w 128"/>
                <a:gd name="T17" fmla="*/ 107 h 128"/>
                <a:gd name="T18" fmla="*/ 11 w 128"/>
                <a:gd name="T19" fmla="*/ 11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128" y="31"/>
                  </a:moveTo>
                  <a:lnTo>
                    <a:pt x="97" y="0"/>
                  </a:lnTo>
                  <a:lnTo>
                    <a:pt x="15" y="83"/>
                  </a:lnTo>
                  <a:lnTo>
                    <a:pt x="0" y="128"/>
                  </a:lnTo>
                  <a:lnTo>
                    <a:pt x="45" y="114"/>
                  </a:lnTo>
                  <a:lnTo>
                    <a:pt x="128" y="31"/>
                  </a:lnTo>
                  <a:close/>
                  <a:moveTo>
                    <a:pt x="11" y="117"/>
                  </a:moveTo>
                  <a:lnTo>
                    <a:pt x="21" y="86"/>
                  </a:lnTo>
                  <a:lnTo>
                    <a:pt x="41" y="107"/>
                  </a:lnTo>
                  <a:lnTo>
                    <a:pt x="11" y="1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1097134" y="2733566"/>
            <a:ext cx="1360487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3915494" y="2732931"/>
            <a:ext cx="1360487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3535730" y="3148813"/>
            <a:ext cx="2098080" cy="86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回合制卡牌游戏变为回合制策略性游戏，规则复杂化，增加游戏可玩性。依旧对全过程上链。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6805141" y="2732931"/>
            <a:ext cx="1360487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第三阶段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6450777" y="3219933"/>
            <a:ext cx="209808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 smtClean="0">
                <a:latin typeface="宋体" panose="02010600030101010101" pitchFamily="2" charset="-122"/>
              </a:rPr>
              <a:t>在增加游戏可玩性的同时增加充值服务，对充值过程上链操作</a:t>
            </a:r>
            <a:r>
              <a:rPr lang="zh-CN" altLang="en-US" sz="1400" dirty="0">
                <a:latin typeface="宋体" panose="02010600030101010101" pitchFamily="2" charset="-122"/>
              </a:rPr>
              <a:t>。取消玩家动作上链，增加特殊卡牌，可恢复原过程，对游戏模式突破。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3"/>
          <p:cNvSpPr txBox="1">
            <a:spLocks noChangeArrowheads="1"/>
          </p:cNvSpPr>
          <p:nvPr/>
        </p:nvSpPr>
        <p:spPr bwMode="auto">
          <a:xfrm>
            <a:off x="9667171" y="2732931"/>
            <a:ext cx="1360487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最终阶段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3"/>
          <p:cNvSpPr txBox="1">
            <a:spLocks noChangeArrowheads="1"/>
          </p:cNvSpPr>
          <p:nvPr/>
        </p:nvSpPr>
        <p:spPr bwMode="auto">
          <a:xfrm>
            <a:off x="9287407" y="3148813"/>
            <a:ext cx="2098080" cy="86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 smtClean="0">
                <a:latin typeface="宋体" panose="02010600030101010101" pitchFamily="2" charset="-122"/>
              </a:rPr>
              <a:t>完善游戏模式，增加</a:t>
            </a:r>
            <a:r>
              <a:rPr lang="en-US" altLang="zh-CN" sz="1400" dirty="0" smtClean="0">
                <a:latin typeface="宋体" panose="02010600030101010101" pitchFamily="2" charset="-122"/>
              </a:rPr>
              <a:t>PVE</a:t>
            </a:r>
            <a:r>
              <a:rPr lang="zh-CN" altLang="en-US" sz="1400" dirty="0" smtClean="0">
                <a:latin typeface="宋体" panose="02010600030101010101" pitchFamily="2" charset="-122"/>
              </a:rPr>
              <a:t>人机对决和</a:t>
            </a:r>
            <a:r>
              <a:rPr lang="en-US" altLang="zh-CN" sz="1400" dirty="0" smtClean="0">
                <a:latin typeface="宋体" panose="02010600030101010101" pitchFamily="2" charset="-122"/>
              </a:rPr>
              <a:t>PVP</a:t>
            </a:r>
            <a:r>
              <a:rPr lang="zh-CN" altLang="en-US" sz="1400" dirty="0" smtClean="0">
                <a:latin typeface="宋体" panose="02010600030101010101" pitchFamily="2" charset="-122"/>
              </a:rPr>
              <a:t>竞技场</a:t>
            </a:r>
            <a:r>
              <a:rPr lang="zh-CN" altLang="en-US" sz="1400" dirty="0" smtClean="0">
                <a:latin typeface="宋体" panose="02010600030101010101" pitchFamily="2" charset="-122"/>
              </a:rPr>
              <a:t>两种模式，游戏定位为回合制探险类区块链游戏。</a:t>
            </a:r>
            <a:endParaRPr lang="zh-CN" altLang="en-US" sz="1400" dirty="0" smtClean="0">
              <a:latin typeface="宋体" panose="02010600030101010101" pitchFamily="2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4405" y="3148965"/>
            <a:ext cx="18288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对链的思想进行了解，初步定位回合制卡牌游戏，出牌动作上链，游戏积分上链。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70810" y="5294630"/>
            <a:ext cx="7609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集合多种游戏核心，沙河地牢，地牢探索，跑团，类大逃杀。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29" y="141602"/>
            <a:ext cx="3278929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绪论：项目研发思路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23"/>
          <p:cNvGrpSpPr/>
          <p:nvPr/>
        </p:nvGrpSpPr>
        <p:grpSpPr bwMode="auto">
          <a:xfrm>
            <a:off x="1250950" y="1636713"/>
            <a:ext cx="1350963" cy="1360487"/>
            <a:chOff x="58056" y="2076450"/>
            <a:chExt cx="1350963" cy="1360487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8056" y="2076450"/>
              <a:ext cx="1350963" cy="13604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10519" y="2755900"/>
              <a:ext cx="30163" cy="306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696231" y="2741613"/>
              <a:ext cx="63500" cy="63500"/>
            </a:xfrm>
            <a:custGeom>
              <a:avLst/>
              <a:gdLst>
                <a:gd name="T0" fmla="*/ 2147483646 w 17"/>
                <a:gd name="T1" fmla="*/ 2147483646 h 17"/>
                <a:gd name="T2" fmla="*/ 2147483646 w 17"/>
                <a:gd name="T3" fmla="*/ 2147483646 h 17"/>
                <a:gd name="T4" fmla="*/ 2147483646 w 17"/>
                <a:gd name="T5" fmla="*/ 2147483646 h 17"/>
                <a:gd name="T6" fmla="*/ 2147483646 w 17"/>
                <a:gd name="T7" fmla="*/ 2147483646 h 17"/>
                <a:gd name="T8" fmla="*/ 2147483646 w 17"/>
                <a:gd name="T9" fmla="*/ 2147483646 h 17"/>
                <a:gd name="T10" fmla="*/ 2147483646 w 17"/>
                <a:gd name="T11" fmla="*/ 0 h 17"/>
                <a:gd name="T12" fmla="*/ 0 w 17"/>
                <a:gd name="T13" fmla="*/ 2147483646 h 17"/>
                <a:gd name="T14" fmla="*/ 2147483646 w 17"/>
                <a:gd name="T15" fmla="*/ 2147483646 h 17"/>
                <a:gd name="T16" fmla="*/ 2147483646 w 17"/>
                <a:gd name="T17" fmla="*/ 2147483646 h 17"/>
                <a:gd name="T18" fmla="*/ 2147483646 w 17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17">
                  <a:moveTo>
                    <a:pt x="8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9"/>
                    <a:pt x="9" y="9"/>
                    <a:pt x="8" y="9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13" y="17"/>
                    <a:pt x="17" y="13"/>
                    <a:pt x="17" y="8"/>
                  </a:cubicBezTo>
                  <a:cubicBezTo>
                    <a:pt x="17" y="3"/>
                    <a:pt x="13" y="0"/>
                    <a:pt x="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34306" y="2416175"/>
              <a:ext cx="385763" cy="30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81919" y="2495550"/>
              <a:ext cx="492125" cy="600075"/>
            </a:xfrm>
            <a:custGeom>
              <a:avLst/>
              <a:gdLst>
                <a:gd name="T0" fmla="*/ 2147483646 w 310"/>
                <a:gd name="T1" fmla="*/ 2147483646 h 378"/>
                <a:gd name="T2" fmla="*/ 2147483646 w 310"/>
                <a:gd name="T3" fmla="*/ 2147483646 h 378"/>
                <a:gd name="T4" fmla="*/ 0 w 310"/>
                <a:gd name="T5" fmla="*/ 2147483646 h 378"/>
                <a:gd name="T6" fmla="*/ 2147483646 w 310"/>
                <a:gd name="T7" fmla="*/ 2147483646 h 378"/>
                <a:gd name="T8" fmla="*/ 2147483646 w 310"/>
                <a:gd name="T9" fmla="*/ 0 h 378"/>
                <a:gd name="T10" fmla="*/ 2147483646 w 310"/>
                <a:gd name="T11" fmla="*/ 0 h 378"/>
                <a:gd name="T12" fmla="*/ 2147483646 w 310"/>
                <a:gd name="T13" fmla="*/ 2147483646 h 378"/>
                <a:gd name="T14" fmla="*/ 2147483646 w 310"/>
                <a:gd name="T15" fmla="*/ 2147483646 h 378"/>
                <a:gd name="T16" fmla="*/ 2147483646 w 310"/>
                <a:gd name="T17" fmla="*/ 2147483646 h 378"/>
                <a:gd name="T18" fmla="*/ 2147483646 w 310"/>
                <a:gd name="T19" fmla="*/ 2147483646 h 378"/>
                <a:gd name="T20" fmla="*/ 2147483646 w 310"/>
                <a:gd name="T21" fmla="*/ 2147483646 h 378"/>
                <a:gd name="T22" fmla="*/ 2147483646 w 310"/>
                <a:gd name="T23" fmla="*/ 2147483646 h 378"/>
                <a:gd name="T24" fmla="*/ 2147483646 w 310"/>
                <a:gd name="T25" fmla="*/ 2147483646 h 378"/>
                <a:gd name="T26" fmla="*/ 2147483646 w 310"/>
                <a:gd name="T27" fmla="*/ 2147483646 h 378"/>
                <a:gd name="T28" fmla="*/ 2147483646 w 310"/>
                <a:gd name="T29" fmla="*/ 2147483646 h 378"/>
                <a:gd name="T30" fmla="*/ 2147483646 w 310"/>
                <a:gd name="T31" fmla="*/ 2147483646 h 378"/>
                <a:gd name="T32" fmla="*/ 2147483646 w 310"/>
                <a:gd name="T33" fmla="*/ 2147483646 h 378"/>
                <a:gd name="T34" fmla="*/ 2147483646 w 310"/>
                <a:gd name="T35" fmla="*/ 2147483646 h 37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10" h="378">
                  <a:moveTo>
                    <a:pt x="165" y="378"/>
                  </a:moveTo>
                  <a:lnTo>
                    <a:pt x="144" y="378"/>
                  </a:lnTo>
                  <a:lnTo>
                    <a:pt x="0" y="193"/>
                  </a:lnTo>
                  <a:lnTo>
                    <a:pt x="64" y="62"/>
                  </a:lnTo>
                  <a:lnTo>
                    <a:pt x="64" y="0"/>
                  </a:lnTo>
                  <a:lnTo>
                    <a:pt x="246" y="0"/>
                  </a:lnTo>
                  <a:lnTo>
                    <a:pt x="246" y="62"/>
                  </a:lnTo>
                  <a:lnTo>
                    <a:pt x="310" y="193"/>
                  </a:lnTo>
                  <a:lnTo>
                    <a:pt x="165" y="378"/>
                  </a:lnTo>
                  <a:close/>
                  <a:moveTo>
                    <a:pt x="154" y="359"/>
                  </a:moveTo>
                  <a:lnTo>
                    <a:pt x="156" y="359"/>
                  </a:lnTo>
                  <a:lnTo>
                    <a:pt x="286" y="190"/>
                  </a:lnTo>
                  <a:lnTo>
                    <a:pt x="227" y="66"/>
                  </a:lnTo>
                  <a:lnTo>
                    <a:pt x="227" y="19"/>
                  </a:lnTo>
                  <a:lnTo>
                    <a:pt x="83" y="19"/>
                  </a:lnTo>
                  <a:lnTo>
                    <a:pt x="83" y="66"/>
                  </a:lnTo>
                  <a:lnTo>
                    <a:pt x="21" y="190"/>
                  </a:lnTo>
                  <a:lnTo>
                    <a:pt x="154" y="3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24"/>
          <p:cNvGrpSpPr/>
          <p:nvPr/>
        </p:nvGrpSpPr>
        <p:grpSpPr bwMode="auto">
          <a:xfrm>
            <a:off x="4035425" y="1636713"/>
            <a:ext cx="1339850" cy="1349375"/>
            <a:chOff x="3706131" y="2082800"/>
            <a:chExt cx="1339850" cy="1349375"/>
          </a:xfrm>
        </p:grpSpPr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3706131" y="2082800"/>
              <a:ext cx="1339850" cy="13493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4006169" y="2479675"/>
              <a:ext cx="709613" cy="465137"/>
            </a:xfrm>
            <a:custGeom>
              <a:avLst/>
              <a:gdLst>
                <a:gd name="T0" fmla="*/ 2147483646 w 189"/>
                <a:gd name="T1" fmla="*/ 2147483646 h 123"/>
                <a:gd name="T2" fmla="*/ 2147483646 w 189"/>
                <a:gd name="T3" fmla="*/ 2147483646 h 123"/>
                <a:gd name="T4" fmla="*/ 0 w 189"/>
                <a:gd name="T5" fmla="*/ 2147483646 h 123"/>
                <a:gd name="T6" fmla="*/ 0 w 189"/>
                <a:gd name="T7" fmla="*/ 2147483646 h 123"/>
                <a:gd name="T8" fmla="*/ 2147483646 w 189"/>
                <a:gd name="T9" fmla="*/ 0 h 123"/>
                <a:gd name="T10" fmla="*/ 2147483646 w 189"/>
                <a:gd name="T11" fmla="*/ 0 h 123"/>
                <a:gd name="T12" fmla="*/ 2147483646 w 189"/>
                <a:gd name="T13" fmla="*/ 2147483646 h 123"/>
                <a:gd name="T14" fmla="*/ 2147483646 w 189"/>
                <a:gd name="T15" fmla="*/ 2147483646 h 123"/>
                <a:gd name="T16" fmla="*/ 2147483646 w 189"/>
                <a:gd name="T17" fmla="*/ 2147483646 h 123"/>
                <a:gd name="T18" fmla="*/ 2147483646 w 189"/>
                <a:gd name="T19" fmla="*/ 2147483646 h 123"/>
                <a:gd name="T20" fmla="*/ 2147483646 w 189"/>
                <a:gd name="T21" fmla="*/ 2147483646 h 123"/>
                <a:gd name="T22" fmla="*/ 2147483646 w 189"/>
                <a:gd name="T23" fmla="*/ 2147483646 h 123"/>
                <a:gd name="T24" fmla="*/ 2147483646 w 189"/>
                <a:gd name="T25" fmla="*/ 2147483646 h 123"/>
                <a:gd name="T26" fmla="*/ 2147483646 w 189"/>
                <a:gd name="T27" fmla="*/ 2147483646 h 12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89" h="123">
                  <a:moveTo>
                    <a:pt x="185" y="123"/>
                  </a:moveTo>
                  <a:cubicBezTo>
                    <a:pt x="4" y="123"/>
                    <a:pt x="4" y="123"/>
                    <a:pt x="4" y="123"/>
                  </a:cubicBezTo>
                  <a:cubicBezTo>
                    <a:pt x="2" y="123"/>
                    <a:pt x="0" y="121"/>
                    <a:pt x="0" y="1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7" y="0"/>
                    <a:pt x="189" y="2"/>
                    <a:pt x="189" y="4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89" y="121"/>
                    <a:pt x="187" y="123"/>
                    <a:pt x="185" y="123"/>
                  </a:cubicBezTo>
                  <a:close/>
                  <a:moveTo>
                    <a:pt x="8" y="115"/>
                  </a:moveTo>
                  <a:cubicBezTo>
                    <a:pt x="181" y="115"/>
                    <a:pt x="181" y="115"/>
                    <a:pt x="181" y="115"/>
                  </a:cubicBezTo>
                  <a:cubicBezTo>
                    <a:pt x="181" y="8"/>
                    <a:pt x="181" y="8"/>
                    <a:pt x="181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4066494" y="2540000"/>
              <a:ext cx="585788" cy="341312"/>
            </a:xfrm>
            <a:custGeom>
              <a:avLst/>
              <a:gdLst>
                <a:gd name="T0" fmla="*/ 2147483646 w 156"/>
                <a:gd name="T1" fmla="*/ 2147483646 h 90"/>
                <a:gd name="T2" fmla="*/ 2147483646 w 156"/>
                <a:gd name="T3" fmla="*/ 2147483646 h 90"/>
                <a:gd name="T4" fmla="*/ 0 w 156"/>
                <a:gd name="T5" fmla="*/ 2147483646 h 90"/>
                <a:gd name="T6" fmla="*/ 0 w 156"/>
                <a:gd name="T7" fmla="*/ 2147483646 h 90"/>
                <a:gd name="T8" fmla="*/ 2147483646 w 156"/>
                <a:gd name="T9" fmla="*/ 0 h 90"/>
                <a:gd name="T10" fmla="*/ 2147483646 w 156"/>
                <a:gd name="T11" fmla="*/ 0 h 90"/>
                <a:gd name="T12" fmla="*/ 2147483646 w 156"/>
                <a:gd name="T13" fmla="*/ 2147483646 h 90"/>
                <a:gd name="T14" fmla="*/ 2147483646 w 156"/>
                <a:gd name="T15" fmla="*/ 2147483646 h 90"/>
                <a:gd name="T16" fmla="*/ 2147483646 w 156"/>
                <a:gd name="T17" fmla="*/ 2147483646 h 90"/>
                <a:gd name="T18" fmla="*/ 2147483646 w 156"/>
                <a:gd name="T19" fmla="*/ 2147483646 h 90"/>
                <a:gd name="T20" fmla="*/ 2147483646 w 156"/>
                <a:gd name="T21" fmla="*/ 2147483646 h 90"/>
                <a:gd name="T22" fmla="*/ 2147483646 w 156"/>
                <a:gd name="T23" fmla="*/ 2147483646 h 90"/>
                <a:gd name="T24" fmla="*/ 2147483646 w 156"/>
                <a:gd name="T25" fmla="*/ 2147483646 h 90"/>
                <a:gd name="T26" fmla="*/ 2147483646 w 156"/>
                <a:gd name="T27" fmla="*/ 2147483646 h 9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6" h="90">
                  <a:moveTo>
                    <a:pt x="152" y="90"/>
                  </a:moveTo>
                  <a:cubicBezTo>
                    <a:pt x="4" y="90"/>
                    <a:pt x="4" y="90"/>
                    <a:pt x="4" y="90"/>
                  </a:cubicBezTo>
                  <a:cubicBezTo>
                    <a:pt x="2" y="90"/>
                    <a:pt x="0" y="89"/>
                    <a:pt x="0" y="8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4" y="0"/>
                    <a:pt x="156" y="2"/>
                    <a:pt x="156" y="4"/>
                  </a:cubicBezTo>
                  <a:cubicBezTo>
                    <a:pt x="156" y="86"/>
                    <a:pt x="156" y="86"/>
                    <a:pt x="156" y="86"/>
                  </a:cubicBezTo>
                  <a:cubicBezTo>
                    <a:pt x="156" y="89"/>
                    <a:pt x="154" y="90"/>
                    <a:pt x="152" y="90"/>
                  </a:cubicBezTo>
                  <a:close/>
                  <a:moveTo>
                    <a:pt x="8" y="82"/>
                  </a:moveTo>
                  <a:cubicBezTo>
                    <a:pt x="148" y="82"/>
                    <a:pt x="148" y="82"/>
                    <a:pt x="148" y="82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3920444" y="3005138"/>
              <a:ext cx="889000" cy="30162"/>
            </a:xfrm>
            <a:custGeom>
              <a:avLst/>
              <a:gdLst>
                <a:gd name="T0" fmla="*/ 2147483646 w 237"/>
                <a:gd name="T1" fmla="*/ 2147483646 h 8"/>
                <a:gd name="T2" fmla="*/ 2147483646 w 237"/>
                <a:gd name="T3" fmla="*/ 2147483646 h 8"/>
                <a:gd name="T4" fmla="*/ 0 w 237"/>
                <a:gd name="T5" fmla="*/ 2147483646 h 8"/>
                <a:gd name="T6" fmla="*/ 2147483646 w 237"/>
                <a:gd name="T7" fmla="*/ 0 h 8"/>
                <a:gd name="T8" fmla="*/ 2147483646 w 237"/>
                <a:gd name="T9" fmla="*/ 0 h 8"/>
                <a:gd name="T10" fmla="*/ 2147483646 w 237"/>
                <a:gd name="T11" fmla="*/ 2147483646 h 8"/>
                <a:gd name="T12" fmla="*/ 2147483646 w 237"/>
                <a:gd name="T13" fmla="*/ 2147483646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7" h="8">
                  <a:moveTo>
                    <a:pt x="233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5" y="0"/>
                    <a:pt x="237" y="2"/>
                    <a:pt x="237" y="4"/>
                  </a:cubicBezTo>
                  <a:cubicBezTo>
                    <a:pt x="237" y="6"/>
                    <a:pt x="235" y="8"/>
                    <a:pt x="233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25"/>
          <p:cNvGrpSpPr/>
          <p:nvPr/>
        </p:nvGrpSpPr>
        <p:grpSpPr bwMode="auto">
          <a:xfrm>
            <a:off x="6808788" y="1636713"/>
            <a:ext cx="1336675" cy="1346200"/>
            <a:chOff x="7249431" y="2082800"/>
            <a:chExt cx="1336675" cy="1346200"/>
          </a:xfrm>
        </p:grpSpPr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7249431" y="2082800"/>
              <a:ext cx="1336675" cy="1346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7576456" y="2389188"/>
              <a:ext cx="682625" cy="687387"/>
            </a:xfrm>
            <a:custGeom>
              <a:avLst/>
              <a:gdLst>
                <a:gd name="T0" fmla="*/ 2147483646 w 182"/>
                <a:gd name="T1" fmla="*/ 2147483646 h 182"/>
                <a:gd name="T2" fmla="*/ 2147483646 w 182"/>
                <a:gd name="T3" fmla="*/ 2147483646 h 182"/>
                <a:gd name="T4" fmla="*/ 2147483646 w 182"/>
                <a:gd name="T5" fmla="*/ 2147483646 h 182"/>
                <a:gd name="T6" fmla="*/ 2147483646 w 182"/>
                <a:gd name="T7" fmla="*/ 2147483646 h 182"/>
                <a:gd name="T8" fmla="*/ 2147483646 w 182"/>
                <a:gd name="T9" fmla="*/ 2147483646 h 182"/>
                <a:gd name="T10" fmla="*/ 0 w 182"/>
                <a:gd name="T11" fmla="*/ 2147483646 h 182"/>
                <a:gd name="T12" fmla="*/ 2147483646 w 182"/>
                <a:gd name="T13" fmla="*/ 2147483646 h 182"/>
                <a:gd name="T14" fmla="*/ 2147483646 w 182"/>
                <a:gd name="T15" fmla="*/ 2147483646 h 182"/>
                <a:gd name="T16" fmla="*/ 2147483646 w 182"/>
                <a:gd name="T17" fmla="*/ 2147483646 h 182"/>
                <a:gd name="T18" fmla="*/ 2147483646 w 182"/>
                <a:gd name="T19" fmla="*/ 2147483646 h 182"/>
                <a:gd name="T20" fmla="*/ 2147483646 w 182"/>
                <a:gd name="T21" fmla="*/ 2147483646 h 182"/>
                <a:gd name="T22" fmla="*/ 2147483646 w 182"/>
                <a:gd name="T23" fmla="*/ 0 h 182"/>
                <a:gd name="T24" fmla="*/ 2147483646 w 182"/>
                <a:gd name="T25" fmla="*/ 2147483646 h 182"/>
                <a:gd name="T26" fmla="*/ 2147483646 w 182"/>
                <a:gd name="T27" fmla="*/ 2147483646 h 182"/>
                <a:gd name="T28" fmla="*/ 2147483646 w 182"/>
                <a:gd name="T29" fmla="*/ 2147483646 h 182"/>
                <a:gd name="T30" fmla="*/ 2147483646 w 182"/>
                <a:gd name="T31" fmla="*/ 2147483646 h 182"/>
                <a:gd name="T32" fmla="*/ 2147483646 w 182"/>
                <a:gd name="T33" fmla="*/ 2147483646 h 182"/>
                <a:gd name="T34" fmla="*/ 2147483646 w 182"/>
                <a:gd name="T35" fmla="*/ 2147483646 h 182"/>
                <a:gd name="T36" fmla="*/ 2147483646 w 182"/>
                <a:gd name="T37" fmla="*/ 2147483646 h 182"/>
                <a:gd name="T38" fmla="*/ 2147483646 w 182"/>
                <a:gd name="T39" fmla="*/ 2147483646 h 182"/>
                <a:gd name="T40" fmla="*/ 2147483646 w 182"/>
                <a:gd name="T41" fmla="*/ 2147483646 h 182"/>
                <a:gd name="T42" fmla="*/ 2147483646 w 182"/>
                <a:gd name="T43" fmla="*/ 2147483646 h 182"/>
                <a:gd name="T44" fmla="*/ 2147483646 w 182"/>
                <a:gd name="T45" fmla="*/ 2147483646 h 182"/>
                <a:gd name="T46" fmla="*/ 2147483646 w 182"/>
                <a:gd name="T47" fmla="*/ 2147483646 h 182"/>
                <a:gd name="T48" fmla="*/ 2147483646 w 182"/>
                <a:gd name="T49" fmla="*/ 2147483646 h 182"/>
                <a:gd name="T50" fmla="*/ 2147483646 w 182"/>
                <a:gd name="T51" fmla="*/ 2147483646 h 182"/>
                <a:gd name="T52" fmla="*/ 2147483646 w 182"/>
                <a:gd name="T53" fmla="*/ 2147483646 h 182"/>
                <a:gd name="T54" fmla="*/ 2147483646 w 182"/>
                <a:gd name="T55" fmla="*/ 2147483646 h 182"/>
                <a:gd name="T56" fmla="*/ 2147483646 w 182"/>
                <a:gd name="T57" fmla="*/ 2147483646 h 182"/>
                <a:gd name="T58" fmla="*/ 2147483646 w 182"/>
                <a:gd name="T59" fmla="*/ 2147483646 h 182"/>
                <a:gd name="T60" fmla="*/ 2147483646 w 182"/>
                <a:gd name="T61" fmla="*/ 2147483646 h 182"/>
                <a:gd name="T62" fmla="*/ 2147483646 w 182"/>
                <a:gd name="T63" fmla="*/ 2147483646 h 182"/>
                <a:gd name="T64" fmla="*/ 2147483646 w 182"/>
                <a:gd name="T65" fmla="*/ 2147483646 h 182"/>
                <a:gd name="T66" fmla="*/ 2147483646 w 182"/>
                <a:gd name="T67" fmla="*/ 2147483646 h 182"/>
                <a:gd name="T68" fmla="*/ 2147483646 w 182"/>
                <a:gd name="T69" fmla="*/ 2147483646 h 182"/>
                <a:gd name="T70" fmla="*/ 2147483646 w 182"/>
                <a:gd name="T71" fmla="*/ 2147483646 h 182"/>
                <a:gd name="T72" fmla="*/ 2147483646 w 182"/>
                <a:gd name="T73" fmla="*/ 2147483646 h 182"/>
                <a:gd name="T74" fmla="*/ 2147483646 w 182"/>
                <a:gd name="T75" fmla="*/ 2147483646 h 182"/>
                <a:gd name="T76" fmla="*/ 2147483646 w 182"/>
                <a:gd name="T77" fmla="*/ 2147483646 h 182"/>
                <a:gd name="T78" fmla="*/ 2147483646 w 182"/>
                <a:gd name="T79" fmla="*/ 2147483646 h 182"/>
                <a:gd name="T80" fmla="*/ 2147483646 w 182"/>
                <a:gd name="T81" fmla="*/ 2147483646 h 182"/>
                <a:gd name="T82" fmla="*/ 2147483646 w 182"/>
                <a:gd name="T83" fmla="*/ 2147483646 h 182"/>
                <a:gd name="T84" fmla="*/ 2147483646 w 182"/>
                <a:gd name="T85" fmla="*/ 2147483646 h 182"/>
                <a:gd name="T86" fmla="*/ 2147483646 w 182"/>
                <a:gd name="T87" fmla="*/ 2147483646 h 182"/>
                <a:gd name="T88" fmla="*/ 2147483646 w 182"/>
                <a:gd name="T89" fmla="*/ 2147483646 h 182"/>
                <a:gd name="T90" fmla="*/ 2147483646 w 182"/>
                <a:gd name="T91" fmla="*/ 2147483646 h 182"/>
                <a:gd name="T92" fmla="*/ 2147483646 w 182"/>
                <a:gd name="T93" fmla="*/ 2147483646 h 182"/>
                <a:gd name="T94" fmla="*/ 2147483646 w 182"/>
                <a:gd name="T95" fmla="*/ 2147483646 h 182"/>
                <a:gd name="T96" fmla="*/ 2147483646 w 182"/>
                <a:gd name="T97" fmla="*/ 2147483646 h 182"/>
                <a:gd name="T98" fmla="*/ 2147483646 w 182"/>
                <a:gd name="T99" fmla="*/ 2147483646 h 18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2" h="182">
                  <a:moveTo>
                    <a:pt x="102" y="182"/>
                  </a:moveTo>
                  <a:cubicBezTo>
                    <a:pt x="81" y="182"/>
                    <a:pt x="81" y="182"/>
                    <a:pt x="81" y="182"/>
                  </a:cubicBezTo>
                  <a:cubicBezTo>
                    <a:pt x="76" y="182"/>
                    <a:pt x="71" y="178"/>
                    <a:pt x="71" y="172"/>
                  </a:cubicBezTo>
                  <a:cubicBezTo>
                    <a:pt x="71" y="159"/>
                    <a:pt x="71" y="159"/>
                    <a:pt x="71" y="159"/>
                  </a:cubicBezTo>
                  <a:cubicBezTo>
                    <a:pt x="71" y="158"/>
                    <a:pt x="70" y="156"/>
                    <a:pt x="69" y="155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2"/>
                    <a:pt x="59" y="152"/>
                    <a:pt x="58" y="15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4" y="166"/>
                    <a:pt x="38" y="166"/>
                    <a:pt x="34" y="163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18" y="146"/>
                    <a:pt x="17" y="144"/>
                    <a:pt x="17" y="141"/>
                  </a:cubicBezTo>
                  <a:cubicBezTo>
                    <a:pt x="17" y="139"/>
                    <a:pt x="18" y="136"/>
                    <a:pt x="20" y="134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30" y="124"/>
                    <a:pt x="31" y="122"/>
                    <a:pt x="30" y="120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3"/>
                    <a:pt x="25" y="111"/>
                    <a:pt x="24" y="111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5" y="111"/>
                    <a:pt x="0" y="107"/>
                    <a:pt x="0" y="10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5"/>
                    <a:pt x="5" y="71"/>
                    <a:pt x="10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5" y="71"/>
                    <a:pt x="27" y="70"/>
                    <a:pt x="27" y="68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0"/>
                    <a:pt x="30" y="58"/>
                    <a:pt x="29" y="5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8" y="46"/>
                    <a:pt x="17" y="44"/>
                    <a:pt x="17" y="41"/>
                  </a:cubicBezTo>
                  <a:cubicBezTo>
                    <a:pt x="17" y="38"/>
                    <a:pt x="18" y="36"/>
                    <a:pt x="20" y="34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8" y="16"/>
                    <a:pt x="44" y="16"/>
                    <a:pt x="48" y="1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9" y="30"/>
                    <a:pt x="61" y="30"/>
                    <a:pt x="62" y="30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70" y="26"/>
                    <a:pt x="71" y="25"/>
                    <a:pt x="71" y="23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1" y="4"/>
                    <a:pt x="76" y="0"/>
                    <a:pt x="81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7" y="0"/>
                    <a:pt x="112" y="4"/>
                    <a:pt x="112" y="10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5"/>
                    <a:pt x="113" y="26"/>
                    <a:pt x="114" y="27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2" y="30"/>
                    <a:pt x="124" y="30"/>
                    <a:pt x="125" y="29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8" y="16"/>
                    <a:pt x="145" y="16"/>
                    <a:pt x="148" y="19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5" y="36"/>
                    <a:pt x="166" y="38"/>
                    <a:pt x="166" y="41"/>
                  </a:cubicBezTo>
                  <a:cubicBezTo>
                    <a:pt x="166" y="44"/>
                    <a:pt x="165" y="46"/>
                    <a:pt x="163" y="4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53" y="58"/>
                    <a:pt x="152" y="60"/>
                    <a:pt x="153" y="62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56" y="70"/>
                    <a:pt x="158" y="71"/>
                    <a:pt x="159" y="71"/>
                  </a:cubicBezTo>
                  <a:cubicBezTo>
                    <a:pt x="173" y="71"/>
                    <a:pt x="173" y="71"/>
                    <a:pt x="173" y="71"/>
                  </a:cubicBezTo>
                  <a:cubicBezTo>
                    <a:pt x="178" y="71"/>
                    <a:pt x="182" y="75"/>
                    <a:pt x="182" y="81"/>
                  </a:cubicBezTo>
                  <a:cubicBezTo>
                    <a:pt x="182" y="101"/>
                    <a:pt x="182" y="101"/>
                    <a:pt x="182" y="101"/>
                  </a:cubicBezTo>
                  <a:cubicBezTo>
                    <a:pt x="182" y="107"/>
                    <a:pt x="178" y="111"/>
                    <a:pt x="173" y="111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8" y="111"/>
                    <a:pt x="156" y="112"/>
                    <a:pt x="156" y="114"/>
                  </a:cubicBezTo>
                  <a:cubicBezTo>
                    <a:pt x="153" y="120"/>
                    <a:pt x="153" y="120"/>
                    <a:pt x="153" y="120"/>
                  </a:cubicBezTo>
                  <a:cubicBezTo>
                    <a:pt x="152" y="122"/>
                    <a:pt x="153" y="124"/>
                    <a:pt x="154" y="125"/>
                  </a:cubicBezTo>
                  <a:cubicBezTo>
                    <a:pt x="163" y="134"/>
                    <a:pt x="163" y="134"/>
                    <a:pt x="163" y="134"/>
                  </a:cubicBezTo>
                  <a:cubicBezTo>
                    <a:pt x="165" y="136"/>
                    <a:pt x="166" y="139"/>
                    <a:pt x="166" y="141"/>
                  </a:cubicBezTo>
                  <a:cubicBezTo>
                    <a:pt x="166" y="144"/>
                    <a:pt x="165" y="146"/>
                    <a:pt x="163" y="148"/>
                  </a:cubicBezTo>
                  <a:cubicBezTo>
                    <a:pt x="148" y="163"/>
                    <a:pt x="148" y="163"/>
                    <a:pt x="148" y="163"/>
                  </a:cubicBezTo>
                  <a:cubicBezTo>
                    <a:pt x="145" y="166"/>
                    <a:pt x="138" y="166"/>
                    <a:pt x="135" y="163"/>
                  </a:cubicBezTo>
                  <a:cubicBezTo>
                    <a:pt x="125" y="153"/>
                    <a:pt x="125" y="153"/>
                    <a:pt x="125" y="153"/>
                  </a:cubicBezTo>
                  <a:cubicBezTo>
                    <a:pt x="124" y="152"/>
                    <a:pt x="122" y="152"/>
                    <a:pt x="121" y="153"/>
                  </a:cubicBezTo>
                  <a:cubicBezTo>
                    <a:pt x="114" y="155"/>
                    <a:pt x="114" y="155"/>
                    <a:pt x="114" y="155"/>
                  </a:cubicBezTo>
                  <a:cubicBezTo>
                    <a:pt x="113" y="156"/>
                    <a:pt x="112" y="158"/>
                    <a:pt x="112" y="159"/>
                  </a:cubicBezTo>
                  <a:cubicBezTo>
                    <a:pt x="112" y="172"/>
                    <a:pt x="112" y="172"/>
                    <a:pt x="112" y="172"/>
                  </a:cubicBezTo>
                  <a:cubicBezTo>
                    <a:pt x="112" y="178"/>
                    <a:pt x="107" y="182"/>
                    <a:pt x="102" y="182"/>
                  </a:cubicBezTo>
                  <a:close/>
                  <a:moveTo>
                    <a:pt x="61" y="144"/>
                  </a:moveTo>
                  <a:cubicBezTo>
                    <a:pt x="62" y="144"/>
                    <a:pt x="64" y="145"/>
                    <a:pt x="66" y="145"/>
                  </a:cubicBezTo>
                  <a:cubicBezTo>
                    <a:pt x="71" y="148"/>
                    <a:pt x="71" y="148"/>
                    <a:pt x="71" y="148"/>
                  </a:cubicBezTo>
                  <a:cubicBezTo>
                    <a:pt x="76" y="149"/>
                    <a:pt x="79" y="154"/>
                    <a:pt x="79" y="159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79" y="173"/>
                    <a:pt x="80" y="174"/>
                    <a:pt x="81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3" y="174"/>
                    <a:pt x="103" y="173"/>
                    <a:pt x="103" y="172"/>
                  </a:cubicBezTo>
                  <a:cubicBezTo>
                    <a:pt x="103" y="159"/>
                    <a:pt x="103" y="159"/>
                    <a:pt x="103" y="159"/>
                  </a:cubicBezTo>
                  <a:cubicBezTo>
                    <a:pt x="103" y="154"/>
                    <a:pt x="107" y="149"/>
                    <a:pt x="112" y="148"/>
                  </a:cubicBezTo>
                  <a:cubicBezTo>
                    <a:pt x="117" y="145"/>
                    <a:pt x="117" y="145"/>
                    <a:pt x="117" y="145"/>
                  </a:cubicBezTo>
                  <a:cubicBezTo>
                    <a:pt x="119" y="145"/>
                    <a:pt x="120" y="144"/>
                    <a:pt x="122" y="144"/>
                  </a:cubicBezTo>
                  <a:cubicBezTo>
                    <a:pt x="126" y="144"/>
                    <a:pt x="129" y="145"/>
                    <a:pt x="131" y="148"/>
                  </a:cubicBezTo>
                  <a:cubicBezTo>
                    <a:pt x="140" y="157"/>
                    <a:pt x="140" y="157"/>
                    <a:pt x="140" y="157"/>
                  </a:cubicBezTo>
                  <a:cubicBezTo>
                    <a:pt x="141" y="158"/>
                    <a:pt x="142" y="158"/>
                    <a:pt x="143" y="157"/>
                  </a:cubicBezTo>
                  <a:cubicBezTo>
                    <a:pt x="157" y="142"/>
                    <a:pt x="157" y="142"/>
                    <a:pt x="157" y="142"/>
                  </a:cubicBezTo>
                  <a:cubicBezTo>
                    <a:pt x="158" y="142"/>
                    <a:pt x="158" y="141"/>
                    <a:pt x="158" y="141"/>
                  </a:cubicBezTo>
                  <a:cubicBezTo>
                    <a:pt x="158" y="141"/>
                    <a:pt x="158" y="140"/>
                    <a:pt x="157" y="140"/>
                  </a:cubicBezTo>
                  <a:cubicBezTo>
                    <a:pt x="148" y="131"/>
                    <a:pt x="148" y="131"/>
                    <a:pt x="148" y="131"/>
                  </a:cubicBezTo>
                  <a:cubicBezTo>
                    <a:pt x="144" y="127"/>
                    <a:pt x="143" y="121"/>
                    <a:pt x="146" y="117"/>
                  </a:cubicBezTo>
                  <a:cubicBezTo>
                    <a:pt x="148" y="111"/>
                    <a:pt x="148" y="111"/>
                    <a:pt x="148" y="111"/>
                  </a:cubicBezTo>
                  <a:cubicBezTo>
                    <a:pt x="149" y="107"/>
                    <a:pt x="154" y="103"/>
                    <a:pt x="159" y="103"/>
                  </a:cubicBezTo>
                  <a:cubicBezTo>
                    <a:pt x="173" y="103"/>
                    <a:pt x="173" y="103"/>
                    <a:pt x="173" y="103"/>
                  </a:cubicBezTo>
                  <a:cubicBezTo>
                    <a:pt x="174" y="103"/>
                    <a:pt x="174" y="102"/>
                    <a:pt x="174" y="10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80"/>
                    <a:pt x="174" y="79"/>
                    <a:pt x="173" y="79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54" y="79"/>
                    <a:pt x="149" y="76"/>
                    <a:pt x="148" y="71"/>
                  </a:cubicBezTo>
                  <a:cubicBezTo>
                    <a:pt x="146" y="65"/>
                    <a:pt x="146" y="65"/>
                    <a:pt x="146" y="65"/>
                  </a:cubicBezTo>
                  <a:cubicBezTo>
                    <a:pt x="143" y="61"/>
                    <a:pt x="144" y="55"/>
                    <a:pt x="148" y="52"/>
                  </a:cubicBezTo>
                  <a:cubicBezTo>
                    <a:pt x="157" y="42"/>
                    <a:pt x="157" y="42"/>
                    <a:pt x="157" y="42"/>
                  </a:cubicBezTo>
                  <a:cubicBezTo>
                    <a:pt x="158" y="42"/>
                    <a:pt x="158" y="41"/>
                    <a:pt x="158" y="41"/>
                  </a:cubicBezTo>
                  <a:cubicBezTo>
                    <a:pt x="158" y="41"/>
                    <a:pt x="158" y="40"/>
                    <a:pt x="157" y="40"/>
                  </a:cubicBezTo>
                  <a:cubicBezTo>
                    <a:pt x="143" y="25"/>
                    <a:pt x="143" y="25"/>
                    <a:pt x="143" y="25"/>
                  </a:cubicBezTo>
                  <a:cubicBezTo>
                    <a:pt x="142" y="24"/>
                    <a:pt x="141" y="24"/>
                    <a:pt x="140" y="25"/>
                  </a:cubicBezTo>
                  <a:cubicBezTo>
                    <a:pt x="131" y="35"/>
                    <a:pt x="131" y="35"/>
                    <a:pt x="131" y="35"/>
                  </a:cubicBezTo>
                  <a:cubicBezTo>
                    <a:pt x="128" y="38"/>
                    <a:pt x="121" y="39"/>
                    <a:pt x="117" y="37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07" y="33"/>
                    <a:pt x="103" y="28"/>
                    <a:pt x="103" y="23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03" y="9"/>
                    <a:pt x="103" y="8"/>
                    <a:pt x="102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0" y="8"/>
                    <a:pt x="79" y="9"/>
                    <a:pt x="79" y="10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8"/>
                    <a:pt x="76" y="33"/>
                    <a:pt x="71" y="35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4" y="38"/>
                    <a:pt x="62" y="38"/>
                    <a:pt x="61" y="38"/>
                  </a:cubicBezTo>
                  <a:cubicBezTo>
                    <a:pt x="57" y="38"/>
                    <a:pt x="54" y="37"/>
                    <a:pt x="52" y="3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4"/>
                    <a:pt x="41" y="24"/>
                    <a:pt x="40" y="2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5" y="41"/>
                    <a:pt x="25" y="41"/>
                  </a:cubicBezTo>
                  <a:cubicBezTo>
                    <a:pt x="25" y="41"/>
                    <a:pt x="25" y="42"/>
                    <a:pt x="25" y="4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8" y="55"/>
                    <a:pt x="39" y="61"/>
                    <a:pt x="37" y="65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3" y="76"/>
                    <a:pt x="28" y="79"/>
                    <a:pt x="24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9" y="79"/>
                    <a:pt x="8" y="80"/>
                    <a:pt x="8" y="81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2"/>
                    <a:pt x="9" y="103"/>
                    <a:pt x="10" y="103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28" y="103"/>
                    <a:pt x="33" y="107"/>
                    <a:pt x="35" y="111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9" y="121"/>
                    <a:pt x="38" y="127"/>
                    <a:pt x="35" y="131"/>
                  </a:cubicBezTo>
                  <a:cubicBezTo>
                    <a:pt x="25" y="140"/>
                    <a:pt x="25" y="140"/>
                    <a:pt x="25" y="140"/>
                  </a:cubicBezTo>
                  <a:cubicBezTo>
                    <a:pt x="25" y="140"/>
                    <a:pt x="25" y="141"/>
                    <a:pt x="25" y="141"/>
                  </a:cubicBezTo>
                  <a:cubicBezTo>
                    <a:pt x="25" y="141"/>
                    <a:pt x="25" y="142"/>
                    <a:pt x="25" y="142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8"/>
                    <a:pt x="42" y="158"/>
                    <a:pt x="42" y="157"/>
                  </a:cubicBezTo>
                  <a:cubicBezTo>
                    <a:pt x="52" y="148"/>
                    <a:pt x="52" y="148"/>
                    <a:pt x="52" y="148"/>
                  </a:cubicBezTo>
                  <a:cubicBezTo>
                    <a:pt x="54" y="145"/>
                    <a:pt x="57" y="144"/>
                    <a:pt x="61" y="144"/>
                  </a:cubicBezTo>
                  <a:close/>
                  <a:moveTo>
                    <a:pt x="91" y="123"/>
                  </a:moveTo>
                  <a:cubicBezTo>
                    <a:pt x="74" y="123"/>
                    <a:pt x="60" y="108"/>
                    <a:pt x="60" y="91"/>
                  </a:cubicBezTo>
                  <a:cubicBezTo>
                    <a:pt x="60" y="74"/>
                    <a:pt x="74" y="60"/>
                    <a:pt x="91" y="60"/>
                  </a:cubicBezTo>
                  <a:cubicBezTo>
                    <a:pt x="109" y="60"/>
                    <a:pt x="123" y="74"/>
                    <a:pt x="123" y="91"/>
                  </a:cubicBezTo>
                  <a:cubicBezTo>
                    <a:pt x="123" y="108"/>
                    <a:pt x="109" y="123"/>
                    <a:pt x="91" y="123"/>
                  </a:cubicBezTo>
                  <a:close/>
                  <a:moveTo>
                    <a:pt x="91" y="68"/>
                  </a:moveTo>
                  <a:cubicBezTo>
                    <a:pt x="79" y="68"/>
                    <a:pt x="68" y="78"/>
                    <a:pt x="68" y="91"/>
                  </a:cubicBezTo>
                  <a:cubicBezTo>
                    <a:pt x="68" y="104"/>
                    <a:pt x="79" y="114"/>
                    <a:pt x="91" y="114"/>
                  </a:cubicBezTo>
                  <a:cubicBezTo>
                    <a:pt x="104" y="114"/>
                    <a:pt x="115" y="104"/>
                    <a:pt x="115" y="91"/>
                  </a:cubicBezTo>
                  <a:cubicBezTo>
                    <a:pt x="115" y="78"/>
                    <a:pt x="104" y="68"/>
                    <a:pt x="91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6"/>
          <p:cNvGrpSpPr/>
          <p:nvPr/>
        </p:nvGrpSpPr>
        <p:grpSpPr bwMode="auto">
          <a:xfrm>
            <a:off x="9578975" y="1636713"/>
            <a:ext cx="1335088" cy="1346200"/>
            <a:chOff x="10767331" y="2082800"/>
            <a:chExt cx="1335088" cy="1346200"/>
          </a:xfrm>
        </p:grpSpPr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10767331" y="2082800"/>
              <a:ext cx="1335088" cy="1346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CN" altLang="en-US" sz="1800" dirty="0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11081656" y="2416175"/>
              <a:ext cx="593725" cy="539750"/>
            </a:xfrm>
            <a:custGeom>
              <a:avLst/>
              <a:gdLst>
                <a:gd name="T0" fmla="*/ 2147483646 w 158"/>
                <a:gd name="T1" fmla="*/ 2147483646 h 143"/>
                <a:gd name="T2" fmla="*/ 2147483646 w 158"/>
                <a:gd name="T3" fmla="*/ 2147483646 h 143"/>
                <a:gd name="T4" fmla="*/ 2147483646 w 158"/>
                <a:gd name="T5" fmla="*/ 2147483646 h 143"/>
                <a:gd name="T6" fmla="*/ 2147483646 w 158"/>
                <a:gd name="T7" fmla="*/ 2147483646 h 143"/>
                <a:gd name="T8" fmla="*/ 2147483646 w 158"/>
                <a:gd name="T9" fmla="*/ 2147483646 h 143"/>
                <a:gd name="T10" fmla="*/ 0 w 158"/>
                <a:gd name="T11" fmla="*/ 2147483646 h 143"/>
                <a:gd name="T12" fmla="*/ 2147483646 w 158"/>
                <a:gd name="T13" fmla="*/ 0 h 143"/>
                <a:gd name="T14" fmla="*/ 2147483646 w 158"/>
                <a:gd name="T15" fmla="*/ 2147483646 h 143"/>
                <a:gd name="T16" fmla="*/ 2147483646 w 158"/>
                <a:gd name="T17" fmla="*/ 2147483646 h 143"/>
                <a:gd name="T18" fmla="*/ 2147483646 w 158"/>
                <a:gd name="T19" fmla="*/ 2147483646 h 143"/>
                <a:gd name="T20" fmla="*/ 2147483646 w 158"/>
                <a:gd name="T21" fmla="*/ 2147483646 h 143"/>
                <a:gd name="T22" fmla="*/ 2147483646 w 158"/>
                <a:gd name="T23" fmla="*/ 2147483646 h 143"/>
                <a:gd name="T24" fmla="*/ 2147483646 w 158"/>
                <a:gd name="T25" fmla="*/ 2147483646 h 143"/>
                <a:gd name="T26" fmla="*/ 2147483646 w 158"/>
                <a:gd name="T27" fmla="*/ 2147483646 h 143"/>
                <a:gd name="T28" fmla="*/ 2147483646 w 158"/>
                <a:gd name="T29" fmla="*/ 2147483646 h 143"/>
                <a:gd name="T30" fmla="*/ 2147483646 w 158"/>
                <a:gd name="T31" fmla="*/ 2147483646 h 143"/>
                <a:gd name="T32" fmla="*/ 2147483646 w 158"/>
                <a:gd name="T33" fmla="*/ 2147483646 h 143"/>
                <a:gd name="T34" fmla="*/ 2147483646 w 158"/>
                <a:gd name="T35" fmla="*/ 2147483646 h 143"/>
                <a:gd name="T36" fmla="*/ 2147483646 w 158"/>
                <a:gd name="T37" fmla="*/ 2147483646 h 143"/>
                <a:gd name="T38" fmla="*/ 2147483646 w 158"/>
                <a:gd name="T39" fmla="*/ 2147483646 h 143"/>
                <a:gd name="T40" fmla="*/ 2147483646 w 158"/>
                <a:gd name="T41" fmla="*/ 2147483646 h 143"/>
                <a:gd name="T42" fmla="*/ 2147483646 w 158"/>
                <a:gd name="T43" fmla="*/ 2147483646 h 143"/>
                <a:gd name="T44" fmla="*/ 2147483646 w 158"/>
                <a:gd name="T45" fmla="*/ 2147483646 h 14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58" h="143">
                  <a:moveTo>
                    <a:pt x="30" y="143"/>
                  </a:moveTo>
                  <a:cubicBezTo>
                    <a:pt x="28" y="143"/>
                    <a:pt x="26" y="143"/>
                    <a:pt x="24" y="143"/>
                  </a:cubicBezTo>
                  <a:cubicBezTo>
                    <a:pt x="23" y="143"/>
                    <a:pt x="21" y="142"/>
                    <a:pt x="21" y="140"/>
                  </a:cubicBezTo>
                  <a:cubicBezTo>
                    <a:pt x="20" y="138"/>
                    <a:pt x="21" y="136"/>
                    <a:pt x="23" y="135"/>
                  </a:cubicBezTo>
                  <a:cubicBezTo>
                    <a:pt x="31" y="132"/>
                    <a:pt x="37" y="126"/>
                    <a:pt x="41" y="119"/>
                  </a:cubicBezTo>
                  <a:cubicBezTo>
                    <a:pt x="16" y="108"/>
                    <a:pt x="0" y="87"/>
                    <a:pt x="0" y="64"/>
                  </a:cubicBezTo>
                  <a:cubicBezTo>
                    <a:pt x="0" y="29"/>
                    <a:pt x="36" y="0"/>
                    <a:pt x="79" y="0"/>
                  </a:cubicBezTo>
                  <a:cubicBezTo>
                    <a:pt x="123" y="0"/>
                    <a:pt x="158" y="29"/>
                    <a:pt x="158" y="64"/>
                  </a:cubicBezTo>
                  <a:cubicBezTo>
                    <a:pt x="158" y="98"/>
                    <a:pt x="123" y="127"/>
                    <a:pt x="79" y="127"/>
                  </a:cubicBezTo>
                  <a:cubicBezTo>
                    <a:pt x="78" y="127"/>
                    <a:pt x="76" y="127"/>
                    <a:pt x="75" y="127"/>
                  </a:cubicBezTo>
                  <a:cubicBezTo>
                    <a:pt x="64" y="137"/>
                    <a:pt x="48" y="143"/>
                    <a:pt x="30" y="143"/>
                  </a:cubicBezTo>
                  <a:close/>
                  <a:moveTo>
                    <a:pt x="79" y="8"/>
                  </a:moveTo>
                  <a:cubicBezTo>
                    <a:pt x="40" y="8"/>
                    <a:pt x="8" y="33"/>
                    <a:pt x="8" y="64"/>
                  </a:cubicBezTo>
                  <a:cubicBezTo>
                    <a:pt x="8" y="85"/>
                    <a:pt x="24" y="104"/>
                    <a:pt x="49" y="113"/>
                  </a:cubicBezTo>
                  <a:cubicBezTo>
                    <a:pt x="50" y="114"/>
                    <a:pt x="50" y="115"/>
                    <a:pt x="51" y="116"/>
                  </a:cubicBezTo>
                  <a:cubicBezTo>
                    <a:pt x="51" y="117"/>
                    <a:pt x="51" y="118"/>
                    <a:pt x="51" y="11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50" y="121"/>
                    <a:pt x="50" y="121"/>
                    <a:pt x="49" y="122"/>
                  </a:cubicBezTo>
                  <a:cubicBezTo>
                    <a:pt x="46" y="127"/>
                    <a:pt x="43" y="131"/>
                    <a:pt x="39" y="135"/>
                  </a:cubicBezTo>
                  <a:cubicBezTo>
                    <a:pt x="51" y="133"/>
                    <a:pt x="62" y="128"/>
                    <a:pt x="70" y="120"/>
                  </a:cubicBezTo>
                  <a:cubicBezTo>
                    <a:pt x="71" y="119"/>
                    <a:pt x="72" y="119"/>
                    <a:pt x="74" y="119"/>
                  </a:cubicBezTo>
                  <a:cubicBezTo>
                    <a:pt x="115" y="121"/>
                    <a:pt x="150" y="95"/>
                    <a:pt x="150" y="64"/>
                  </a:cubicBezTo>
                  <a:cubicBezTo>
                    <a:pt x="150" y="33"/>
                    <a:pt x="118" y="8"/>
                    <a:pt x="79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11351531" y="2619375"/>
              <a:ext cx="481013" cy="431800"/>
            </a:xfrm>
            <a:custGeom>
              <a:avLst/>
              <a:gdLst>
                <a:gd name="T0" fmla="*/ 2147483646 w 128"/>
                <a:gd name="T1" fmla="*/ 2147483646 h 114"/>
                <a:gd name="T2" fmla="*/ 2147483646 w 128"/>
                <a:gd name="T3" fmla="*/ 2147483646 h 114"/>
                <a:gd name="T4" fmla="*/ 2147483646 w 128"/>
                <a:gd name="T5" fmla="*/ 2147483646 h 114"/>
                <a:gd name="T6" fmla="*/ 2147483646 w 128"/>
                <a:gd name="T7" fmla="*/ 2147483646 h 114"/>
                <a:gd name="T8" fmla="*/ 2147483646 w 128"/>
                <a:gd name="T9" fmla="*/ 2147483646 h 114"/>
                <a:gd name="T10" fmla="*/ 2147483646 w 128"/>
                <a:gd name="T11" fmla="*/ 2147483646 h 114"/>
                <a:gd name="T12" fmla="*/ 2147483646 w 128"/>
                <a:gd name="T13" fmla="*/ 2147483646 h 114"/>
                <a:gd name="T14" fmla="*/ 2147483646 w 128"/>
                <a:gd name="T15" fmla="*/ 2147483646 h 114"/>
                <a:gd name="T16" fmla="*/ 2147483646 w 128"/>
                <a:gd name="T17" fmla="*/ 2147483646 h 114"/>
                <a:gd name="T18" fmla="*/ 2147483646 w 128"/>
                <a:gd name="T19" fmla="*/ 2147483646 h 114"/>
                <a:gd name="T20" fmla="*/ 2147483646 w 128"/>
                <a:gd name="T21" fmla="*/ 2147483646 h 114"/>
                <a:gd name="T22" fmla="*/ 2147483646 w 128"/>
                <a:gd name="T23" fmla="*/ 2147483646 h 114"/>
                <a:gd name="T24" fmla="*/ 2147483646 w 128"/>
                <a:gd name="T25" fmla="*/ 2147483646 h 114"/>
                <a:gd name="T26" fmla="*/ 2147483646 w 128"/>
                <a:gd name="T27" fmla="*/ 2147483646 h 114"/>
                <a:gd name="T28" fmla="*/ 2147483646 w 128"/>
                <a:gd name="T29" fmla="*/ 2147483646 h 114"/>
                <a:gd name="T30" fmla="*/ 2147483646 w 128"/>
                <a:gd name="T31" fmla="*/ 2147483646 h 114"/>
                <a:gd name="T32" fmla="*/ 2147483646 w 128"/>
                <a:gd name="T33" fmla="*/ 2147483646 h 114"/>
                <a:gd name="T34" fmla="*/ 2147483646 w 128"/>
                <a:gd name="T35" fmla="*/ 2147483646 h 114"/>
                <a:gd name="T36" fmla="*/ 2147483646 w 128"/>
                <a:gd name="T37" fmla="*/ 2147483646 h 114"/>
                <a:gd name="T38" fmla="*/ 2147483646 w 128"/>
                <a:gd name="T39" fmla="*/ 2147483646 h 114"/>
                <a:gd name="T40" fmla="*/ 2147483646 w 128"/>
                <a:gd name="T41" fmla="*/ 2147483646 h 114"/>
                <a:gd name="T42" fmla="*/ 2147483646 w 128"/>
                <a:gd name="T43" fmla="*/ 2147483646 h 114"/>
                <a:gd name="T44" fmla="*/ 2147483646 w 128"/>
                <a:gd name="T45" fmla="*/ 2147483646 h 114"/>
                <a:gd name="T46" fmla="*/ 2147483646 w 128"/>
                <a:gd name="T47" fmla="*/ 2147483646 h 114"/>
                <a:gd name="T48" fmla="*/ 2147483646 w 128"/>
                <a:gd name="T49" fmla="*/ 2147483646 h 11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114">
                  <a:moveTo>
                    <a:pt x="101" y="114"/>
                  </a:moveTo>
                  <a:cubicBezTo>
                    <a:pt x="90" y="114"/>
                    <a:pt x="81" y="111"/>
                    <a:pt x="73" y="105"/>
                  </a:cubicBezTo>
                  <a:cubicBezTo>
                    <a:pt x="72" y="105"/>
                    <a:pt x="71" y="106"/>
                    <a:pt x="70" y="106"/>
                  </a:cubicBezTo>
                  <a:cubicBezTo>
                    <a:pt x="40" y="111"/>
                    <a:pt x="11" y="98"/>
                    <a:pt x="1" y="74"/>
                  </a:cubicBezTo>
                  <a:cubicBezTo>
                    <a:pt x="0" y="72"/>
                    <a:pt x="1" y="70"/>
                    <a:pt x="3" y="69"/>
                  </a:cubicBezTo>
                  <a:cubicBezTo>
                    <a:pt x="5" y="68"/>
                    <a:pt x="8" y="69"/>
                    <a:pt x="9" y="71"/>
                  </a:cubicBezTo>
                  <a:cubicBezTo>
                    <a:pt x="17" y="91"/>
                    <a:pt x="42" y="103"/>
                    <a:pt x="69" y="98"/>
                  </a:cubicBezTo>
                  <a:cubicBezTo>
                    <a:pt x="70" y="98"/>
                    <a:pt x="71" y="97"/>
                    <a:pt x="73" y="97"/>
                  </a:cubicBezTo>
                  <a:cubicBezTo>
                    <a:pt x="74" y="97"/>
                    <a:pt x="75" y="97"/>
                    <a:pt x="76" y="98"/>
                  </a:cubicBezTo>
                  <a:cubicBezTo>
                    <a:pt x="83" y="103"/>
                    <a:pt x="92" y="106"/>
                    <a:pt x="101" y="106"/>
                  </a:cubicBezTo>
                  <a:cubicBezTo>
                    <a:pt x="98" y="103"/>
                    <a:pt x="95" y="101"/>
                    <a:pt x="92" y="97"/>
                  </a:cubicBezTo>
                  <a:cubicBezTo>
                    <a:pt x="92" y="97"/>
                    <a:pt x="91" y="96"/>
                    <a:pt x="91" y="95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0" y="94"/>
                    <a:pt x="90" y="93"/>
                    <a:pt x="90" y="92"/>
                  </a:cubicBezTo>
                  <a:cubicBezTo>
                    <a:pt x="90" y="91"/>
                    <a:pt x="91" y="90"/>
                    <a:pt x="92" y="89"/>
                  </a:cubicBezTo>
                  <a:cubicBezTo>
                    <a:pt x="110" y="78"/>
                    <a:pt x="120" y="59"/>
                    <a:pt x="117" y="41"/>
                  </a:cubicBezTo>
                  <a:cubicBezTo>
                    <a:pt x="115" y="27"/>
                    <a:pt x="104" y="15"/>
                    <a:pt x="89" y="9"/>
                  </a:cubicBezTo>
                  <a:cubicBezTo>
                    <a:pt x="87" y="8"/>
                    <a:pt x="86" y="5"/>
                    <a:pt x="87" y="3"/>
                  </a:cubicBezTo>
                  <a:cubicBezTo>
                    <a:pt x="88" y="1"/>
                    <a:pt x="90" y="0"/>
                    <a:pt x="92" y="1"/>
                  </a:cubicBezTo>
                  <a:cubicBezTo>
                    <a:pt x="110" y="8"/>
                    <a:pt x="122" y="23"/>
                    <a:pt x="125" y="40"/>
                  </a:cubicBezTo>
                  <a:cubicBezTo>
                    <a:pt x="128" y="60"/>
                    <a:pt x="118" y="80"/>
                    <a:pt x="100" y="93"/>
                  </a:cubicBezTo>
                  <a:cubicBezTo>
                    <a:pt x="104" y="98"/>
                    <a:pt x="109" y="102"/>
                    <a:pt x="116" y="104"/>
                  </a:cubicBezTo>
                  <a:cubicBezTo>
                    <a:pt x="118" y="105"/>
                    <a:pt x="119" y="106"/>
                    <a:pt x="119" y="108"/>
                  </a:cubicBezTo>
                  <a:cubicBezTo>
                    <a:pt x="119" y="110"/>
                    <a:pt x="117" y="111"/>
                    <a:pt x="116" y="112"/>
                  </a:cubicBezTo>
                  <a:cubicBezTo>
                    <a:pt x="111" y="113"/>
                    <a:pt x="106" y="114"/>
                    <a:pt x="101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11221356" y="2619375"/>
              <a:ext cx="77788" cy="79375"/>
            </a:xfrm>
            <a:custGeom>
              <a:avLst/>
              <a:gdLst>
                <a:gd name="T0" fmla="*/ 2147483646 w 21"/>
                <a:gd name="T1" fmla="*/ 2147483646 h 21"/>
                <a:gd name="T2" fmla="*/ 2147483646 w 21"/>
                <a:gd name="T3" fmla="*/ 2147483646 h 21"/>
                <a:gd name="T4" fmla="*/ 2147483646 w 21"/>
                <a:gd name="T5" fmla="*/ 2147483646 h 21"/>
                <a:gd name="T6" fmla="*/ 2147483646 w 21"/>
                <a:gd name="T7" fmla="*/ 2147483646 h 21"/>
                <a:gd name="T8" fmla="*/ 2147483646 w 21"/>
                <a:gd name="T9" fmla="*/ 2147483646 h 21"/>
                <a:gd name="T10" fmla="*/ 2147483646 w 21"/>
                <a:gd name="T11" fmla="*/ 0 h 21"/>
                <a:gd name="T12" fmla="*/ 0 w 21"/>
                <a:gd name="T13" fmla="*/ 2147483646 h 21"/>
                <a:gd name="T14" fmla="*/ 2147483646 w 21"/>
                <a:gd name="T15" fmla="*/ 2147483646 h 21"/>
                <a:gd name="T16" fmla="*/ 2147483646 w 21"/>
                <a:gd name="T17" fmla="*/ 2147483646 h 21"/>
                <a:gd name="T18" fmla="*/ 2147483646 w 21"/>
                <a:gd name="T19" fmla="*/ 0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" h="21">
                  <a:moveTo>
                    <a:pt x="10" y="8"/>
                  </a:moveTo>
                  <a:cubicBezTo>
                    <a:pt x="11" y="8"/>
                    <a:pt x="13" y="9"/>
                    <a:pt x="13" y="11"/>
                  </a:cubicBezTo>
                  <a:cubicBezTo>
                    <a:pt x="13" y="12"/>
                    <a:pt x="11" y="13"/>
                    <a:pt x="10" y="13"/>
                  </a:cubicBezTo>
                  <a:cubicBezTo>
                    <a:pt x="9" y="13"/>
                    <a:pt x="8" y="12"/>
                    <a:pt x="8" y="11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16" y="21"/>
                    <a:pt x="21" y="16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11340419" y="2619375"/>
              <a:ext cx="79375" cy="79375"/>
            </a:xfrm>
            <a:custGeom>
              <a:avLst/>
              <a:gdLst>
                <a:gd name="T0" fmla="*/ 2147483646 w 21"/>
                <a:gd name="T1" fmla="*/ 2147483646 h 21"/>
                <a:gd name="T2" fmla="*/ 2147483646 w 21"/>
                <a:gd name="T3" fmla="*/ 2147483646 h 21"/>
                <a:gd name="T4" fmla="*/ 2147483646 w 21"/>
                <a:gd name="T5" fmla="*/ 2147483646 h 21"/>
                <a:gd name="T6" fmla="*/ 2147483646 w 21"/>
                <a:gd name="T7" fmla="*/ 2147483646 h 21"/>
                <a:gd name="T8" fmla="*/ 2147483646 w 21"/>
                <a:gd name="T9" fmla="*/ 2147483646 h 21"/>
                <a:gd name="T10" fmla="*/ 2147483646 w 21"/>
                <a:gd name="T11" fmla="*/ 0 h 21"/>
                <a:gd name="T12" fmla="*/ 0 w 21"/>
                <a:gd name="T13" fmla="*/ 2147483646 h 21"/>
                <a:gd name="T14" fmla="*/ 2147483646 w 21"/>
                <a:gd name="T15" fmla="*/ 2147483646 h 21"/>
                <a:gd name="T16" fmla="*/ 2147483646 w 21"/>
                <a:gd name="T17" fmla="*/ 2147483646 h 21"/>
                <a:gd name="T18" fmla="*/ 2147483646 w 21"/>
                <a:gd name="T19" fmla="*/ 0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" h="21">
                  <a:moveTo>
                    <a:pt x="10" y="8"/>
                  </a:moveTo>
                  <a:cubicBezTo>
                    <a:pt x="12" y="8"/>
                    <a:pt x="13" y="9"/>
                    <a:pt x="13" y="11"/>
                  </a:cubicBezTo>
                  <a:cubicBezTo>
                    <a:pt x="13" y="12"/>
                    <a:pt x="12" y="13"/>
                    <a:pt x="10" y="13"/>
                  </a:cubicBezTo>
                  <a:cubicBezTo>
                    <a:pt x="9" y="13"/>
                    <a:pt x="8" y="12"/>
                    <a:pt x="8" y="11"/>
                  </a:cubicBezTo>
                  <a:cubicBezTo>
                    <a:pt x="8" y="9"/>
                    <a:pt x="9" y="8"/>
                    <a:pt x="10" y="8"/>
                  </a:cubicBezTo>
                  <a:moveTo>
                    <a:pt x="10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0" y="21"/>
                  </a:cubicBezTo>
                  <a:cubicBezTo>
                    <a:pt x="16" y="21"/>
                    <a:pt x="21" y="16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1"/>
            <p:cNvSpPr>
              <a:spLocks noEditPoints="1"/>
            </p:cNvSpPr>
            <p:nvPr/>
          </p:nvSpPr>
          <p:spPr bwMode="auto">
            <a:xfrm>
              <a:off x="11461069" y="2619375"/>
              <a:ext cx="79375" cy="79375"/>
            </a:xfrm>
            <a:custGeom>
              <a:avLst/>
              <a:gdLst>
                <a:gd name="T0" fmla="*/ 2147483646 w 21"/>
                <a:gd name="T1" fmla="*/ 2147483646 h 21"/>
                <a:gd name="T2" fmla="*/ 2147483646 w 21"/>
                <a:gd name="T3" fmla="*/ 2147483646 h 21"/>
                <a:gd name="T4" fmla="*/ 2147483646 w 21"/>
                <a:gd name="T5" fmla="*/ 2147483646 h 21"/>
                <a:gd name="T6" fmla="*/ 2147483646 w 21"/>
                <a:gd name="T7" fmla="*/ 2147483646 h 21"/>
                <a:gd name="T8" fmla="*/ 2147483646 w 21"/>
                <a:gd name="T9" fmla="*/ 2147483646 h 21"/>
                <a:gd name="T10" fmla="*/ 2147483646 w 21"/>
                <a:gd name="T11" fmla="*/ 0 h 21"/>
                <a:gd name="T12" fmla="*/ 0 w 21"/>
                <a:gd name="T13" fmla="*/ 2147483646 h 21"/>
                <a:gd name="T14" fmla="*/ 2147483646 w 21"/>
                <a:gd name="T15" fmla="*/ 2147483646 h 21"/>
                <a:gd name="T16" fmla="*/ 2147483646 w 21"/>
                <a:gd name="T17" fmla="*/ 2147483646 h 21"/>
                <a:gd name="T18" fmla="*/ 2147483646 w 21"/>
                <a:gd name="T19" fmla="*/ 0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" h="21">
                  <a:moveTo>
                    <a:pt x="11" y="8"/>
                  </a:moveTo>
                  <a:cubicBezTo>
                    <a:pt x="12" y="8"/>
                    <a:pt x="13" y="9"/>
                    <a:pt x="13" y="11"/>
                  </a:cubicBezTo>
                  <a:cubicBezTo>
                    <a:pt x="13" y="12"/>
                    <a:pt x="12" y="13"/>
                    <a:pt x="11" y="13"/>
                  </a:cubicBezTo>
                  <a:cubicBezTo>
                    <a:pt x="9" y="13"/>
                    <a:pt x="8" y="12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7" y="21"/>
                    <a:pt x="21" y="16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文本框 30"/>
          <p:cNvSpPr txBox="1">
            <a:spLocks noChangeArrowheads="1"/>
          </p:cNvSpPr>
          <p:nvPr/>
        </p:nvSpPr>
        <p:spPr bwMode="auto">
          <a:xfrm>
            <a:off x="1098550" y="3167380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全程随机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32"/>
          <p:cNvSpPr txBox="1">
            <a:spLocks noChangeArrowheads="1"/>
          </p:cNvSpPr>
          <p:nvPr/>
        </p:nvSpPr>
        <p:spPr bwMode="auto">
          <a:xfrm>
            <a:off x="3884613" y="3146425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自由操作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4"/>
          <p:cNvSpPr txBox="1">
            <a:spLocks noChangeArrowheads="1"/>
          </p:cNvSpPr>
          <p:nvPr/>
        </p:nvSpPr>
        <p:spPr bwMode="auto">
          <a:xfrm>
            <a:off x="6686550" y="3146425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勇士冒险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6"/>
          <p:cNvSpPr txBox="1">
            <a:spLocks noChangeArrowheads="1"/>
          </p:cNvSpPr>
          <p:nvPr/>
        </p:nvSpPr>
        <p:spPr bwMode="auto">
          <a:xfrm>
            <a:off x="9444038" y="3146425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生存战斗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06700" y="4491355"/>
            <a:ext cx="6583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50800" cmpd="dbl">
                  <a:gradFill>
                    <a:gsLst>
                      <a:gs pos="0">
                        <a:srgbClr val="BDD7EE"/>
                      </a:gs>
                      <a:gs pos="14000">
                        <a:srgbClr val="3F7099"/>
                      </a:gs>
                      <a:gs pos="43000">
                        <a:srgbClr val="A0C5E6"/>
                      </a:gs>
                      <a:gs pos="81000">
                        <a:srgbClr val="3E3B37">
                          <a:alpha val="56000"/>
                        </a:srgbClr>
                      </a:gs>
                      <a:gs pos="27000">
                        <a:srgbClr val="7C9EBE"/>
                      </a:gs>
                      <a:gs pos="68000">
                        <a:srgbClr val="2E75B6"/>
                      </a:gs>
                      <a:gs pos="55000">
                        <a:srgbClr val="354254">
                          <a:alpha val="60000"/>
                        </a:srgbClr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45000">
                      <a:srgbClr val="44546A">
                        <a:lumMod val="75000"/>
                      </a:srgbClr>
                    </a:gs>
                    <a:gs pos="83000">
                      <a:srgbClr val="44546A">
                        <a:lumMod val="50000"/>
                      </a:srgbClr>
                    </a:gs>
                    <a:gs pos="67000">
                      <a:srgbClr val="5B9BD5">
                        <a:lumMod val="40000"/>
                        <a:lumOff val="60000"/>
                      </a:srgbClr>
                    </a:gs>
                    <a:gs pos="64000">
                      <a:srgbClr val="F7F7F7"/>
                    </a:gs>
                    <a:gs pos="58000">
                      <a:srgbClr val="5B9BD5">
                        <a:lumMod val="60000"/>
                        <a:lumOff val="40000"/>
                      </a:srgbClr>
                    </a:gs>
                    <a:gs pos="33000">
                      <a:srgbClr val="256195"/>
                    </a:gs>
                    <a:gs pos="21000">
                      <a:srgbClr val="44546A">
                        <a:lumMod val="50000"/>
                      </a:srgbClr>
                    </a:gs>
                    <a:gs pos="9000">
                      <a:srgbClr val="5B9BD5">
                        <a:lumMod val="50000"/>
                      </a:srgbClr>
                    </a:gs>
                    <a:gs pos="74000">
                      <a:srgbClr val="5B9BD5">
                        <a:lumMod val="50000"/>
                      </a:srgbClr>
                    </a:gs>
                  </a:gsLst>
                  <a:lin ang="16200000" scaled="0"/>
                </a:gradFill>
                <a:effectLst>
                  <a:glow rad="76200">
                    <a:srgbClr val="9BD1FF">
                      <a:alpha val="33000"/>
                    </a:srgbClr>
                  </a:glow>
                </a:effectLst>
              </a:rPr>
              <a:t>你准备好了吗？</a:t>
            </a:r>
            <a:endParaRPr lang="zh-CN" altLang="en-US" sz="7200" b="1">
              <a:ln w="50800" cmpd="dbl">
                <a:gradFill>
                  <a:gsLst>
                    <a:gs pos="0">
                      <a:srgbClr val="BDD7EE"/>
                    </a:gs>
                    <a:gs pos="14000">
                      <a:srgbClr val="3F7099"/>
                    </a:gs>
                    <a:gs pos="43000">
                      <a:srgbClr val="A0C5E6"/>
                    </a:gs>
                    <a:gs pos="81000">
                      <a:srgbClr val="3E3B37">
                        <a:alpha val="56000"/>
                      </a:srgbClr>
                    </a:gs>
                    <a:gs pos="27000">
                      <a:srgbClr val="7C9EBE"/>
                    </a:gs>
                    <a:gs pos="68000">
                      <a:srgbClr val="2E75B6"/>
                    </a:gs>
                    <a:gs pos="55000">
                      <a:srgbClr val="354254">
                        <a:alpha val="60000"/>
                      </a:srgbClr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45000">
                    <a:srgbClr val="44546A">
                      <a:lumMod val="75000"/>
                    </a:srgbClr>
                  </a:gs>
                  <a:gs pos="83000">
                    <a:srgbClr val="44546A">
                      <a:lumMod val="50000"/>
                    </a:srgbClr>
                  </a:gs>
                  <a:gs pos="67000">
                    <a:srgbClr val="5B9BD5">
                      <a:lumMod val="40000"/>
                      <a:lumOff val="60000"/>
                    </a:srgbClr>
                  </a:gs>
                  <a:gs pos="64000">
                    <a:srgbClr val="F7F7F7"/>
                  </a:gs>
                  <a:gs pos="58000">
                    <a:srgbClr val="5B9BD5">
                      <a:lumMod val="60000"/>
                      <a:lumOff val="40000"/>
                    </a:srgbClr>
                  </a:gs>
                  <a:gs pos="33000">
                    <a:srgbClr val="256195"/>
                  </a:gs>
                  <a:gs pos="21000">
                    <a:srgbClr val="44546A">
                      <a:lumMod val="50000"/>
                    </a:srgbClr>
                  </a:gs>
                  <a:gs pos="9000">
                    <a:srgbClr val="5B9BD5">
                      <a:lumMod val="50000"/>
                    </a:srgbClr>
                  </a:gs>
                  <a:gs pos="74000">
                    <a:srgbClr val="5B9BD5">
                      <a:lumMod val="50000"/>
                    </a:srgbClr>
                  </a:gs>
                </a:gsLst>
                <a:lin ang="16200000" scaled="0"/>
              </a:gradFill>
              <a:effectLst>
                <a:glow rad="76200">
                  <a:srgbClr val="9BD1FF">
                    <a:alpha val="33000"/>
                  </a:srgb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678" r="2521" b="1781"/>
          <a:stretch>
            <a:fillRect/>
          </a:stretch>
        </p:blipFill>
        <p:spPr>
          <a:xfrm rot="5400000">
            <a:off x="2666999" y="-2667001"/>
            <a:ext cx="6858002" cy="12192004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20316" y="105569"/>
            <a:ext cx="11940088" cy="6661943"/>
          </a:xfrm>
          <a:prstGeom prst="frame">
            <a:avLst>
              <a:gd name="adj1" fmla="val 94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27" y="190723"/>
            <a:ext cx="1640170" cy="16625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75820" y="4961952"/>
            <a:ext cx="1640170" cy="16625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299884" y="194159"/>
            <a:ext cx="1640170" cy="16625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75284" y="4906312"/>
            <a:ext cx="1640170" cy="166256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80467" y="2603117"/>
            <a:ext cx="5669280" cy="82994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游戏开发重难点突破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84622" y="2095772"/>
            <a:ext cx="149752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720863" y="1906689"/>
            <a:ext cx="3025045" cy="3025045"/>
          </a:xfrm>
          <a:prstGeom prst="roundRect">
            <a:avLst/>
          </a:prstGeom>
          <a:noFill/>
          <a:ln w="571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09667" y="3434114"/>
            <a:ext cx="4991419" cy="972961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游戏开发重难点突破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1"/>
          <p:cNvSpPr/>
          <p:nvPr/>
        </p:nvSpPr>
        <p:spPr>
          <a:xfrm>
            <a:off x="2146618" y="1510030"/>
            <a:ext cx="1836737" cy="2130425"/>
          </a:xfrm>
          <a:custGeom>
            <a:avLst/>
            <a:gdLst/>
            <a:ahLst/>
            <a:cxnLst/>
            <a:rect l="l" t="t" r="r" b="b"/>
            <a:pathLst>
              <a:path w="3240360" h="3757972">
                <a:moveTo>
                  <a:pt x="1620180" y="0"/>
                </a:moveTo>
                <a:cubicBezTo>
                  <a:pt x="2514981" y="0"/>
                  <a:pt x="3240360" y="725379"/>
                  <a:pt x="3240360" y="1620180"/>
                </a:cubicBezTo>
                <a:cubicBezTo>
                  <a:pt x="3240360" y="2212023"/>
                  <a:pt x="2923020" y="2729746"/>
                  <a:pt x="2448272" y="3010903"/>
                </a:cubicBezTo>
                <a:lnTo>
                  <a:pt x="2448272" y="3511913"/>
                </a:lnTo>
                <a:cubicBezTo>
                  <a:pt x="2448272" y="3647808"/>
                  <a:pt x="2338108" y="3757972"/>
                  <a:pt x="2202213" y="3757972"/>
                </a:cubicBezTo>
                <a:lnTo>
                  <a:pt x="1038147" y="3757972"/>
                </a:lnTo>
                <a:cubicBezTo>
                  <a:pt x="902252" y="3757972"/>
                  <a:pt x="792088" y="3647808"/>
                  <a:pt x="792088" y="3511913"/>
                </a:cubicBezTo>
                <a:lnTo>
                  <a:pt x="792088" y="3010903"/>
                </a:lnTo>
                <a:cubicBezTo>
                  <a:pt x="317340" y="2729746"/>
                  <a:pt x="0" y="2212023"/>
                  <a:pt x="0" y="1620180"/>
                </a:cubicBezTo>
                <a:cubicBezTo>
                  <a:pt x="0" y="725379"/>
                  <a:pt x="725379" y="0"/>
                  <a:pt x="1620180" y="0"/>
                </a:cubicBezTo>
                <a:close/>
              </a:path>
            </a:pathLst>
          </a:custGeom>
          <a:noFill/>
          <a:ln w="203200" cap="flat" cmpd="sng" algn="ctr">
            <a:solidFill>
              <a:schemeClr val="accent2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勇士</a:t>
            </a:r>
            <a:endParaRPr lang="zh-CN" altLang="en-US" sz="36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>
            <a:spLocks noChangeArrowheads="1"/>
          </p:cNvSpPr>
          <p:nvPr/>
        </p:nvSpPr>
        <p:spPr bwMode="auto">
          <a:xfrm>
            <a:off x="2635250" y="3735388"/>
            <a:ext cx="858838" cy="17780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300">
              <a:solidFill>
                <a:srgbClr val="3C72A4"/>
              </a:solidFill>
            </a:endParaRPr>
          </a:p>
        </p:txBody>
      </p:sp>
      <p:sp>
        <p:nvSpPr>
          <p:cNvPr id="9" name="圆角矩形 8"/>
          <p:cNvSpPr>
            <a:spLocks noChangeArrowheads="1"/>
          </p:cNvSpPr>
          <p:nvPr/>
        </p:nvSpPr>
        <p:spPr bwMode="auto">
          <a:xfrm>
            <a:off x="2709863" y="3990975"/>
            <a:ext cx="709612" cy="1793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300">
              <a:solidFill>
                <a:srgbClr val="3C72A4"/>
              </a:solidFill>
            </a:endParaRPr>
          </a:p>
        </p:txBody>
      </p:sp>
      <p:sp>
        <p:nvSpPr>
          <p:cNvPr id="10" name="圆角矩形 9"/>
          <p:cNvSpPr>
            <a:spLocks noChangeArrowheads="1"/>
          </p:cNvSpPr>
          <p:nvPr/>
        </p:nvSpPr>
        <p:spPr bwMode="auto">
          <a:xfrm>
            <a:off x="2635250" y="4248150"/>
            <a:ext cx="858838" cy="17780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300">
              <a:solidFill>
                <a:srgbClr val="3C72A4"/>
              </a:solidFill>
            </a:endParaRPr>
          </a:p>
        </p:txBody>
      </p:sp>
      <p:sp>
        <p:nvSpPr>
          <p:cNvPr id="11" name="圆角矩形 10"/>
          <p:cNvSpPr>
            <a:spLocks noChangeArrowheads="1"/>
          </p:cNvSpPr>
          <p:nvPr/>
        </p:nvSpPr>
        <p:spPr bwMode="auto">
          <a:xfrm>
            <a:off x="2794000" y="4505325"/>
            <a:ext cx="541338" cy="1349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12" name="椭圆 32"/>
          <p:cNvSpPr>
            <a:spLocks noChangeArrowheads="1"/>
          </p:cNvSpPr>
          <p:nvPr/>
        </p:nvSpPr>
        <p:spPr bwMode="auto">
          <a:xfrm>
            <a:off x="825500" y="1400175"/>
            <a:ext cx="485775" cy="485775"/>
          </a:xfrm>
          <a:prstGeom prst="ellipse">
            <a:avLst/>
          </a:prstGeom>
          <a:noFill/>
          <a:ln w="57150" algn="ctr">
            <a:solidFill>
              <a:schemeClr val="accent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3E3A39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en-US" altLang="zh-CN" sz="2400" b="1">
              <a:solidFill>
                <a:srgbClr val="3E3A39"/>
              </a:solidFill>
              <a:latin typeface="Agency FB" panose="020B05030202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33"/>
          <p:cNvCxnSpPr>
            <a:cxnSpLocks noChangeShapeType="1"/>
          </p:cNvCxnSpPr>
          <p:nvPr/>
        </p:nvCxnSpPr>
        <p:spPr bwMode="auto">
          <a:xfrm>
            <a:off x="1382713" y="1704975"/>
            <a:ext cx="647700" cy="271463"/>
          </a:xfrm>
          <a:prstGeom prst="line">
            <a:avLst/>
          </a:prstGeom>
          <a:noFill/>
          <a:ln w="38100" algn="ctr">
            <a:solidFill>
              <a:schemeClr val="accent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椭圆 34"/>
          <p:cNvSpPr>
            <a:spLocks noChangeArrowheads="1"/>
          </p:cNvSpPr>
          <p:nvPr/>
        </p:nvSpPr>
        <p:spPr bwMode="auto">
          <a:xfrm>
            <a:off x="4810125" y="1400175"/>
            <a:ext cx="485775" cy="485775"/>
          </a:xfrm>
          <a:prstGeom prst="ellipse">
            <a:avLst/>
          </a:prstGeom>
          <a:noFill/>
          <a:ln w="57150" algn="ctr">
            <a:solidFill>
              <a:schemeClr val="accent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3E3A39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en-US" altLang="zh-CN" sz="2400" b="1">
              <a:solidFill>
                <a:srgbClr val="3E3A39"/>
              </a:solidFill>
              <a:latin typeface="Agency FB" panose="020B05030202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连接符 35"/>
          <p:cNvCxnSpPr>
            <a:cxnSpLocks noChangeShapeType="1"/>
          </p:cNvCxnSpPr>
          <p:nvPr/>
        </p:nvCxnSpPr>
        <p:spPr bwMode="auto">
          <a:xfrm rot="8309691">
            <a:off x="4095750" y="1690688"/>
            <a:ext cx="647700" cy="269875"/>
          </a:xfrm>
          <a:prstGeom prst="line">
            <a:avLst/>
          </a:prstGeom>
          <a:noFill/>
          <a:ln w="38100" algn="ctr">
            <a:solidFill>
              <a:schemeClr val="accent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椭圆 36"/>
          <p:cNvSpPr>
            <a:spLocks noChangeArrowheads="1"/>
          </p:cNvSpPr>
          <p:nvPr/>
        </p:nvSpPr>
        <p:spPr bwMode="auto">
          <a:xfrm>
            <a:off x="1457325" y="3987800"/>
            <a:ext cx="485775" cy="485775"/>
          </a:xfrm>
          <a:prstGeom prst="ellipse">
            <a:avLst/>
          </a:prstGeom>
          <a:noFill/>
          <a:ln w="57150" algn="ctr">
            <a:solidFill>
              <a:schemeClr val="accent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3E3A39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en-US" altLang="zh-CN" sz="2400" b="1">
              <a:solidFill>
                <a:srgbClr val="3E3A39"/>
              </a:solidFill>
              <a:latin typeface="Agency FB" panose="020B05030202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连接符 37"/>
          <p:cNvCxnSpPr>
            <a:cxnSpLocks noChangeShapeType="1"/>
          </p:cNvCxnSpPr>
          <p:nvPr/>
        </p:nvCxnSpPr>
        <p:spPr bwMode="auto">
          <a:xfrm rot="-3781756">
            <a:off x="1855788" y="3668712"/>
            <a:ext cx="647700" cy="269875"/>
          </a:xfrm>
          <a:prstGeom prst="line">
            <a:avLst/>
          </a:prstGeom>
          <a:noFill/>
          <a:ln w="38100" algn="ctr">
            <a:solidFill>
              <a:schemeClr val="accent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椭圆 38"/>
          <p:cNvSpPr>
            <a:spLocks noChangeArrowheads="1"/>
          </p:cNvSpPr>
          <p:nvPr/>
        </p:nvSpPr>
        <p:spPr bwMode="auto">
          <a:xfrm>
            <a:off x="4211638" y="3987800"/>
            <a:ext cx="485775" cy="485775"/>
          </a:xfrm>
          <a:prstGeom prst="ellipse">
            <a:avLst/>
          </a:prstGeom>
          <a:noFill/>
          <a:ln w="57150" algn="ctr">
            <a:solidFill>
              <a:schemeClr val="accent3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3E3A39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en-US" altLang="zh-CN" sz="2400" b="1">
              <a:solidFill>
                <a:srgbClr val="3E3A39"/>
              </a:solidFill>
              <a:latin typeface="Agency FB" panose="020B05030202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连接符 39"/>
          <p:cNvCxnSpPr>
            <a:cxnSpLocks noChangeShapeType="1"/>
          </p:cNvCxnSpPr>
          <p:nvPr/>
        </p:nvCxnSpPr>
        <p:spPr bwMode="auto">
          <a:xfrm flipH="1" flipV="1">
            <a:off x="3679825" y="3575050"/>
            <a:ext cx="557213" cy="438150"/>
          </a:xfrm>
          <a:prstGeom prst="line">
            <a:avLst/>
          </a:prstGeom>
          <a:noFill/>
          <a:ln w="38100" algn="ctr">
            <a:solidFill>
              <a:schemeClr val="accent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45"/>
          <p:cNvSpPr txBox="1">
            <a:spLocks noChangeArrowheads="1"/>
          </p:cNvSpPr>
          <p:nvPr/>
        </p:nvSpPr>
        <p:spPr bwMode="auto">
          <a:xfrm flipH="1">
            <a:off x="460375" y="2027238"/>
            <a:ext cx="1216025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宋体" panose="02010600030101010101" pitchFamily="2" charset="-122"/>
                <a:cs typeface="Times New Roman" panose="02020603050405020304" pitchFamily="18" charset="0"/>
              </a:rPr>
              <a:t>房间</a:t>
            </a:r>
            <a:endParaRPr lang="zh-CN" altLang="en-US" sz="180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extBox 46"/>
          <p:cNvSpPr txBox="1"/>
          <p:nvPr/>
        </p:nvSpPr>
        <p:spPr>
          <a:xfrm>
            <a:off x="250508" y="2267585"/>
            <a:ext cx="1692275" cy="6502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天下之大，必有我一席之地！</a:t>
            </a:r>
            <a:endParaRPr lang="zh-CN" sz="1400" kern="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TextBox 47"/>
          <p:cNvSpPr txBox="1">
            <a:spLocks noChangeArrowheads="1"/>
          </p:cNvSpPr>
          <p:nvPr/>
        </p:nvSpPr>
        <p:spPr bwMode="auto">
          <a:xfrm flipH="1">
            <a:off x="4446588" y="2027238"/>
            <a:ext cx="1214437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sz="1800">
                <a:latin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endParaRPr lang="zh-CN" sz="180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Box 48"/>
          <p:cNvSpPr txBox="1"/>
          <p:nvPr/>
        </p:nvSpPr>
        <p:spPr>
          <a:xfrm>
            <a:off x="4195763" y="2286000"/>
            <a:ext cx="1716087" cy="929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dirty="0" smtClean="0">
                <a:solidFill>
                  <a:srgbClr val="4E4E4E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天下武功，唯快不破。</a:t>
            </a: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一力降十会，力盖世兮叹四方。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" name="TextBox 49"/>
          <p:cNvSpPr txBox="1">
            <a:spLocks noChangeArrowheads="1"/>
          </p:cNvSpPr>
          <p:nvPr/>
        </p:nvSpPr>
        <p:spPr bwMode="auto">
          <a:xfrm flipH="1">
            <a:off x="1093788" y="4603750"/>
            <a:ext cx="1214437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宋体" panose="02010600030101010101" pitchFamily="2" charset="-122"/>
                <a:cs typeface="Times New Roman" panose="02020603050405020304" pitchFamily="18" charset="0"/>
              </a:rPr>
              <a:t>战斗</a:t>
            </a:r>
            <a:endParaRPr lang="zh-CN" altLang="en-US" sz="180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Box 50"/>
          <p:cNvSpPr txBox="1"/>
          <p:nvPr/>
        </p:nvSpPr>
        <p:spPr>
          <a:xfrm>
            <a:off x="842963" y="4862513"/>
            <a:ext cx="1716087" cy="6502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生存的考验怎能缺少厮杀。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" name="TextBox 51"/>
          <p:cNvSpPr txBox="1">
            <a:spLocks noChangeArrowheads="1"/>
          </p:cNvSpPr>
          <p:nvPr/>
        </p:nvSpPr>
        <p:spPr bwMode="auto">
          <a:xfrm flipH="1">
            <a:off x="3848100" y="4603750"/>
            <a:ext cx="1214438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宋体" panose="02010600030101010101" pitchFamily="2" charset="-122"/>
                <a:cs typeface="Times New Roman" panose="02020603050405020304" pitchFamily="18" charset="0"/>
              </a:rPr>
              <a:t>事件</a:t>
            </a:r>
            <a:endParaRPr lang="zh-CN" altLang="en-US" sz="180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TextBox 52"/>
          <p:cNvSpPr txBox="1"/>
          <p:nvPr/>
        </p:nvSpPr>
        <p:spPr>
          <a:xfrm>
            <a:off x="3848735" y="4862830"/>
            <a:ext cx="1446530" cy="65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每个主角总要有些奇遇。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294688" y="4992688"/>
            <a:ext cx="1677987" cy="606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082088" y="1847850"/>
            <a:ext cx="107950" cy="3446463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五边形 29"/>
          <p:cNvSpPr/>
          <p:nvPr/>
        </p:nvSpPr>
        <p:spPr>
          <a:xfrm rot="201853">
            <a:off x="8859838" y="2152650"/>
            <a:ext cx="1319212" cy="403225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dist="38100" dir="30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7"/>
          <p:cNvSpPr txBox="1">
            <a:spLocks noChangeArrowheads="1"/>
          </p:cNvSpPr>
          <p:nvPr/>
        </p:nvSpPr>
        <p:spPr bwMode="auto">
          <a:xfrm rot="201853">
            <a:off x="10325100" y="2071688"/>
            <a:ext cx="1547813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每个玩家可以选定不同的房间进入，之后的事情也会和房间息息相关。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2" name="五边形 31"/>
          <p:cNvSpPr/>
          <p:nvPr/>
        </p:nvSpPr>
        <p:spPr>
          <a:xfrm rot="21347357" flipH="1">
            <a:off x="8081963" y="2840038"/>
            <a:ext cx="1319212" cy="403225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dist="38100" dir="78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12"/>
          <p:cNvSpPr txBox="1">
            <a:spLocks noChangeArrowheads="1"/>
          </p:cNvSpPr>
          <p:nvPr/>
        </p:nvSpPr>
        <p:spPr bwMode="auto">
          <a:xfrm rot="21347357" flipH="1">
            <a:off x="6309360" y="2719705"/>
            <a:ext cx="171005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每个玩家都有着自己的属性，开局自定义属性，</a:t>
            </a:r>
            <a:r>
              <a:rPr lang="en-US" altLang="zh-CN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DIY</a:t>
            </a: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的体验。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" name="五边形 33"/>
          <p:cNvSpPr/>
          <p:nvPr/>
        </p:nvSpPr>
        <p:spPr>
          <a:xfrm rot="201853">
            <a:off x="8859838" y="3602038"/>
            <a:ext cx="1319212" cy="403225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>
            <a:outerShdw dist="38100" dir="30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战斗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15"/>
          <p:cNvSpPr txBox="1">
            <a:spLocks noChangeArrowheads="1"/>
          </p:cNvSpPr>
          <p:nvPr/>
        </p:nvSpPr>
        <p:spPr bwMode="auto">
          <a:xfrm rot="201853">
            <a:off x="10325100" y="3521075"/>
            <a:ext cx="1547813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唯有战斗才能阻止战斗，以战养战，积累财富和能力。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6" name="五边形 35"/>
          <p:cNvSpPr/>
          <p:nvPr/>
        </p:nvSpPr>
        <p:spPr>
          <a:xfrm rot="21347357" flipH="1">
            <a:off x="8081963" y="4303713"/>
            <a:ext cx="1319212" cy="403225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7800000" algn="tl" rotWithShape="0">
              <a:schemeClr val="accent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18"/>
          <p:cNvSpPr txBox="1">
            <a:spLocks noChangeArrowheads="1"/>
          </p:cNvSpPr>
          <p:nvPr/>
        </p:nvSpPr>
        <p:spPr bwMode="auto">
          <a:xfrm rot="21347357" flipH="1">
            <a:off x="6391275" y="4244975"/>
            <a:ext cx="15462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每个人都有自己不一样的事件和遭遇，或好或坏，随天定！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096000" y="1300163"/>
            <a:ext cx="0" cy="4775200"/>
          </a:xfrm>
          <a:prstGeom prst="line">
            <a:avLst/>
          </a:prstGeom>
          <a:ln>
            <a:solidFill>
              <a:srgbClr val="0020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10125" y="441960"/>
            <a:ext cx="33642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人物设定</a:t>
            </a:r>
            <a:endParaRPr lang="zh-CN" altLang="en-US" sz="4400"/>
          </a:p>
        </p:txBody>
      </p:sp>
      <p:grpSp>
        <p:nvGrpSpPr>
          <p:cNvPr id="89" name="组合 88"/>
          <p:cNvGrpSpPr/>
          <p:nvPr/>
        </p:nvGrpSpPr>
        <p:grpSpPr>
          <a:xfrm>
            <a:off x="2559050" y="1599883"/>
            <a:ext cx="914400" cy="1166813"/>
            <a:chOff x="5197475" y="3481388"/>
            <a:chExt cx="914400" cy="1166813"/>
          </a:xfrm>
        </p:grpSpPr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5197475" y="3481388"/>
              <a:ext cx="914400" cy="1166813"/>
            </a:xfrm>
            <a:custGeom>
              <a:avLst/>
              <a:gdLst>
                <a:gd name="T0" fmla="*/ 320 w 347"/>
                <a:gd name="T1" fmla="*/ 119 h 442"/>
                <a:gd name="T2" fmla="*/ 183 w 347"/>
                <a:gd name="T3" fmla="*/ 30 h 442"/>
                <a:gd name="T4" fmla="*/ 54 w 347"/>
                <a:gd name="T5" fmla="*/ 141 h 442"/>
                <a:gd name="T6" fmla="*/ 52 w 347"/>
                <a:gd name="T7" fmla="*/ 166 h 442"/>
                <a:gd name="T8" fmla="*/ 18 w 347"/>
                <a:gd name="T9" fmla="*/ 227 h 442"/>
                <a:gd name="T10" fmla="*/ 35 w 347"/>
                <a:gd name="T11" fmla="*/ 248 h 442"/>
                <a:gd name="T12" fmla="*/ 38 w 347"/>
                <a:gd name="T13" fmla="*/ 270 h 442"/>
                <a:gd name="T14" fmla="*/ 42 w 347"/>
                <a:gd name="T15" fmla="*/ 288 h 442"/>
                <a:gd name="T16" fmla="*/ 40 w 347"/>
                <a:gd name="T17" fmla="*/ 300 h 442"/>
                <a:gd name="T18" fmla="*/ 48 w 347"/>
                <a:gd name="T19" fmla="*/ 317 h 442"/>
                <a:gd name="T20" fmla="*/ 47 w 347"/>
                <a:gd name="T21" fmla="*/ 344 h 442"/>
                <a:gd name="T22" fmla="*/ 110 w 347"/>
                <a:gd name="T23" fmla="*/ 351 h 442"/>
                <a:gd name="T24" fmla="*/ 118 w 347"/>
                <a:gd name="T25" fmla="*/ 442 h 442"/>
                <a:gd name="T26" fmla="*/ 280 w 347"/>
                <a:gd name="T27" fmla="*/ 442 h 442"/>
                <a:gd name="T28" fmla="*/ 261 w 347"/>
                <a:gd name="T29" fmla="*/ 353 h 442"/>
                <a:gd name="T30" fmla="*/ 297 w 347"/>
                <a:gd name="T31" fmla="*/ 248 h 442"/>
                <a:gd name="T32" fmla="*/ 320 w 347"/>
                <a:gd name="T33" fmla="*/ 119 h 442"/>
                <a:gd name="T34" fmla="*/ 259 w 347"/>
                <a:gd name="T35" fmla="*/ 214 h 442"/>
                <a:gd name="T36" fmla="*/ 206 w 347"/>
                <a:gd name="T37" fmla="*/ 168 h 442"/>
                <a:gd name="T38" fmla="*/ 173 w 347"/>
                <a:gd name="T39" fmla="*/ 148 h 442"/>
                <a:gd name="T40" fmla="*/ 99 w 347"/>
                <a:gd name="T41" fmla="*/ 147 h 442"/>
                <a:gd name="T42" fmla="*/ 130 w 347"/>
                <a:gd name="T43" fmla="*/ 62 h 442"/>
                <a:gd name="T44" fmla="*/ 306 w 347"/>
                <a:gd name="T45" fmla="*/ 134 h 442"/>
                <a:gd name="T46" fmla="*/ 259 w 347"/>
                <a:gd name="T47" fmla="*/ 214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7" h="442">
                  <a:moveTo>
                    <a:pt x="320" y="119"/>
                  </a:moveTo>
                  <a:cubicBezTo>
                    <a:pt x="287" y="23"/>
                    <a:pt x="183" y="30"/>
                    <a:pt x="183" y="30"/>
                  </a:cubicBezTo>
                  <a:cubicBezTo>
                    <a:pt x="59" y="34"/>
                    <a:pt x="54" y="141"/>
                    <a:pt x="54" y="141"/>
                  </a:cubicBezTo>
                  <a:cubicBezTo>
                    <a:pt x="41" y="161"/>
                    <a:pt x="52" y="166"/>
                    <a:pt x="52" y="166"/>
                  </a:cubicBezTo>
                  <a:cubicBezTo>
                    <a:pt x="56" y="176"/>
                    <a:pt x="18" y="227"/>
                    <a:pt x="18" y="227"/>
                  </a:cubicBezTo>
                  <a:cubicBezTo>
                    <a:pt x="0" y="246"/>
                    <a:pt x="35" y="248"/>
                    <a:pt x="35" y="248"/>
                  </a:cubicBezTo>
                  <a:cubicBezTo>
                    <a:pt x="50" y="251"/>
                    <a:pt x="38" y="270"/>
                    <a:pt x="38" y="270"/>
                  </a:cubicBezTo>
                  <a:cubicBezTo>
                    <a:pt x="32" y="280"/>
                    <a:pt x="42" y="288"/>
                    <a:pt x="42" y="288"/>
                  </a:cubicBezTo>
                  <a:cubicBezTo>
                    <a:pt x="32" y="293"/>
                    <a:pt x="40" y="300"/>
                    <a:pt x="40" y="300"/>
                  </a:cubicBezTo>
                  <a:cubicBezTo>
                    <a:pt x="52" y="303"/>
                    <a:pt x="48" y="317"/>
                    <a:pt x="48" y="317"/>
                  </a:cubicBezTo>
                  <a:cubicBezTo>
                    <a:pt x="44" y="334"/>
                    <a:pt x="47" y="344"/>
                    <a:pt x="47" y="344"/>
                  </a:cubicBezTo>
                  <a:cubicBezTo>
                    <a:pt x="52" y="360"/>
                    <a:pt x="110" y="351"/>
                    <a:pt x="110" y="351"/>
                  </a:cubicBezTo>
                  <a:cubicBezTo>
                    <a:pt x="134" y="342"/>
                    <a:pt x="118" y="442"/>
                    <a:pt x="118" y="442"/>
                  </a:cubicBezTo>
                  <a:cubicBezTo>
                    <a:pt x="280" y="442"/>
                    <a:pt x="280" y="442"/>
                    <a:pt x="280" y="442"/>
                  </a:cubicBezTo>
                  <a:cubicBezTo>
                    <a:pt x="282" y="429"/>
                    <a:pt x="261" y="353"/>
                    <a:pt x="261" y="353"/>
                  </a:cubicBezTo>
                  <a:cubicBezTo>
                    <a:pt x="249" y="300"/>
                    <a:pt x="297" y="248"/>
                    <a:pt x="297" y="248"/>
                  </a:cubicBezTo>
                  <a:cubicBezTo>
                    <a:pt x="347" y="174"/>
                    <a:pt x="320" y="119"/>
                    <a:pt x="320" y="119"/>
                  </a:cubicBezTo>
                  <a:close/>
                  <a:moveTo>
                    <a:pt x="259" y="214"/>
                  </a:moveTo>
                  <a:cubicBezTo>
                    <a:pt x="259" y="214"/>
                    <a:pt x="215" y="217"/>
                    <a:pt x="206" y="168"/>
                  </a:cubicBezTo>
                  <a:cubicBezTo>
                    <a:pt x="206" y="168"/>
                    <a:pt x="204" y="136"/>
                    <a:pt x="173" y="148"/>
                  </a:cubicBezTo>
                  <a:cubicBezTo>
                    <a:pt x="173" y="148"/>
                    <a:pt x="124" y="172"/>
                    <a:pt x="99" y="147"/>
                  </a:cubicBezTo>
                  <a:cubicBezTo>
                    <a:pt x="99" y="147"/>
                    <a:pt x="57" y="103"/>
                    <a:pt x="130" y="62"/>
                  </a:cubicBezTo>
                  <a:cubicBezTo>
                    <a:pt x="130" y="62"/>
                    <a:pt x="263" y="0"/>
                    <a:pt x="306" y="134"/>
                  </a:cubicBezTo>
                  <a:cubicBezTo>
                    <a:pt x="306" y="134"/>
                    <a:pt x="329" y="209"/>
                    <a:pt x="259" y="214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" name="Freeform 41"/>
            <p:cNvSpPr>
              <a:spLocks noEditPoints="1"/>
            </p:cNvSpPr>
            <p:nvPr/>
          </p:nvSpPr>
          <p:spPr bwMode="auto">
            <a:xfrm>
              <a:off x="5756275" y="3783013"/>
              <a:ext cx="230188" cy="230188"/>
            </a:xfrm>
            <a:custGeom>
              <a:avLst/>
              <a:gdLst>
                <a:gd name="T0" fmla="*/ 44 w 87"/>
                <a:gd name="T1" fmla="*/ 0 h 87"/>
                <a:gd name="T2" fmla="*/ 0 w 87"/>
                <a:gd name="T3" fmla="*/ 44 h 87"/>
                <a:gd name="T4" fmla="*/ 44 w 87"/>
                <a:gd name="T5" fmla="*/ 87 h 87"/>
                <a:gd name="T6" fmla="*/ 87 w 87"/>
                <a:gd name="T7" fmla="*/ 44 h 87"/>
                <a:gd name="T8" fmla="*/ 44 w 87"/>
                <a:gd name="T9" fmla="*/ 0 h 87"/>
                <a:gd name="T10" fmla="*/ 45 w 87"/>
                <a:gd name="T11" fmla="*/ 12 h 87"/>
                <a:gd name="T12" fmla="*/ 55 w 87"/>
                <a:gd name="T13" fmla="*/ 22 h 87"/>
                <a:gd name="T14" fmla="*/ 45 w 87"/>
                <a:gd name="T15" fmla="*/ 33 h 87"/>
                <a:gd name="T16" fmla="*/ 34 w 87"/>
                <a:gd name="T17" fmla="*/ 22 h 87"/>
                <a:gd name="T18" fmla="*/ 45 w 87"/>
                <a:gd name="T19" fmla="*/ 12 h 87"/>
                <a:gd name="T20" fmla="*/ 24 w 87"/>
                <a:gd name="T21" fmla="*/ 53 h 87"/>
                <a:gd name="T22" fmla="*/ 14 w 87"/>
                <a:gd name="T23" fmla="*/ 42 h 87"/>
                <a:gd name="T24" fmla="*/ 24 w 87"/>
                <a:gd name="T25" fmla="*/ 32 h 87"/>
                <a:gd name="T26" fmla="*/ 35 w 87"/>
                <a:gd name="T27" fmla="*/ 42 h 87"/>
                <a:gd name="T28" fmla="*/ 24 w 87"/>
                <a:gd name="T29" fmla="*/ 53 h 87"/>
                <a:gd name="T30" fmla="*/ 45 w 87"/>
                <a:gd name="T31" fmla="*/ 73 h 87"/>
                <a:gd name="T32" fmla="*/ 34 w 87"/>
                <a:gd name="T33" fmla="*/ 62 h 87"/>
                <a:gd name="T34" fmla="*/ 45 w 87"/>
                <a:gd name="T35" fmla="*/ 52 h 87"/>
                <a:gd name="T36" fmla="*/ 55 w 87"/>
                <a:gd name="T37" fmla="*/ 62 h 87"/>
                <a:gd name="T38" fmla="*/ 45 w 87"/>
                <a:gd name="T39" fmla="*/ 73 h 87"/>
                <a:gd name="T40" fmla="*/ 65 w 87"/>
                <a:gd name="T41" fmla="*/ 53 h 87"/>
                <a:gd name="T42" fmla="*/ 54 w 87"/>
                <a:gd name="T43" fmla="*/ 42 h 87"/>
                <a:gd name="T44" fmla="*/ 65 w 87"/>
                <a:gd name="T45" fmla="*/ 32 h 87"/>
                <a:gd name="T46" fmla="*/ 75 w 87"/>
                <a:gd name="T47" fmla="*/ 42 h 87"/>
                <a:gd name="T48" fmla="*/ 65 w 87"/>
                <a:gd name="T49" fmla="*/ 5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87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20" y="87"/>
                    <a:pt x="44" y="87"/>
                  </a:cubicBezTo>
                  <a:cubicBezTo>
                    <a:pt x="68" y="87"/>
                    <a:pt x="87" y="68"/>
                    <a:pt x="87" y="44"/>
                  </a:cubicBezTo>
                  <a:cubicBezTo>
                    <a:pt x="87" y="20"/>
                    <a:pt x="68" y="0"/>
                    <a:pt x="44" y="0"/>
                  </a:cubicBezTo>
                  <a:close/>
                  <a:moveTo>
                    <a:pt x="45" y="12"/>
                  </a:moveTo>
                  <a:cubicBezTo>
                    <a:pt x="50" y="12"/>
                    <a:pt x="55" y="16"/>
                    <a:pt x="55" y="22"/>
                  </a:cubicBezTo>
                  <a:cubicBezTo>
                    <a:pt x="55" y="28"/>
                    <a:pt x="50" y="33"/>
                    <a:pt x="45" y="33"/>
                  </a:cubicBezTo>
                  <a:cubicBezTo>
                    <a:pt x="39" y="33"/>
                    <a:pt x="34" y="28"/>
                    <a:pt x="34" y="22"/>
                  </a:cubicBezTo>
                  <a:cubicBezTo>
                    <a:pt x="34" y="16"/>
                    <a:pt x="39" y="12"/>
                    <a:pt x="45" y="12"/>
                  </a:cubicBezTo>
                  <a:close/>
                  <a:moveTo>
                    <a:pt x="24" y="53"/>
                  </a:moveTo>
                  <a:cubicBezTo>
                    <a:pt x="19" y="53"/>
                    <a:pt x="14" y="48"/>
                    <a:pt x="14" y="42"/>
                  </a:cubicBezTo>
                  <a:cubicBezTo>
                    <a:pt x="14" y="37"/>
                    <a:pt x="19" y="32"/>
                    <a:pt x="24" y="32"/>
                  </a:cubicBezTo>
                  <a:cubicBezTo>
                    <a:pt x="30" y="32"/>
                    <a:pt x="35" y="37"/>
                    <a:pt x="35" y="42"/>
                  </a:cubicBezTo>
                  <a:cubicBezTo>
                    <a:pt x="35" y="48"/>
                    <a:pt x="30" y="53"/>
                    <a:pt x="24" y="53"/>
                  </a:cubicBezTo>
                  <a:close/>
                  <a:moveTo>
                    <a:pt x="45" y="73"/>
                  </a:moveTo>
                  <a:cubicBezTo>
                    <a:pt x="39" y="73"/>
                    <a:pt x="34" y="68"/>
                    <a:pt x="34" y="62"/>
                  </a:cubicBezTo>
                  <a:cubicBezTo>
                    <a:pt x="34" y="57"/>
                    <a:pt x="39" y="52"/>
                    <a:pt x="45" y="52"/>
                  </a:cubicBezTo>
                  <a:cubicBezTo>
                    <a:pt x="50" y="52"/>
                    <a:pt x="55" y="57"/>
                    <a:pt x="55" y="62"/>
                  </a:cubicBezTo>
                  <a:cubicBezTo>
                    <a:pt x="55" y="68"/>
                    <a:pt x="50" y="73"/>
                    <a:pt x="45" y="73"/>
                  </a:cubicBezTo>
                  <a:close/>
                  <a:moveTo>
                    <a:pt x="65" y="53"/>
                  </a:moveTo>
                  <a:cubicBezTo>
                    <a:pt x="59" y="53"/>
                    <a:pt x="54" y="48"/>
                    <a:pt x="54" y="42"/>
                  </a:cubicBezTo>
                  <a:cubicBezTo>
                    <a:pt x="54" y="37"/>
                    <a:pt x="59" y="32"/>
                    <a:pt x="65" y="32"/>
                  </a:cubicBezTo>
                  <a:cubicBezTo>
                    <a:pt x="70" y="32"/>
                    <a:pt x="75" y="37"/>
                    <a:pt x="75" y="42"/>
                  </a:cubicBezTo>
                  <a:cubicBezTo>
                    <a:pt x="75" y="48"/>
                    <a:pt x="70" y="53"/>
                    <a:pt x="65" y="53"/>
                  </a:cubicBezTo>
                  <a:close/>
                </a:path>
              </a:pathLst>
            </a:custGeom>
            <a:solidFill>
              <a:srgbClr val="1F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752" y="61592"/>
            <a:ext cx="12073098" cy="6739258"/>
          </a:xfrm>
          <a:prstGeom prst="roundRect">
            <a:avLst>
              <a:gd name="adj" fmla="val 1164"/>
            </a:avLst>
          </a:prstGeom>
          <a:noFill/>
          <a:ln>
            <a:solidFill>
              <a:srgbClr val="638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MH_Number_1"/>
          <p:cNvSpPr/>
          <p:nvPr>
            <p:custDataLst>
              <p:tags r:id="rId1"/>
            </p:custDataLst>
          </p:nvPr>
        </p:nvSpPr>
        <p:spPr>
          <a:xfrm>
            <a:off x="144305" y="141602"/>
            <a:ext cx="498951" cy="498614"/>
          </a:xfrm>
          <a:prstGeom prst="roundRect">
            <a:avLst>
              <a:gd name="adj" fmla="val 7615"/>
            </a:avLst>
          </a:prstGeom>
          <a:noFill/>
          <a:ln w="19050">
            <a:solidFill>
              <a:srgbClr val="5E719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657230" y="141602"/>
            <a:ext cx="2928452" cy="498614"/>
          </a:xfrm>
          <a:prstGeom prst="roundRect">
            <a:avLst>
              <a:gd name="adj" fmla="val 9124"/>
            </a:avLst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/>
          </a:bodyPr>
          <a:lstStyle/>
          <a:p>
            <a:pPr algn="ctr"/>
            <a:r>
              <a:rPr lang="zh-CN" altLang="en-US" sz="2400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项目开发重难点突破</a:t>
            </a:r>
            <a:endParaRPr lang="zh-CN" altLang="en-US" sz="2400" spc="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_1"/>
          <p:cNvSpPr/>
          <p:nvPr>
            <p:custDataLst>
              <p:tags r:id="rId3"/>
            </p:custDataLst>
          </p:nvPr>
        </p:nvSpPr>
        <p:spPr bwMode="auto">
          <a:xfrm>
            <a:off x="4587875" y="1543050"/>
            <a:ext cx="3035300" cy="3032125"/>
          </a:xfrm>
          <a:custGeom>
            <a:avLst/>
            <a:gdLst>
              <a:gd name="connsiteX0" fmla="*/ 1609563 w 1925506"/>
              <a:gd name="connsiteY0" fmla="*/ 1457235 h 1924218"/>
              <a:gd name="connsiteX1" fmla="*/ 1464320 w 1925506"/>
              <a:gd name="connsiteY1" fmla="*/ 1463168 h 1924218"/>
              <a:gd name="connsiteX2" fmla="*/ 1458387 w 1925506"/>
              <a:gd name="connsiteY2" fmla="*/ 1608412 h 1924218"/>
              <a:gd name="connsiteX3" fmla="*/ 1496181 w 1925506"/>
              <a:gd name="connsiteY3" fmla="*/ 1570618 h 1924218"/>
              <a:gd name="connsiteX4" fmla="*/ 1565836 w 1925506"/>
              <a:gd name="connsiteY4" fmla="*/ 1640273 h 1924218"/>
              <a:gd name="connsiteX5" fmla="*/ 1641425 w 1925506"/>
              <a:gd name="connsiteY5" fmla="*/ 1564685 h 1924218"/>
              <a:gd name="connsiteX6" fmla="*/ 1571769 w 1925506"/>
              <a:gd name="connsiteY6" fmla="*/ 1495029 h 1924218"/>
              <a:gd name="connsiteX7" fmla="*/ 315941 w 1925506"/>
              <a:gd name="connsiteY7" fmla="*/ 1457235 h 1924218"/>
              <a:gd name="connsiteX8" fmla="*/ 353735 w 1925506"/>
              <a:gd name="connsiteY8" fmla="*/ 1495029 h 1924218"/>
              <a:gd name="connsiteX9" fmla="*/ 284080 w 1925506"/>
              <a:gd name="connsiteY9" fmla="*/ 1564685 h 1924218"/>
              <a:gd name="connsiteX10" fmla="*/ 359668 w 1925506"/>
              <a:gd name="connsiteY10" fmla="*/ 1640273 h 1924218"/>
              <a:gd name="connsiteX11" fmla="*/ 429324 w 1925506"/>
              <a:gd name="connsiteY11" fmla="*/ 1570618 h 1924218"/>
              <a:gd name="connsiteX12" fmla="*/ 467118 w 1925506"/>
              <a:gd name="connsiteY12" fmla="*/ 1608412 h 1924218"/>
              <a:gd name="connsiteX13" fmla="*/ 461184 w 1925506"/>
              <a:gd name="connsiteY13" fmla="*/ 1463168 h 1924218"/>
              <a:gd name="connsiteX14" fmla="*/ 370275 w 1925506"/>
              <a:gd name="connsiteY14" fmla="*/ 313976 h 1924218"/>
              <a:gd name="connsiteX15" fmla="*/ 294687 w 1925506"/>
              <a:gd name="connsiteY15" fmla="*/ 389564 h 1924218"/>
              <a:gd name="connsiteX16" fmla="*/ 364342 w 1925506"/>
              <a:gd name="connsiteY16" fmla="*/ 459220 h 1924218"/>
              <a:gd name="connsiteX17" fmla="*/ 326548 w 1925506"/>
              <a:gd name="connsiteY17" fmla="*/ 497014 h 1924218"/>
              <a:gd name="connsiteX18" fmla="*/ 471791 w 1925506"/>
              <a:gd name="connsiteY18" fmla="*/ 491081 h 1924218"/>
              <a:gd name="connsiteX19" fmla="*/ 477725 w 1925506"/>
              <a:gd name="connsiteY19" fmla="*/ 345838 h 1924218"/>
              <a:gd name="connsiteX20" fmla="*/ 439931 w 1925506"/>
              <a:gd name="connsiteY20" fmla="*/ 383632 h 1924218"/>
              <a:gd name="connsiteX21" fmla="*/ 1565837 w 1925506"/>
              <a:gd name="connsiteY21" fmla="*/ 306047 h 1924218"/>
              <a:gd name="connsiteX22" fmla="*/ 1496182 w 1925506"/>
              <a:gd name="connsiteY22" fmla="*/ 375703 h 1924218"/>
              <a:gd name="connsiteX23" fmla="*/ 1458388 w 1925506"/>
              <a:gd name="connsiteY23" fmla="*/ 337909 h 1924218"/>
              <a:gd name="connsiteX24" fmla="*/ 1464321 w 1925506"/>
              <a:gd name="connsiteY24" fmla="*/ 483152 h 1924218"/>
              <a:gd name="connsiteX25" fmla="*/ 1609564 w 1925506"/>
              <a:gd name="connsiteY25" fmla="*/ 489085 h 1924218"/>
              <a:gd name="connsiteX26" fmla="*/ 1571770 w 1925506"/>
              <a:gd name="connsiteY26" fmla="*/ 451291 h 1924218"/>
              <a:gd name="connsiteX27" fmla="*/ 1641426 w 1925506"/>
              <a:gd name="connsiteY27" fmla="*/ 381635 h 1924218"/>
              <a:gd name="connsiteX28" fmla="*/ 962753 w 1925506"/>
              <a:gd name="connsiteY28" fmla="*/ 0 h 1924218"/>
              <a:gd name="connsiteX29" fmla="*/ 1925506 w 1925506"/>
              <a:gd name="connsiteY29" fmla="*/ 962109 h 1924218"/>
              <a:gd name="connsiteX30" fmla="*/ 962753 w 1925506"/>
              <a:gd name="connsiteY30" fmla="*/ 1924218 h 1924218"/>
              <a:gd name="connsiteX31" fmla="*/ 0 w 1925506"/>
              <a:gd name="connsiteY31" fmla="*/ 962109 h 1924218"/>
              <a:gd name="connsiteX32" fmla="*/ 962753 w 1925506"/>
              <a:gd name="connsiteY32" fmla="*/ 0 h 1924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925506" h="1924218">
                <a:moveTo>
                  <a:pt x="1609563" y="1457235"/>
                </a:moveTo>
                <a:lnTo>
                  <a:pt x="1464320" y="1463168"/>
                </a:lnTo>
                <a:lnTo>
                  <a:pt x="1458387" y="1608412"/>
                </a:lnTo>
                <a:lnTo>
                  <a:pt x="1496181" y="1570618"/>
                </a:lnTo>
                <a:lnTo>
                  <a:pt x="1565836" y="1640273"/>
                </a:lnTo>
                <a:lnTo>
                  <a:pt x="1641425" y="1564685"/>
                </a:lnTo>
                <a:lnTo>
                  <a:pt x="1571769" y="1495029"/>
                </a:lnTo>
                <a:close/>
                <a:moveTo>
                  <a:pt x="315941" y="1457235"/>
                </a:moveTo>
                <a:lnTo>
                  <a:pt x="353735" y="1495029"/>
                </a:lnTo>
                <a:lnTo>
                  <a:pt x="284080" y="1564685"/>
                </a:lnTo>
                <a:lnTo>
                  <a:pt x="359668" y="1640273"/>
                </a:lnTo>
                <a:lnTo>
                  <a:pt x="429324" y="1570618"/>
                </a:lnTo>
                <a:lnTo>
                  <a:pt x="467118" y="1608412"/>
                </a:lnTo>
                <a:lnTo>
                  <a:pt x="461184" y="1463168"/>
                </a:lnTo>
                <a:close/>
                <a:moveTo>
                  <a:pt x="370275" y="313976"/>
                </a:moveTo>
                <a:lnTo>
                  <a:pt x="294687" y="389564"/>
                </a:lnTo>
                <a:lnTo>
                  <a:pt x="364342" y="459220"/>
                </a:lnTo>
                <a:lnTo>
                  <a:pt x="326548" y="497014"/>
                </a:lnTo>
                <a:lnTo>
                  <a:pt x="471791" y="491081"/>
                </a:lnTo>
                <a:lnTo>
                  <a:pt x="477725" y="345838"/>
                </a:lnTo>
                <a:lnTo>
                  <a:pt x="439931" y="383632"/>
                </a:lnTo>
                <a:close/>
                <a:moveTo>
                  <a:pt x="1565837" y="306047"/>
                </a:moveTo>
                <a:lnTo>
                  <a:pt x="1496182" y="375703"/>
                </a:lnTo>
                <a:lnTo>
                  <a:pt x="1458388" y="337909"/>
                </a:lnTo>
                <a:lnTo>
                  <a:pt x="1464321" y="483152"/>
                </a:lnTo>
                <a:lnTo>
                  <a:pt x="1609564" y="489085"/>
                </a:lnTo>
                <a:lnTo>
                  <a:pt x="1571770" y="451291"/>
                </a:lnTo>
                <a:lnTo>
                  <a:pt x="1641426" y="381635"/>
                </a:lnTo>
                <a:close/>
                <a:moveTo>
                  <a:pt x="962753" y="0"/>
                </a:moveTo>
                <a:cubicBezTo>
                  <a:pt x="1494467" y="0"/>
                  <a:pt x="1925506" y="430751"/>
                  <a:pt x="1925506" y="962109"/>
                </a:cubicBezTo>
                <a:cubicBezTo>
                  <a:pt x="1925506" y="1493467"/>
                  <a:pt x="1494467" y="1924218"/>
                  <a:pt x="962753" y="1924218"/>
                </a:cubicBezTo>
                <a:cubicBezTo>
                  <a:pt x="431039" y="1924218"/>
                  <a:pt x="0" y="1493467"/>
                  <a:pt x="0" y="962109"/>
                </a:cubicBezTo>
                <a:cubicBezTo>
                  <a:pt x="0" y="430751"/>
                  <a:pt x="431039" y="0"/>
                  <a:pt x="962753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t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1" kern="0" dirty="0">
              <a:solidFill>
                <a:sysClr val="window" lastClr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MH_Other_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57663" y="4102100"/>
            <a:ext cx="885825" cy="776288"/>
          </a:xfrm>
          <a:prstGeom prst="hexagon">
            <a:avLst>
              <a:gd name="adj" fmla="val 28657"/>
              <a:gd name="vf" fmla="val 115470"/>
            </a:avLst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1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MH_Other_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57663" y="1307783"/>
            <a:ext cx="885825" cy="773112"/>
          </a:xfrm>
          <a:prstGeom prst="hexagon">
            <a:avLst>
              <a:gd name="adj" fmla="val 28657"/>
              <a:gd name="vf" fmla="val 115470"/>
            </a:avLst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1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MH_Other_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180263" y="4102100"/>
            <a:ext cx="889000" cy="776288"/>
          </a:xfrm>
          <a:prstGeom prst="hexagon">
            <a:avLst>
              <a:gd name="adj" fmla="val 28657"/>
              <a:gd name="vf" fmla="val 115470"/>
            </a:avLst>
          </a:prstGeom>
          <a:solidFill>
            <a:schemeClr val="accent3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1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MH_Other_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180263" y="1265238"/>
            <a:ext cx="889000" cy="773112"/>
          </a:xfrm>
          <a:prstGeom prst="hexagon">
            <a:avLst>
              <a:gd name="adj" fmla="val 28657"/>
              <a:gd name="vf" fmla="val 115470"/>
            </a:avLst>
          </a:prstGeom>
          <a:solidFill>
            <a:schemeClr val="accent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1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MH_SubTitle_4"/>
          <p:cNvSpPr/>
          <p:nvPr>
            <p:custDataLst>
              <p:tags r:id="rId8"/>
            </p:custDataLst>
          </p:nvPr>
        </p:nvSpPr>
        <p:spPr>
          <a:xfrm>
            <a:off x="7870825" y="4148138"/>
            <a:ext cx="3563938" cy="685800"/>
          </a:xfrm>
          <a:custGeom>
            <a:avLst/>
            <a:gdLst>
              <a:gd name="connsiteX0" fmla="*/ 0 w 2260808"/>
              <a:gd name="connsiteY0" fmla="*/ 0 h 435052"/>
              <a:gd name="connsiteX1" fmla="*/ 2260808 w 2260808"/>
              <a:gd name="connsiteY1" fmla="*/ 0 h 435052"/>
              <a:gd name="connsiteX2" fmla="*/ 2260808 w 2260808"/>
              <a:gd name="connsiteY2" fmla="*/ 435052 h 435052"/>
              <a:gd name="connsiteX3" fmla="*/ 0 w 2260808"/>
              <a:gd name="connsiteY3" fmla="*/ 435052 h 435052"/>
              <a:gd name="connsiteX4" fmla="*/ 124672 w 2260808"/>
              <a:gd name="connsiteY4" fmla="*/ 217526 h 43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808" h="435052">
                <a:moveTo>
                  <a:pt x="0" y="0"/>
                </a:moveTo>
                <a:lnTo>
                  <a:pt x="2260808" y="0"/>
                </a:lnTo>
                <a:lnTo>
                  <a:pt x="2260808" y="435052"/>
                </a:lnTo>
                <a:lnTo>
                  <a:pt x="0" y="435052"/>
                </a:lnTo>
                <a:lnTo>
                  <a:pt x="124672" y="217526"/>
                </a:lnTo>
                <a:close/>
              </a:path>
            </a:pathLst>
          </a:custGeom>
          <a:noFill/>
          <a:ln w="3175" cap="flat" cmpd="sng" algn="ctr">
            <a:solidFill>
              <a:srgbClr val="002003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47474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复杂的胜负关系</a:t>
            </a:r>
            <a:endParaRPr lang="zh-CN" altLang="en-US" kern="0" dirty="0">
              <a:solidFill>
                <a:srgbClr val="474747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MH_SubTitle_3"/>
          <p:cNvSpPr/>
          <p:nvPr>
            <p:custDataLst>
              <p:tags r:id="rId9"/>
            </p:custDataLst>
          </p:nvPr>
        </p:nvSpPr>
        <p:spPr>
          <a:xfrm>
            <a:off x="774700" y="4148138"/>
            <a:ext cx="3578225" cy="685800"/>
          </a:xfrm>
          <a:custGeom>
            <a:avLst/>
            <a:gdLst>
              <a:gd name="connsiteX0" fmla="*/ 0 w 2270397"/>
              <a:gd name="connsiteY0" fmla="*/ 0 h 435052"/>
              <a:gd name="connsiteX1" fmla="*/ 2270397 w 2270397"/>
              <a:gd name="connsiteY1" fmla="*/ 0 h 435052"/>
              <a:gd name="connsiteX2" fmla="*/ 2145724 w 2270397"/>
              <a:gd name="connsiteY2" fmla="*/ 217526 h 435052"/>
              <a:gd name="connsiteX3" fmla="*/ 2270397 w 2270397"/>
              <a:gd name="connsiteY3" fmla="*/ 435052 h 435052"/>
              <a:gd name="connsiteX4" fmla="*/ 0 w 2270397"/>
              <a:gd name="connsiteY4" fmla="*/ 435052 h 43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0397" h="435052">
                <a:moveTo>
                  <a:pt x="0" y="0"/>
                </a:moveTo>
                <a:lnTo>
                  <a:pt x="2270397" y="0"/>
                </a:lnTo>
                <a:lnTo>
                  <a:pt x="2145724" y="217526"/>
                </a:lnTo>
                <a:lnTo>
                  <a:pt x="2270397" y="435052"/>
                </a:lnTo>
                <a:lnTo>
                  <a:pt x="0" y="435052"/>
                </a:lnTo>
                <a:close/>
              </a:path>
            </a:pathLst>
          </a:custGeom>
          <a:noFill/>
          <a:ln w="3175" cap="flat" cmpd="sng" algn="ctr">
            <a:solidFill>
              <a:srgbClr val="002003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47474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关联的动画</a:t>
            </a:r>
            <a:endParaRPr lang="zh-CN" altLang="en-US" kern="0" dirty="0">
              <a:solidFill>
                <a:srgbClr val="474747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MH_SubTitle_2"/>
          <p:cNvSpPr/>
          <p:nvPr>
            <p:custDataLst>
              <p:tags r:id="rId10"/>
            </p:custDataLst>
          </p:nvPr>
        </p:nvSpPr>
        <p:spPr>
          <a:xfrm>
            <a:off x="7870825" y="1308100"/>
            <a:ext cx="3563938" cy="687388"/>
          </a:xfrm>
          <a:custGeom>
            <a:avLst/>
            <a:gdLst>
              <a:gd name="connsiteX0" fmla="*/ 0 w 2260808"/>
              <a:gd name="connsiteY0" fmla="*/ 0 h 435052"/>
              <a:gd name="connsiteX1" fmla="*/ 2260808 w 2260808"/>
              <a:gd name="connsiteY1" fmla="*/ 0 h 435052"/>
              <a:gd name="connsiteX2" fmla="*/ 2260808 w 2260808"/>
              <a:gd name="connsiteY2" fmla="*/ 435052 h 435052"/>
              <a:gd name="connsiteX3" fmla="*/ 0 w 2260808"/>
              <a:gd name="connsiteY3" fmla="*/ 435052 h 435052"/>
              <a:gd name="connsiteX4" fmla="*/ 124672 w 2260808"/>
              <a:gd name="connsiteY4" fmla="*/ 217526 h 43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808" h="435052">
                <a:moveTo>
                  <a:pt x="0" y="0"/>
                </a:moveTo>
                <a:lnTo>
                  <a:pt x="2260808" y="0"/>
                </a:lnTo>
                <a:lnTo>
                  <a:pt x="2260808" y="435052"/>
                </a:lnTo>
                <a:lnTo>
                  <a:pt x="0" y="435052"/>
                </a:lnTo>
                <a:lnTo>
                  <a:pt x="124672" y="217526"/>
                </a:lnTo>
                <a:close/>
              </a:path>
            </a:pathLst>
          </a:custGeom>
          <a:noFill/>
          <a:ln w="3175" cap="flat" cmpd="sng" algn="ctr">
            <a:solidFill>
              <a:srgbClr val="002003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47474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多变的函数</a:t>
            </a:r>
            <a:endParaRPr lang="zh-CN" altLang="en-US" kern="0" dirty="0">
              <a:solidFill>
                <a:srgbClr val="474747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MH_SubTitle_1"/>
          <p:cNvSpPr/>
          <p:nvPr>
            <p:custDataLst>
              <p:tags r:id="rId11"/>
            </p:custDataLst>
          </p:nvPr>
        </p:nvSpPr>
        <p:spPr>
          <a:xfrm>
            <a:off x="774383" y="1350645"/>
            <a:ext cx="3595687" cy="687388"/>
          </a:xfrm>
          <a:custGeom>
            <a:avLst/>
            <a:gdLst>
              <a:gd name="connsiteX0" fmla="*/ 0 w 2281423"/>
              <a:gd name="connsiteY0" fmla="*/ 0 h 435052"/>
              <a:gd name="connsiteX1" fmla="*/ 2281423 w 2281423"/>
              <a:gd name="connsiteY1" fmla="*/ 0 h 435052"/>
              <a:gd name="connsiteX2" fmla="*/ 2156750 w 2281423"/>
              <a:gd name="connsiteY2" fmla="*/ 217526 h 435052"/>
              <a:gd name="connsiteX3" fmla="*/ 2281423 w 2281423"/>
              <a:gd name="connsiteY3" fmla="*/ 435052 h 435052"/>
              <a:gd name="connsiteX4" fmla="*/ 0 w 2281423"/>
              <a:gd name="connsiteY4" fmla="*/ 435052 h 43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1423" h="435052">
                <a:moveTo>
                  <a:pt x="0" y="0"/>
                </a:moveTo>
                <a:lnTo>
                  <a:pt x="2281423" y="0"/>
                </a:lnTo>
                <a:lnTo>
                  <a:pt x="2156750" y="217526"/>
                </a:lnTo>
                <a:lnTo>
                  <a:pt x="2281423" y="435052"/>
                </a:lnTo>
                <a:lnTo>
                  <a:pt x="0" y="435052"/>
                </a:lnTo>
                <a:close/>
              </a:path>
            </a:pathLst>
          </a:custGeom>
          <a:noFill/>
          <a:ln w="3175" cap="flat" cmpd="sng" algn="ctr">
            <a:solidFill>
              <a:srgbClr val="002003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47474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繁杂的类</a:t>
            </a:r>
            <a:endParaRPr lang="zh-CN" altLang="en-US" kern="0" dirty="0">
              <a:solidFill>
                <a:srgbClr val="474747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MH_Title_1"/>
          <p:cNvSpPr/>
          <p:nvPr>
            <p:custDataLst>
              <p:tags r:id="rId12"/>
            </p:custDataLst>
          </p:nvPr>
        </p:nvSpPr>
        <p:spPr bwMode="auto">
          <a:xfrm>
            <a:off x="5123815" y="2077085"/>
            <a:ext cx="1963738" cy="1963738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317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MH_Desc_1"/>
          <p:cNvSpPr txBox="1">
            <a:spLocks noChangeArrowheads="1"/>
          </p:cNvSpPr>
          <p:nvPr/>
        </p:nvSpPr>
        <p:spPr bwMode="auto">
          <a:xfrm>
            <a:off x="722313" y="2093913"/>
            <a:ext cx="3795712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 smtClean="0">
                <a:latin typeface="宋体" panose="02010600030101010101" pitchFamily="2" charset="-122"/>
              </a:rPr>
              <a:t>为了增加游戏的可玩性，我们设定了人物类、事件类、怪物类等用来增加游戏随机性。</a:t>
            </a:r>
            <a:endParaRPr lang="en-US" altLang="zh-CN" sz="1600" dirty="0" smtClean="0">
              <a:latin typeface="宋体" panose="02010600030101010101" pitchFamily="2" charset="-122"/>
            </a:endParaRPr>
          </a:p>
        </p:txBody>
      </p:sp>
      <p:sp>
        <p:nvSpPr>
          <p:cNvPr id="18" name="MH_Desc_1"/>
          <p:cNvSpPr txBox="1">
            <a:spLocks noChangeArrowheads="1"/>
          </p:cNvSpPr>
          <p:nvPr/>
        </p:nvSpPr>
        <p:spPr bwMode="auto">
          <a:xfrm>
            <a:off x="7637463" y="2093913"/>
            <a:ext cx="37973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宋体" panose="02010600030101010101" pitchFamily="2" charset="-122"/>
              </a:rPr>
              <a:t>对于玩家，我们不仅有着事件带来的奇遇，还有着物品的加成，武器的装备，通过多变的函数强化自身。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  <p:sp>
        <p:nvSpPr>
          <p:cNvPr id="19" name="MH_Desc_1"/>
          <p:cNvSpPr txBox="1">
            <a:spLocks noChangeArrowheads="1"/>
          </p:cNvSpPr>
          <p:nvPr/>
        </p:nvSpPr>
        <p:spPr bwMode="auto">
          <a:xfrm>
            <a:off x="757238" y="4989513"/>
            <a:ext cx="3795712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宋体" panose="02010600030101010101" pitchFamily="2" charset="-122"/>
              </a:rPr>
              <a:t>玩家的视觉体验也是市场认可度的一个标准，为了追求更好的平面效果，我们对所有的动画进行连锁，保证是一个完整的逻辑链。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  <p:sp>
        <p:nvSpPr>
          <p:cNvPr id="20" name="MH_Desc_1"/>
          <p:cNvSpPr txBox="1">
            <a:spLocks noChangeArrowheads="1"/>
          </p:cNvSpPr>
          <p:nvPr/>
        </p:nvSpPr>
        <p:spPr bwMode="auto">
          <a:xfrm>
            <a:off x="7637463" y="4989513"/>
            <a:ext cx="37973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宋体" panose="02010600030101010101" pitchFamily="2" charset="-122"/>
              </a:rPr>
              <a:t>由于规则完全原创，胜负关系的判定也需要明确，我们对人机对决和竞技场对决进行了两种类型的判胜条件。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72045" y="1467485"/>
            <a:ext cx="306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472045" y="4305935"/>
            <a:ext cx="306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4473575" y="1468120"/>
            <a:ext cx="123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4473575" y="4305935"/>
            <a:ext cx="306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5514340" y="2155825"/>
            <a:ext cx="112649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400" b="1">
                <a:ln w="50800" cmpd="thickThin">
                  <a:solidFill>
                    <a:srgbClr val="5B9BD5">
                      <a:lumMod val="75000"/>
                    </a:srgbClr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Bit</a:t>
            </a:r>
            <a:endParaRPr lang="en-US" altLang="zh-CN" sz="4400" b="1">
              <a:ln w="50800" cmpd="thickThin">
                <a:solidFill>
                  <a:srgbClr val="5B9BD5">
                    <a:lumMod val="75000"/>
                  </a:srgbClr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03445" y="2839720"/>
            <a:ext cx="280479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000" b="1">
                <a:ln w="50800" cmpd="thickThin">
                  <a:solidFill>
                    <a:srgbClr val="5B9BD5">
                      <a:lumMod val="75000"/>
                    </a:srgbClr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surviver</a:t>
            </a:r>
            <a:endParaRPr lang="en-US" altLang="zh-CN" sz="4000" b="1">
              <a:ln w="50800" cmpd="thickThin">
                <a:solidFill>
                  <a:srgbClr val="5B9BD5">
                    <a:lumMod val="75000"/>
                  </a:srgbClr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ldLvl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ldLvl="0" animBg="1"/>
      <p:bldP spid="16" grpId="0" bldLvl="0" animBg="1"/>
      <p:bldP spid="17" grpId="0"/>
      <p:bldP spid="18" grpId="0"/>
      <p:bldP spid="19" grpId="0"/>
      <p:bldP spid="20" grpId="0"/>
    </p:bldLst>
  </p:timing>
</p:sld>
</file>

<file path=ppt/tags/tag1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0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1.xml><?xml version="1.0" encoding="utf-8"?>
<p:tagLst xmlns:p="http://schemas.openxmlformats.org/presentationml/2006/main">
  <p:tag name="MH" val="20160301145510"/>
  <p:tag name="MH_LIBRARY" val="GRAPHIC"/>
  <p:tag name="MH_TYPE" val="Other"/>
  <p:tag name="MH_ORDER" val="1"/>
</p:tagLst>
</file>

<file path=ppt/tags/tag12.xml><?xml version="1.0" encoding="utf-8"?>
<p:tagLst xmlns:p="http://schemas.openxmlformats.org/presentationml/2006/main">
  <p:tag name="MH" val="20160301145510"/>
  <p:tag name="MH_LIBRARY" val="GRAPHIC"/>
  <p:tag name="MH_TYPE" val="Other"/>
  <p:tag name="MH_ORDER" val="2"/>
</p:tagLst>
</file>

<file path=ppt/tags/tag13.xml><?xml version="1.0" encoding="utf-8"?>
<p:tagLst xmlns:p="http://schemas.openxmlformats.org/presentationml/2006/main">
  <p:tag name="MH" val="20160301145510"/>
  <p:tag name="MH_LIBRARY" val="GRAPHIC"/>
  <p:tag name="MH_TYPE" val="Other"/>
  <p:tag name="MH_ORDER" val="3"/>
</p:tagLst>
</file>

<file path=ppt/tags/tag14.xml><?xml version="1.0" encoding="utf-8"?>
<p:tagLst xmlns:p="http://schemas.openxmlformats.org/presentationml/2006/main">
  <p:tag name="MH" val="20160301145510"/>
  <p:tag name="MH_LIBRARY" val="GRAPHIC"/>
  <p:tag name="MH_TYPE" val="Other"/>
  <p:tag name="MH_ORDER" val="4"/>
</p:tagLst>
</file>

<file path=ppt/tags/tag15.xml><?xml version="1.0" encoding="utf-8"?>
<p:tagLst xmlns:p="http://schemas.openxmlformats.org/presentationml/2006/main">
  <p:tag name="MH" val="20160301145510"/>
  <p:tag name="MH_LIBRARY" val="GRAPHIC"/>
  <p:tag name="MH_TYPE" val="Other"/>
  <p:tag name="MH_ORDER" val="5"/>
</p:tagLst>
</file>

<file path=ppt/tags/tag16.xml><?xml version="1.0" encoding="utf-8"?>
<p:tagLst xmlns:p="http://schemas.openxmlformats.org/presentationml/2006/main">
  <p:tag name="MH" val="20160301145510"/>
  <p:tag name="MH_LIBRARY" val="GRAPHIC"/>
  <p:tag name="MH_TYPE" val="SubTitle"/>
  <p:tag name="MH_ORDER" val="4"/>
</p:tagLst>
</file>

<file path=ppt/tags/tag17.xml><?xml version="1.0" encoding="utf-8"?>
<p:tagLst xmlns:p="http://schemas.openxmlformats.org/presentationml/2006/main">
  <p:tag name="MH" val="20160301145510"/>
  <p:tag name="MH_LIBRARY" val="GRAPHIC"/>
  <p:tag name="MH_TYPE" val="SubTitle"/>
  <p:tag name="MH_ORDER" val="3"/>
</p:tagLst>
</file>

<file path=ppt/tags/tag18.xml><?xml version="1.0" encoding="utf-8"?>
<p:tagLst xmlns:p="http://schemas.openxmlformats.org/presentationml/2006/main">
  <p:tag name="MH" val="20160301145510"/>
  <p:tag name="MH_LIBRARY" val="GRAPHIC"/>
  <p:tag name="MH_TYPE" val="SubTitle"/>
  <p:tag name="MH_ORDER" val="2"/>
</p:tagLst>
</file>

<file path=ppt/tags/tag19.xml><?xml version="1.0" encoding="utf-8"?>
<p:tagLst xmlns:p="http://schemas.openxmlformats.org/presentationml/2006/main">
  <p:tag name="MH" val="20160301145510"/>
  <p:tag name="MH_LIBRARY" val="GRAPHIC"/>
  <p:tag name="MH_TYPE" val="SubTitle"/>
  <p:tag name="MH_ORDER" val="1"/>
</p:tagLst>
</file>

<file path=ppt/tags/tag2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0.xml><?xml version="1.0" encoding="utf-8"?>
<p:tagLst xmlns:p="http://schemas.openxmlformats.org/presentationml/2006/main">
  <p:tag name="MH" val="20160301145510"/>
  <p:tag name="MH_LIBRARY" val="GRAPHIC"/>
  <p:tag name="MH_TYPE" val="Title"/>
  <p:tag name="MH_ORDER" val="1"/>
</p:tagLst>
</file>

<file path=ppt/tags/tag21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2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3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4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5.xml><?xml version="1.0" encoding="utf-8"?>
<p:tagLst xmlns:p="http://schemas.openxmlformats.org/presentationml/2006/main">
  <p:tag name="MH" val="20151019113956"/>
  <p:tag name="MH_LIBRARY" val="GRAPHIC"/>
  <p:tag name="MH_TYPE" val="Desc"/>
  <p:tag name="MH_ORDER" val="1"/>
</p:tagLst>
</file>

<file path=ppt/tags/tag26.xml><?xml version="1.0" encoding="utf-8"?>
<p:tagLst xmlns:p="http://schemas.openxmlformats.org/presentationml/2006/main">
  <p:tag name="MH" val="20151019113956"/>
  <p:tag name="MH_LIBRARY" val="GRAPHIC"/>
  <p:tag name="MH_TYPE" val="Other"/>
  <p:tag name="MH_ORDER" val="1"/>
</p:tagLst>
</file>

<file path=ppt/tags/tag27.xml><?xml version="1.0" encoding="utf-8"?>
<p:tagLst xmlns:p="http://schemas.openxmlformats.org/presentationml/2006/main">
  <p:tag name="MH" val="20151019113956"/>
  <p:tag name="MH_LIBRARY" val="GRAPHIC"/>
  <p:tag name="MH_TYPE" val="SubTitle"/>
  <p:tag name="MH_ORDER" val="4"/>
</p:tagLst>
</file>

<file path=ppt/tags/tag28.xml><?xml version="1.0" encoding="utf-8"?>
<p:tagLst xmlns:p="http://schemas.openxmlformats.org/presentationml/2006/main">
  <p:tag name="MH" val="20151019113956"/>
  <p:tag name="MH_LIBRARY" val="GRAPHIC"/>
  <p:tag name="MH_TYPE" val="Other"/>
  <p:tag name="MH_ORDER" val="3"/>
</p:tagLst>
</file>

<file path=ppt/tags/tag29.xml><?xml version="1.0" encoding="utf-8"?>
<p:tagLst xmlns:p="http://schemas.openxmlformats.org/presentationml/2006/main">
  <p:tag name="MH" val="20151019113956"/>
  <p:tag name="MH_LIBRARY" val="GRAPHIC"/>
  <p:tag name="MH_TYPE" val="SubTitle"/>
  <p:tag name="MH_ORDER" val="3"/>
</p:tagLst>
</file>

<file path=ppt/tags/tag3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0.xml><?xml version="1.0" encoding="utf-8"?>
<p:tagLst xmlns:p="http://schemas.openxmlformats.org/presentationml/2006/main">
  <p:tag name="MH" val="20151019113956"/>
  <p:tag name="MH_LIBRARY" val="GRAPHIC"/>
  <p:tag name="MH_TYPE" val="Other"/>
  <p:tag name="MH_ORDER" val="4"/>
</p:tagLst>
</file>

<file path=ppt/tags/tag31.xml><?xml version="1.0" encoding="utf-8"?>
<p:tagLst xmlns:p="http://schemas.openxmlformats.org/presentationml/2006/main">
  <p:tag name="MH" val="20151019113956"/>
  <p:tag name="MH_LIBRARY" val="GRAPHIC"/>
  <p:tag name="MH_TYPE" val="SubTitle"/>
  <p:tag name="MH_ORDER" val="2"/>
</p:tagLst>
</file>

<file path=ppt/tags/tag32.xml><?xml version="1.0" encoding="utf-8"?>
<p:tagLst xmlns:p="http://schemas.openxmlformats.org/presentationml/2006/main">
  <p:tag name="MH" val="20151019113956"/>
  <p:tag name="MH_LIBRARY" val="GRAPHIC"/>
  <p:tag name="MH_TYPE" val="Other"/>
  <p:tag name="MH_ORDER" val="5"/>
</p:tagLst>
</file>

<file path=ppt/tags/tag33.xml><?xml version="1.0" encoding="utf-8"?>
<p:tagLst xmlns:p="http://schemas.openxmlformats.org/presentationml/2006/main">
  <p:tag name="MH" val="20151019113956"/>
  <p:tag name="MH_LIBRARY" val="GRAPHIC"/>
  <p:tag name="MH_TYPE" val="SubTitle"/>
  <p:tag name="MH_ORDER" val="1"/>
</p:tagLst>
</file>

<file path=ppt/tags/tag34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5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6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7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8.xml><?xml version="1.0" encoding="utf-8"?>
<p:tagLst xmlns:p="http://schemas.openxmlformats.org/presentationml/2006/main">
  <p:tag name="MH" val="20150811103336"/>
  <p:tag name="MH_LIBRARY" val="GRAPHIC"/>
  <p:tag name="MH_TYPE" val="Desc"/>
  <p:tag name="MH_ORDER" val="1"/>
</p:tagLst>
</file>

<file path=ppt/tags/tag39.xml><?xml version="1.0" encoding="utf-8"?>
<p:tagLst xmlns:p="http://schemas.openxmlformats.org/presentationml/2006/main">
  <p:tag name="MH" val="20150811103336"/>
  <p:tag name="MH_LIBRARY" val="GRAPHIC"/>
  <p:tag name="MH_TYPE" val="Other"/>
  <p:tag name="MH_ORDER" val="1"/>
</p:tagLst>
</file>

<file path=ppt/tags/tag4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0.xml><?xml version="1.0" encoding="utf-8"?>
<p:tagLst xmlns:p="http://schemas.openxmlformats.org/presentationml/2006/main">
  <p:tag name="MH" val="20150811103336"/>
  <p:tag name="MH_LIBRARY" val="GRAPHIC"/>
  <p:tag name="MH_TYPE" val="Other"/>
  <p:tag name="MH_ORDER" val="2"/>
</p:tagLst>
</file>

<file path=ppt/tags/tag41.xml><?xml version="1.0" encoding="utf-8"?>
<p:tagLst xmlns:p="http://schemas.openxmlformats.org/presentationml/2006/main">
  <p:tag name="MH" val="20150811103336"/>
  <p:tag name="MH_LIBRARY" val="GRAPHIC"/>
  <p:tag name="MH_TYPE" val="Other"/>
  <p:tag name="MH_ORDER" val="3"/>
</p:tagLst>
</file>

<file path=ppt/tags/tag42.xml><?xml version="1.0" encoding="utf-8"?>
<p:tagLst xmlns:p="http://schemas.openxmlformats.org/presentationml/2006/main">
  <p:tag name="MH" val="20150811103336"/>
  <p:tag name="MH_LIBRARY" val="GRAPHIC"/>
  <p:tag name="MH_TYPE" val="Other"/>
  <p:tag name="MH_ORDER" val="4"/>
</p:tagLst>
</file>

<file path=ppt/tags/tag43.xml><?xml version="1.0" encoding="utf-8"?>
<p:tagLst xmlns:p="http://schemas.openxmlformats.org/presentationml/2006/main">
  <p:tag name="MH" val="20150811103336"/>
  <p:tag name="MH_LIBRARY" val="GRAPHIC"/>
  <p:tag name="MH_TYPE" val="Other"/>
  <p:tag name="MH_ORDER" val="5"/>
</p:tagLst>
</file>

<file path=ppt/tags/tag44.xml><?xml version="1.0" encoding="utf-8"?>
<p:tagLst xmlns:p="http://schemas.openxmlformats.org/presentationml/2006/main">
  <p:tag name="MH" val="20150811103336"/>
  <p:tag name="MH_LIBRARY" val="GRAPHIC"/>
  <p:tag name="MH_TYPE" val="Other"/>
  <p:tag name="MH_ORDER" val="6"/>
</p:tagLst>
</file>

<file path=ppt/tags/tag45.xml><?xml version="1.0" encoding="utf-8"?>
<p:tagLst xmlns:p="http://schemas.openxmlformats.org/presentationml/2006/main">
  <p:tag name="MH" val="20150811103336"/>
  <p:tag name="MH_LIBRARY" val="GRAPHIC"/>
  <p:tag name="MH_TYPE" val="Other"/>
  <p:tag name="MH_ORDER" val="7"/>
</p:tagLst>
</file>

<file path=ppt/tags/tag46.xml><?xml version="1.0" encoding="utf-8"?>
<p:tagLst xmlns:p="http://schemas.openxmlformats.org/presentationml/2006/main">
  <p:tag name="MH" val="20150811103336"/>
  <p:tag name="MH_LIBRARY" val="GRAPHIC"/>
  <p:tag name="MH_TYPE" val="Other"/>
  <p:tag name="MH_ORDER" val="8"/>
</p:tagLst>
</file>

<file path=ppt/tags/tag47.xml><?xml version="1.0" encoding="utf-8"?>
<p:tagLst xmlns:p="http://schemas.openxmlformats.org/presentationml/2006/main">
  <p:tag name="MH" val="20150811103336"/>
  <p:tag name="MH_LIBRARY" val="GRAPHIC"/>
  <p:tag name="MH_TYPE" val="Other"/>
  <p:tag name="MH_ORDER" val="9"/>
</p:tagLst>
</file>

<file path=ppt/tags/tag48.xml><?xml version="1.0" encoding="utf-8"?>
<p:tagLst xmlns:p="http://schemas.openxmlformats.org/presentationml/2006/main">
  <p:tag name="MH" val="20150811103336"/>
  <p:tag name="MH_LIBRARY" val="GRAPHIC"/>
  <p:tag name="MH_TYPE" val="Other"/>
  <p:tag name="MH_ORDER" val="10"/>
</p:tagLst>
</file>

<file path=ppt/tags/tag49.xml><?xml version="1.0" encoding="utf-8"?>
<p:tagLst xmlns:p="http://schemas.openxmlformats.org/presentationml/2006/main">
  <p:tag name="MH" val="20150811103336"/>
  <p:tag name="MH_LIBRARY" val="GRAPHIC"/>
  <p:tag name="MH_TYPE" val="Other"/>
  <p:tag name="MH_ORDER" val="11"/>
</p:tagLst>
</file>

<file path=ppt/tags/tag5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50.xml><?xml version="1.0" encoding="utf-8"?>
<p:tagLst xmlns:p="http://schemas.openxmlformats.org/presentationml/2006/main">
  <p:tag name="MH" val="20150811103336"/>
  <p:tag name="MH_LIBRARY" val="GRAPHIC"/>
  <p:tag name="MH_TYPE" val="Other"/>
  <p:tag name="MH_ORDER" val="12"/>
</p:tagLst>
</file>

<file path=ppt/tags/tag51.xml><?xml version="1.0" encoding="utf-8"?>
<p:tagLst xmlns:p="http://schemas.openxmlformats.org/presentationml/2006/main">
  <p:tag name="MH" val="20150811103336"/>
  <p:tag name="MH_LIBRARY" val="GRAPHIC"/>
  <p:tag name="MH_TYPE" val="SubTitle"/>
  <p:tag name="MH_ORDER" val="1"/>
</p:tagLst>
</file>

<file path=ppt/tags/tag52.xml><?xml version="1.0" encoding="utf-8"?>
<p:tagLst xmlns:p="http://schemas.openxmlformats.org/presentationml/2006/main">
  <p:tag name="MH" val="20150811103336"/>
  <p:tag name="MH_LIBRARY" val="GRAPHIC"/>
  <p:tag name="MH_TYPE" val="Other"/>
  <p:tag name="MH_ORDER" val="13"/>
</p:tagLst>
</file>

<file path=ppt/tags/tag53.xml><?xml version="1.0" encoding="utf-8"?>
<p:tagLst xmlns:p="http://schemas.openxmlformats.org/presentationml/2006/main">
  <p:tag name="MH" val="20150811103336"/>
  <p:tag name="MH_LIBRARY" val="GRAPHIC"/>
  <p:tag name="MH_TYPE" val="Other"/>
  <p:tag name="MH_ORDER" val="14"/>
</p:tagLst>
</file>

<file path=ppt/tags/tag54.xml><?xml version="1.0" encoding="utf-8"?>
<p:tagLst xmlns:p="http://schemas.openxmlformats.org/presentationml/2006/main">
  <p:tag name="MH" val="20150811103336"/>
  <p:tag name="MH_LIBRARY" val="GRAPHIC"/>
  <p:tag name="MH_TYPE" val="Other"/>
  <p:tag name="MH_ORDER" val="15"/>
</p:tagLst>
</file>

<file path=ppt/tags/tag55.xml><?xml version="1.0" encoding="utf-8"?>
<p:tagLst xmlns:p="http://schemas.openxmlformats.org/presentationml/2006/main">
  <p:tag name="MH" val="20150811103336"/>
  <p:tag name="MH_LIBRARY" val="GRAPHIC"/>
  <p:tag name="MH_TYPE" val="Other"/>
  <p:tag name="MH_ORDER" val="16"/>
</p:tagLst>
</file>

<file path=ppt/tags/tag56.xml><?xml version="1.0" encoding="utf-8"?>
<p:tagLst xmlns:p="http://schemas.openxmlformats.org/presentationml/2006/main">
  <p:tag name="MH" val="20150811103336"/>
  <p:tag name="MH_LIBRARY" val="GRAPHIC"/>
  <p:tag name="MH_TYPE" val="SubTitle"/>
  <p:tag name="MH_ORDER" val="1"/>
</p:tagLst>
</file>

<file path=ppt/tags/tag57.xml><?xml version="1.0" encoding="utf-8"?>
<p:tagLst xmlns:p="http://schemas.openxmlformats.org/presentationml/2006/main">
  <p:tag name="MH" val="20150811103336"/>
  <p:tag name="MH_LIBRARY" val="GRAPHIC"/>
  <p:tag name="MH_TYPE" val="SubTitle"/>
  <p:tag name="MH_ORDER" val="1"/>
</p:tagLst>
</file>

<file path=ppt/tags/tag58.xml><?xml version="1.0" encoding="utf-8"?>
<p:tagLst xmlns:p="http://schemas.openxmlformats.org/presentationml/2006/main">
  <p:tag name="MH" val="20150811103336"/>
  <p:tag name="MH_LIBRARY" val="GRAPHIC"/>
  <p:tag name="MH_TYPE" val="SubTitle"/>
  <p:tag name="MH_ORDER" val="1"/>
</p:tagLst>
</file>

<file path=ppt/tags/tag59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6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60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7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8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9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heme/theme1.xml><?xml version="1.0" encoding="utf-8"?>
<a:theme xmlns:a="http://schemas.openxmlformats.org/drawingml/2006/main" name="Office 主题​​">
  <a:themeElements>
    <a:clrScheme name="文艺气息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7D31"/>
      </a:accent1>
      <a:accent2>
        <a:srgbClr val="5E719B"/>
      </a:accent2>
      <a:accent3>
        <a:srgbClr val="7F6000"/>
      </a:accent3>
      <a:accent4>
        <a:srgbClr val="63866A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1403</Words>
  <Application>WPS 演示</Application>
  <PresentationFormat>宽屏</PresentationFormat>
  <Paragraphs>281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Times New Roman</vt:lpstr>
      <vt:lpstr>Agency FB</vt:lpstr>
      <vt:lpstr>NumberOnly</vt:lpstr>
      <vt:lpstr>等线</vt:lpstr>
      <vt:lpstr>Arial Unicode MS</vt:lpstr>
      <vt:lpstr>等线 Light</vt:lpstr>
      <vt:lpstr>字魂4号-苍劲行楷体</vt:lpstr>
      <vt:lpstr>微软雅黑 Light</vt:lpstr>
      <vt:lpstr>新宋体</vt:lpstr>
      <vt:lpstr>仿宋</vt:lpstr>
      <vt:lpstr>楷体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creator>丫丫精饰</dc:creator>
  <cp:keywords>https://cyppt.taobao.com</cp:keywords>
  <dc:description>https://cyppt.taobao.com</dc:description>
  <dc:subject>丫丫精饰</dc:subject>
  <cp:category>https://cyppt.taobao.com</cp:category>
  <cp:lastModifiedBy>永远不回头～</cp:lastModifiedBy>
  <cp:revision>20</cp:revision>
  <dcterms:created xsi:type="dcterms:W3CDTF">2016-04-28T04:36:00Z</dcterms:created>
  <dcterms:modified xsi:type="dcterms:W3CDTF">2019-04-21T03:32:23Z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