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5" autoAdjust="0"/>
    <p:restoredTop sz="94624" autoAdjust="0"/>
  </p:normalViewPr>
  <p:slideViewPr>
    <p:cSldViewPr snapToGrid="0">
      <p:cViewPr>
        <p:scale>
          <a:sx n="1" d="2"/>
          <a:sy n="1" d="2"/>
        </p:scale>
        <p:origin x="-1476" y="-50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3/20/2024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3/20/2024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3/20/2024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3/20/2024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3/20/2024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3/20/2024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3/20/2024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3/20/2024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3/20/2024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3/20/2024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3/20/2024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3/20/2024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66750" y="4210051"/>
            <a:ext cx="10115550" cy="707886"/>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a:cs typeface="Arial"/>
              </a:rPr>
              <a:t>Presented by:</a:t>
            </a:r>
          </a:p>
          <a:p>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a:t>
            </a:r>
            <a:r>
              <a:rPr lang="en-US" sz="2000" b="1" dirty="0" err="1" smtClean="0">
                <a:solidFill>
                  <a:schemeClr val="accent1">
                    <a:lumMod val="75000"/>
                  </a:schemeClr>
                </a:solidFill>
                <a:latin typeface="Arial"/>
                <a:cs typeface="Arial"/>
              </a:rPr>
              <a:t>hanmugam.R</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a:t>
            </a:r>
            <a:r>
              <a:rPr lang="en-US" sz="2000" b="1" dirty="0" smtClean="0">
                <a:solidFill>
                  <a:schemeClr val="accent1">
                    <a:lumMod val="75000"/>
                  </a:schemeClr>
                </a:solidFill>
                <a:latin typeface="Arial"/>
                <a:cs typeface="Arial"/>
              </a:rPr>
              <a:t> Mother </a:t>
            </a:r>
            <a:r>
              <a:rPr lang="en-US" sz="2000" b="1" dirty="0" err="1" smtClean="0">
                <a:solidFill>
                  <a:schemeClr val="accent1">
                    <a:lumMod val="75000"/>
                  </a:schemeClr>
                </a:solidFill>
                <a:latin typeface="Arial"/>
                <a:cs typeface="Arial"/>
              </a:rPr>
              <a:t>T</a:t>
            </a:r>
            <a:r>
              <a:rPr lang="en-US" sz="2000" b="1" dirty="0" err="1" smtClean="0">
                <a:solidFill>
                  <a:schemeClr val="accent1">
                    <a:lumMod val="75000"/>
                  </a:schemeClr>
                </a:solidFill>
                <a:latin typeface="Arial"/>
                <a:cs typeface="Arial"/>
              </a:rPr>
              <a:t>erasa</a:t>
            </a:r>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college of engineering and </a:t>
            </a:r>
            <a:r>
              <a:rPr lang="en-US" sz="2000" b="1" dirty="0" smtClean="0">
                <a:solidFill>
                  <a:schemeClr val="accent1">
                    <a:lumMod val="75000"/>
                  </a:schemeClr>
                </a:solidFill>
                <a:latin typeface="Arial"/>
                <a:cs typeface="Arial"/>
              </a:rPr>
              <a:t>technology-CSE</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662</Words>
  <Application>Microsoft Office PowerPoint</Application>
  <PresentationFormat>Custom</PresentationFormat>
  <Paragraphs>60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User32</cp:lastModifiedBy>
  <cp:revision>26</cp:revision>
  <dcterms:created xsi:type="dcterms:W3CDTF">2021-05-26T16:50:10Z</dcterms:created>
  <dcterms:modified xsi:type="dcterms:W3CDTF">2024-03-20T10:12:42Z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