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79" r:id="rId13"/>
    <p:sldId id="263" r:id="rId14"/>
    <p:sldId id="280" r:id="rId15"/>
    <p:sldId id="264" r:id="rId16"/>
    <p:sldId id="269" r:id="rId17"/>
    <p:sldId id="281" r:id="rId18"/>
    <p:sldId id="282" r:id="rId19"/>
    <p:sldId id="271" r:id="rId20"/>
    <p:sldId id="283" r:id="rId21"/>
    <p:sldId id="272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6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9.png"/><Relationship Id="rId18" Type="http://schemas.openxmlformats.org/officeDocument/2006/relationships/image" Target="../media/image34.wmf"/><Relationship Id="rId3" Type="http://schemas.openxmlformats.org/officeDocument/2006/relationships/image" Target="../media/image2.png"/><Relationship Id="rId21" Type="http://schemas.openxmlformats.org/officeDocument/2006/relationships/image" Target="../media/image35.wmf"/><Relationship Id="rId7" Type="http://schemas.openxmlformats.org/officeDocument/2006/relationships/image" Target="../media/image37.png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3.wmf"/><Relationship Id="rId10" Type="http://schemas.openxmlformats.org/officeDocument/2006/relationships/image" Target="../media/image3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0918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34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EXAMPLE 4</a:t>
            </a:r>
            <a:r>
              <a:rPr lang="en-US" sz="2400" cap="none" dirty="0" smtClean="0"/>
              <a:t> (CONTD.)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76962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21139FF7-67F4-49D2-8BCF-076E32BF19FE}"/>
</file>

<file path=customXml/itemProps2.xml><?xml version="1.0" encoding="utf-8"?>
<ds:datastoreItem xmlns:ds="http://schemas.openxmlformats.org/officeDocument/2006/customXml" ds:itemID="{997D2C3D-1DA0-4391-ADB6-CFCFBDBF78B4}"/>
</file>

<file path=customXml/itemProps3.xml><?xml version="1.0" encoding="utf-8"?>
<ds:datastoreItem xmlns:ds="http://schemas.openxmlformats.org/officeDocument/2006/customXml" ds:itemID="{3AF7827E-30F4-4CD5-B803-6B2161D4CB0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1559</TotalTime>
  <Words>90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WHICH RULE OF INFERENCE IS USED IN EACH ARGUMENT BELOW? </vt:lpstr>
      <vt:lpstr>FALLACIES</vt:lpstr>
      <vt:lpstr>FALLACIES (contd.)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103</cp:revision>
  <dcterms:created xsi:type="dcterms:W3CDTF">2017-10-24T14:24:02Z</dcterms:created>
  <dcterms:modified xsi:type="dcterms:W3CDTF">2020-10-21T19:37:01Z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