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4" r:id="rId4"/>
    <p:sldId id="260" r:id="rId5"/>
    <p:sldId id="263" r:id="rId6"/>
    <p:sldId id="270" r:id="rId7"/>
    <p:sldId id="271" r:id="rId8"/>
    <p:sldId id="262" r:id="rId9"/>
    <p:sldId id="283" r:id="rId10"/>
    <p:sldId id="278" r:id="rId11"/>
    <p:sldId id="287" r:id="rId12"/>
    <p:sldId id="257" r:id="rId13"/>
    <p:sldId id="259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B2B057-EB6C-4F08-A855-4EBEA4D76154}">
  <a:tblStyle styleId="{02B2B057-EB6C-4F08-A855-4EBEA4D76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6" r:id="rId10"/>
    <p:sldLayoutId id="2147483667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9319;p74">
            <a:extLst>
              <a:ext uri="{FF2B5EF4-FFF2-40B4-BE49-F238E27FC236}">
                <a16:creationId xmlns:a16="http://schemas.microsoft.com/office/drawing/2014/main" id="{4FDB682F-3B95-40EA-8F77-A7A50392FE2A}"/>
              </a:ext>
            </a:extLst>
          </p:cNvPr>
          <p:cNvGrpSpPr/>
          <p:nvPr/>
        </p:nvGrpSpPr>
        <p:grpSpPr>
          <a:xfrm>
            <a:off x="520412" y="614685"/>
            <a:ext cx="1378779" cy="1029323"/>
            <a:chOff x="6599718" y="2068734"/>
            <a:chExt cx="940737" cy="721067"/>
          </a:xfrm>
        </p:grpSpPr>
        <p:sp>
          <p:nvSpPr>
            <p:cNvPr id="188" name="Google Shape;9320;p74">
              <a:extLst>
                <a:ext uri="{FF2B5EF4-FFF2-40B4-BE49-F238E27FC236}">
                  <a16:creationId xmlns:a16="http://schemas.microsoft.com/office/drawing/2014/main" id="{33AD511D-1A6C-4BA2-A162-6705E62A80E9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321;p74">
              <a:extLst>
                <a:ext uri="{FF2B5EF4-FFF2-40B4-BE49-F238E27FC236}">
                  <a16:creationId xmlns:a16="http://schemas.microsoft.com/office/drawing/2014/main" id="{888181DE-019D-47E9-9136-B0C2C17733E3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322;p74">
              <a:extLst>
                <a:ext uri="{FF2B5EF4-FFF2-40B4-BE49-F238E27FC236}">
                  <a16:creationId xmlns:a16="http://schemas.microsoft.com/office/drawing/2014/main" id="{E430C476-00D2-45ED-A16A-FB0E942C641E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23;p74">
              <a:extLst>
                <a:ext uri="{FF2B5EF4-FFF2-40B4-BE49-F238E27FC236}">
                  <a16:creationId xmlns:a16="http://schemas.microsoft.com/office/drawing/2014/main" id="{DC6FD509-5E8D-411C-B509-FA4D19953A7E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324;p74">
              <a:extLst>
                <a:ext uri="{FF2B5EF4-FFF2-40B4-BE49-F238E27FC236}">
                  <a16:creationId xmlns:a16="http://schemas.microsoft.com/office/drawing/2014/main" id="{3B2B9003-A652-4B10-8DF3-9F1BC2949F7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325;p74">
              <a:extLst>
                <a:ext uri="{FF2B5EF4-FFF2-40B4-BE49-F238E27FC236}">
                  <a16:creationId xmlns:a16="http://schemas.microsoft.com/office/drawing/2014/main" id="{B5B56890-D38A-42A1-8673-0A47780B4C18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9326;p74">
              <a:extLst>
                <a:ext uri="{FF2B5EF4-FFF2-40B4-BE49-F238E27FC236}">
                  <a16:creationId xmlns:a16="http://schemas.microsoft.com/office/drawing/2014/main" id="{D5B41F42-856E-4AD1-9DDC-72F07A752710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5" name="Google Shape;9327;p74">
                <a:extLst>
                  <a:ext uri="{FF2B5EF4-FFF2-40B4-BE49-F238E27FC236}">
                    <a16:creationId xmlns:a16="http://schemas.microsoft.com/office/drawing/2014/main" id="{67A45AA0-C8DB-4C09-8A5F-58C2A2457DC4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328;p74">
                <a:extLst>
                  <a:ext uri="{FF2B5EF4-FFF2-40B4-BE49-F238E27FC236}">
                    <a16:creationId xmlns:a16="http://schemas.microsoft.com/office/drawing/2014/main" id="{F7A64926-090A-42F4-A875-1B25FCDECB8E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329;p74">
                <a:extLst>
                  <a:ext uri="{FF2B5EF4-FFF2-40B4-BE49-F238E27FC236}">
                    <a16:creationId xmlns:a16="http://schemas.microsoft.com/office/drawing/2014/main" id="{71BFAF31-A726-4438-873E-1528FD9BF389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9330;p74">
                <a:extLst>
                  <a:ext uri="{FF2B5EF4-FFF2-40B4-BE49-F238E27FC236}">
                    <a16:creationId xmlns:a16="http://schemas.microsoft.com/office/drawing/2014/main" id="{5D6B3D12-D8D4-4E3D-BA49-F204E265616F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9331;p74">
                <a:extLst>
                  <a:ext uri="{FF2B5EF4-FFF2-40B4-BE49-F238E27FC236}">
                    <a16:creationId xmlns:a16="http://schemas.microsoft.com/office/drawing/2014/main" id="{71B35452-D204-4F80-A66F-7FF533B42449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9332;p74">
                <a:extLst>
                  <a:ext uri="{FF2B5EF4-FFF2-40B4-BE49-F238E27FC236}">
                    <a16:creationId xmlns:a16="http://schemas.microsoft.com/office/drawing/2014/main" id="{6FC71872-8B8F-4C50-A905-462D4C3198BC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9333;p74">
                <a:extLst>
                  <a:ext uri="{FF2B5EF4-FFF2-40B4-BE49-F238E27FC236}">
                    <a16:creationId xmlns:a16="http://schemas.microsoft.com/office/drawing/2014/main" id="{4C3BFEEF-4821-4D12-9E78-04EA0AA0D46B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02" name="Google Shape;9334;p74">
                  <a:extLst>
                    <a:ext uri="{FF2B5EF4-FFF2-40B4-BE49-F238E27FC236}">
                      <a16:creationId xmlns:a16="http://schemas.microsoft.com/office/drawing/2014/main" id="{D79751D2-DF03-48E9-874C-5C64064DD170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9335;p74">
                  <a:extLst>
                    <a:ext uri="{FF2B5EF4-FFF2-40B4-BE49-F238E27FC236}">
                      <a16:creationId xmlns:a16="http://schemas.microsoft.com/office/drawing/2014/main" id="{034AAE21-7AF2-4705-9155-9EABFEC18189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9336;p74">
                  <a:extLst>
                    <a:ext uri="{FF2B5EF4-FFF2-40B4-BE49-F238E27FC236}">
                      <a16:creationId xmlns:a16="http://schemas.microsoft.com/office/drawing/2014/main" id="{484533F3-EFDA-45F5-A13E-1DEDE4C452DD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9337;p74">
                  <a:extLst>
                    <a:ext uri="{FF2B5EF4-FFF2-40B4-BE49-F238E27FC236}">
                      <a16:creationId xmlns:a16="http://schemas.microsoft.com/office/drawing/2014/main" id="{4DBFAF52-43C4-4A10-A31A-6CBC9E3657EB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9338;p74">
                  <a:extLst>
                    <a:ext uri="{FF2B5EF4-FFF2-40B4-BE49-F238E27FC236}">
                      <a16:creationId xmlns:a16="http://schemas.microsoft.com/office/drawing/2014/main" id="{0B3189EB-A2DA-4CE5-AABD-3D2CC07686CE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9339;p74">
                  <a:extLst>
                    <a:ext uri="{FF2B5EF4-FFF2-40B4-BE49-F238E27FC236}">
                      <a16:creationId xmlns:a16="http://schemas.microsoft.com/office/drawing/2014/main" id="{B032A7E0-CD73-473B-BF48-814C38A9E5D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9340;p74">
                  <a:extLst>
                    <a:ext uri="{FF2B5EF4-FFF2-40B4-BE49-F238E27FC236}">
                      <a16:creationId xmlns:a16="http://schemas.microsoft.com/office/drawing/2014/main" id="{39FBC4FB-E332-46FA-BB75-90EA88105AC5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375086" y="992104"/>
            <a:ext cx="3404485" cy="1361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 Homie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416630" y="2254105"/>
            <a:ext cx="3797292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personal pocket helper.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513;p27">
            <a:extLst>
              <a:ext uri="{FF2B5EF4-FFF2-40B4-BE49-F238E27FC236}">
                <a16:creationId xmlns:a16="http://schemas.microsoft.com/office/drawing/2014/main" id="{5A4FC971-F0AC-4B61-8BE1-7A5DCA993016}"/>
              </a:ext>
            </a:extLst>
          </p:cNvPr>
          <p:cNvSpPr txBox="1">
            <a:spLocks/>
          </p:cNvSpPr>
          <p:nvPr/>
        </p:nvSpPr>
        <p:spPr>
          <a:xfrm>
            <a:off x="453762" y="3470652"/>
            <a:ext cx="3797292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Built with passion by:</a:t>
            </a:r>
          </a:p>
          <a:p>
            <a:pPr marL="0" indent="0"/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-Cristea Octavian</a:t>
            </a:r>
          </a:p>
          <a:p>
            <a:pPr marL="0" indent="0"/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-</a:t>
            </a:r>
            <a:r>
              <a:rPr lang="en-US" sz="1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Cujba</a:t>
            </a:r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Daniel</a:t>
            </a:r>
          </a:p>
          <a:p>
            <a:pPr marL="0" indent="0"/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-</a:t>
            </a:r>
            <a:r>
              <a:rPr lang="en-US" sz="1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Dumitrana</a:t>
            </a:r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Mihnea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270267" y="1618793"/>
            <a:ext cx="2254683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TRACKERS</a:t>
            </a:r>
            <a:endParaRPr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</a:t>
            </a:r>
            <a:endParaRPr dirty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-Steps tracker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-Hydration tracker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-Phone usage</a:t>
            </a:r>
            <a:endParaRPr dirty="0"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3382120" y="28144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TASKS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subTitle" idx="4"/>
          </p:nvPr>
        </p:nvSpPr>
        <p:spPr>
          <a:xfrm>
            <a:off x="3793679" y="3148436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Keeps track of premade and custom tasks for the user</a:t>
            </a:r>
            <a:endParaRPr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557072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Showcasing personalised information about the user</a:t>
            </a:r>
            <a:endParaRPr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FEATURES</a:t>
            </a:r>
            <a:endParaRPr dirty="0"/>
          </a:p>
        </p:txBody>
      </p:sp>
      <p:sp>
        <p:nvSpPr>
          <p:cNvPr id="1230" name="Google Shape;1230;p49"/>
          <p:cNvSpPr/>
          <p:nvPr/>
        </p:nvSpPr>
        <p:spPr>
          <a:xfrm>
            <a:off x="3672333" y="161126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9"/>
          <p:cNvSpPr/>
          <p:nvPr/>
        </p:nvSpPr>
        <p:spPr>
          <a:xfrm>
            <a:off x="5213448" y="2807513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5064520" y="1614901"/>
            <a:ext cx="397509" cy="397484"/>
            <a:chOff x="-1700225" y="2768875"/>
            <a:chExt cx="291450" cy="292225"/>
          </a:xfrm>
        </p:grpSpPr>
        <p:sp>
          <p:nvSpPr>
            <p:cNvPr id="1234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056891" y="176989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05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056891" y="3067118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CONCLUSION &amp; KEY TAKEAWAYS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Summary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Mental and Physical health is a subject that nowadays doesn’t receive enough attention.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 often get lost in our day to day problems and forget to focus on ourselves.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US" sz="1800" dirty="0"/>
              <a:t>Health Homie is meant to be a guide toward a better you but it cannot do that without your implication.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n-US" sz="18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Thank you for your attention!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“There is no G</a:t>
            </a:r>
            <a:r>
              <a:rPr lang="en-US" dirty="0"/>
              <a:t>o</a:t>
            </a:r>
            <a:r>
              <a:rPr lang="en" dirty="0"/>
              <a:t>d when you’re looking for the missing comma…”</a:t>
            </a:r>
            <a:endParaRPr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2652719" y="3209654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—SOMEONE FAMOUS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Presentation Summary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42426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you may need it more than you think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 in?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2875" y="139797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55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 – offering a ‘wonderful’ cross platform development experience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How?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176" y="139167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033692" y="2154311"/>
            <a:ext cx="24629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excruciating pain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(more in the app showcase)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1966154" y="3334894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Structure?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2575754" y="301826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1966654" y="3710994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application is based on a 3-option menu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ith a minimalist look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948176" y="345078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Key Takeaways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557801" y="299849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948276" y="399424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Pretty self explanatory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61C86-253A-4328-A627-94C23BC22ABD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017DD7-D9CF-4E5D-B736-575D9285E397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2800490" y="84504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846942" y="2860068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Why bother?</a:t>
            </a:r>
            <a:endParaRPr sz="6600"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MAIN</a:t>
            </a:r>
            <a:br>
              <a:rPr lang="en" dirty="0"/>
            </a:br>
            <a:r>
              <a:rPr lang="en" dirty="0"/>
              <a:t>MISSION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target of our app is to help as many </a:t>
            </a:r>
            <a:r>
              <a:rPr lang="en-US" dirty="0">
                <a:solidFill>
                  <a:schemeClr val="tx1"/>
                </a:solidFill>
              </a:rPr>
              <a:t>people as we can, even if that means </a:t>
            </a:r>
            <a:r>
              <a:rPr lang="en-US" dirty="0"/>
              <a:t>just a small bump in the right direction.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7D243E-38B0-4204-947E-26C222538095}"/>
              </a:ext>
            </a:extLst>
          </p:cNvPr>
          <p:cNvSpPr txBox="1"/>
          <p:nvPr/>
        </p:nvSpPr>
        <p:spPr>
          <a:xfrm>
            <a:off x="264369" y="198373"/>
            <a:ext cx="1323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swald" panose="00000500000000000000" pitchFamily="2" charset="0"/>
              </a:rPr>
              <a:t>01 Why?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1002175" y="1666611"/>
            <a:ext cx="3134776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Establishing safe boundaries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1410963" y="826002"/>
            <a:ext cx="55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it helps with:</a:t>
            </a:r>
            <a:endParaRPr dirty="0"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1820251" y="20427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People who struggle with high phone usage or have a chaotic eating routine</a:t>
            </a:r>
            <a:endParaRPr dirty="0"/>
          </a:p>
        </p:txBody>
      </p:sp>
      <p:sp>
        <p:nvSpPr>
          <p:cNvPr id="813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4955027" y="2254192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Assuming responsability</a:t>
            </a:r>
            <a:endParaRPr dirty="0"/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4955077" y="263028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Keeping track of your progress also means pushing yourself above yesterday’s standard</a:t>
            </a:r>
            <a:endParaRPr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167545" y="3351420"/>
            <a:ext cx="2969406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care of your mental health</a:t>
            </a:r>
            <a:endParaRPr dirty="0"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473767" y="3741120"/>
            <a:ext cx="2663184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limiting exposure to social media and other psyhically draining activities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8F14-BEBE-41E6-81D4-4DD15850E8C8}"/>
              </a:ext>
            </a:extLst>
          </p:cNvPr>
          <p:cNvSpPr txBox="1"/>
          <p:nvPr/>
        </p:nvSpPr>
        <p:spPr>
          <a:xfrm>
            <a:off x="264369" y="198373"/>
            <a:ext cx="1323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swald" panose="00000500000000000000" pitchFamily="2" charset="0"/>
              </a:rPr>
              <a:t>01 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2884321" y="1792916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2884321" y="314560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Built in?</a:t>
            </a:r>
            <a:endParaRPr sz="6000"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052700" y="144000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First Flutter Experience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1345500" y="25717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sounded easier on paper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 why did we choose Flutter?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Cross Platform Compatibility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Widely used in the industry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Google-provided documentation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 most important thing: It was something new for each one of us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1780618" y="4470937"/>
            <a:ext cx="7022998" cy="68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A PICTURE IS WORTH A THOUSAND WORDS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792" name="Google Shape;792;p33"/>
          <p:cNvGrpSpPr/>
          <p:nvPr/>
        </p:nvGrpSpPr>
        <p:grpSpPr>
          <a:xfrm rot="3366504">
            <a:off x="-707999" y="4197046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3968164">
            <a:off x="7575828" y="-147271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008306" y="1653752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2979149" y="2896863"/>
            <a:ext cx="3256315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4"/>
                </a:solidFill>
              </a:rPr>
              <a:t>STRUCTURE?</a:t>
            </a:r>
            <a:endParaRPr sz="4800"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362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Oswald</vt:lpstr>
      <vt:lpstr>Roboto</vt:lpstr>
      <vt:lpstr>Arial</vt:lpstr>
      <vt:lpstr>Roboto Condensed Light</vt:lpstr>
      <vt:lpstr>Raleway</vt:lpstr>
      <vt:lpstr>Livvic</vt:lpstr>
      <vt:lpstr>Software Development Bussines Plan by Slidesgo</vt:lpstr>
      <vt:lpstr>Health Homie</vt:lpstr>
      <vt:lpstr>Quick Presentation Summary</vt:lpstr>
      <vt:lpstr>01</vt:lpstr>
      <vt:lpstr>OUR MAIN MISSION</vt:lpstr>
      <vt:lpstr>Because it helps with:</vt:lpstr>
      <vt:lpstr>02</vt:lpstr>
      <vt:lpstr>Our First Flutter Experience</vt:lpstr>
      <vt:lpstr>A PICTURE IS WORTH A THOUSAND WORDS</vt:lpstr>
      <vt:lpstr>04</vt:lpstr>
      <vt:lpstr>OUR FEATURES</vt:lpstr>
      <vt:lpstr>05</vt:lpstr>
      <vt:lpstr>Quick Summary</vt:lpstr>
      <vt:lpstr>“There is no God when you’re looking for the missing comma…”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Homie</dc:title>
  <cp:lastModifiedBy>Freaky Face</cp:lastModifiedBy>
  <cp:revision>15</cp:revision>
  <dcterms:modified xsi:type="dcterms:W3CDTF">2022-11-20T12:03:45Z</dcterms:modified>
</cp:coreProperties>
</file>