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9" r:id="rId2"/>
    <p:sldId id="283" r:id="rId3"/>
    <p:sldId id="284" r:id="rId4"/>
    <p:sldId id="285" r:id="rId5"/>
    <p:sldId id="302" r:id="rId6"/>
    <p:sldId id="322" r:id="rId7"/>
    <p:sldId id="337" r:id="rId8"/>
    <p:sldId id="354" r:id="rId9"/>
    <p:sldId id="373" r:id="rId10"/>
    <p:sldId id="376" r:id="rId11"/>
    <p:sldId id="377" r:id="rId12"/>
    <p:sldId id="37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7" d="100"/>
          <a:sy n="87" d="100"/>
        </p:scale>
        <p:origin x="-1315" y="-8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smtClean="0"/>
              <a:t>Click to edit Master title style</a:t>
            </a:r>
            <a:endParaRPr lang="en-US" dirty="0"/>
          </a:p>
        </p:txBody>
      </p:sp>
      <p:sp>
        <p:nvSpPr>
          <p:cNvPr id="1048609"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59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4" name="Date Placeholder 3"/>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595" name="Footer Placeholder 4"/>
          <p:cNvSpPr>
            <a:spLocks noGrp="1"/>
          </p:cNvSpPr>
          <p:nvPr>
            <p:ph type="ftr" sz="quarter" idx="11"/>
          </p:nvPr>
        </p:nvSpPr>
        <p:spPr/>
        <p:txBody>
          <a:bodyPr/>
          <a:lstStyle/>
          <a:p>
            <a:endParaRPr lang="zh-CN" altLang="en-US"/>
          </a:p>
        </p:txBody>
      </p:sp>
      <p:sp>
        <p:nvSpPr>
          <p:cNvPr id="104859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ltLang="zh-CN" smtClean="0"/>
              <a:t>Click to edit Master title style</a:t>
            </a:r>
            <a:endParaRPr lang="en-US" dirty="0"/>
          </a:p>
        </p:txBody>
      </p:sp>
      <p:sp>
        <p:nvSpPr>
          <p:cNvPr id="1048598"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9" name="Date Placeholder 3"/>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1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615" name="Date Placeholder 3"/>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ltLang="zh-CN" smtClean="0"/>
              <a:t>Click to edit Master title style</a:t>
            </a:r>
            <a:endParaRPr lang="en-US" dirty="0"/>
          </a:p>
        </p:txBody>
      </p:sp>
      <p:sp>
        <p:nvSpPr>
          <p:cNvPr id="1048619"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0"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1" name="Date Placeholder 4"/>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622" name="Footer Placeholder 5"/>
          <p:cNvSpPr>
            <a:spLocks noGrp="1"/>
          </p:cNvSpPr>
          <p:nvPr>
            <p:ph type="ftr" sz="quarter" idx="11"/>
          </p:nvPr>
        </p:nvSpPr>
        <p:spPr/>
        <p:txBody>
          <a:bodyPr/>
          <a:lstStyle/>
          <a:p>
            <a:endParaRPr lang="zh-CN" altLang="en-US"/>
          </a:p>
        </p:txBody>
      </p:sp>
      <p:sp>
        <p:nvSpPr>
          <p:cNvPr id="1048623"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62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26"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9" name="Date Placeholder 6"/>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630" name="Footer Placeholder 7"/>
          <p:cNvSpPr>
            <a:spLocks noGrp="1"/>
          </p:cNvSpPr>
          <p:nvPr>
            <p:ph type="ftr" sz="quarter" idx="11"/>
          </p:nvPr>
        </p:nvSpPr>
        <p:spPr/>
        <p:txBody>
          <a:bodyPr/>
          <a:lstStyle/>
          <a:p>
            <a:endParaRPr lang="zh-CN" altLang="en-US"/>
          </a:p>
        </p:txBody>
      </p:sp>
      <p:sp>
        <p:nvSpPr>
          <p:cNvPr id="1048631" name="Slide Number Placeholder 8"/>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smtClean="0"/>
              <a:t>Click to edit Master title style</a:t>
            </a:r>
            <a:endParaRPr lang="en-US" dirty="0"/>
          </a:p>
        </p:txBody>
      </p:sp>
      <p:sp>
        <p:nvSpPr>
          <p:cNvPr id="1048589" name="Date Placeholder 2"/>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590" name="Footer Placeholder 3"/>
          <p:cNvSpPr>
            <a:spLocks noGrp="1"/>
          </p:cNvSpPr>
          <p:nvPr>
            <p:ph type="ftr" sz="quarter" idx="11"/>
          </p:nvPr>
        </p:nvSpPr>
        <p:spPr/>
        <p:txBody>
          <a:bodyPr/>
          <a:lstStyle/>
          <a:p>
            <a:endParaRPr lang="zh-CN" altLang="en-US"/>
          </a:p>
        </p:txBody>
      </p:sp>
      <p:sp>
        <p:nvSpPr>
          <p:cNvPr id="1048591"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633" name="Footer Placeholder 2"/>
          <p:cNvSpPr>
            <a:spLocks noGrp="1"/>
          </p:cNvSpPr>
          <p:nvPr>
            <p:ph type="ftr" sz="quarter" idx="11"/>
          </p:nvPr>
        </p:nvSpPr>
        <p:spPr/>
        <p:txBody>
          <a:bodyPr/>
          <a:lstStyle/>
          <a:p>
            <a:endParaRPr lang="zh-CN" altLang="en-US"/>
          </a:p>
        </p:txBody>
      </p:sp>
      <p:sp>
        <p:nvSpPr>
          <p:cNvPr id="1048634" name="Slide Number Placeholder 3"/>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0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0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pPr/>
              <a:t>2024/4/12</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pPr/>
              <a:t>2024/4/12</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nvSpPr>
        <p:spPr>
          <a:xfrm>
            <a:off x="685800" y="487362"/>
            <a:ext cx="7772400" cy="1828800"/>
          </a:xfrm>
          <a:prstGeom prst="rect">
            <a:avLst/>
          </a:prstGeom>
          <a:ln>
            <a:solidFill>
              <a:srgbClr val="D16349"/>
            </a:solidFill>
          </a:ln>
        </p:spPr>
        <p:txBody>
          <a:bodyPr vert="horz" anchor="b">
            <a:normAutofit lnSpcReduction="10000"/>
          </a:bodyPr>
          <a:lstStyle>
            <a:lvl1pPr algn="ctr">
              <a:spcBef>
                <a:spcPct val="0"/>
              </a:spcBef>
              <a:defRPr kumimoji="0" sz="4200" kern="1200">
                <a:solidFill>
                  <a:srgbClr val="D16349"/>
                </a:solidFill>
                <a:latin typeface="+mj-lt"/>
                <a:ea typeface="+mj-ea"/>
                <a:cs typeface="+mj-cs"/>
              </a:defRPr>
            </a:lvl1pPr>
          </a:lstStyle>
          <a:p>
            <a:r>
              <a:rPr lang="en-US" dirty="0">
                <a:solidFill>
                  <a:srgbClr val="000000"/>
                </a:solidFill>
                <a:latin typeface="Times New Roman"/>
              </a:rPr>
              <a:t>NAAN MUDHALVAN DATASCIENCE FUDAMANETAL PROJECT</a:t>
            </a:r>
          </a:p>
        </p:txBody>
      </p:sp>
      <p:sp>
        <p:nvSpPr>
          <p:cNvPr id="1048648" name="Subtitle 2"/>
          <p:cNvSpPr>
            <a:spLocks noGrp="1"/>
          </p:cNvSpPr>
          <p:nvPr/>
        </p:nvSpPr>
        <p:spPr>
          <a:xfrm>
            <a:off x="1178168" y="3207788"/>
            <a:ext cx="6400800" cy="762000"/>
          </a:xfrm>
          <a:prstGeom prst="rect">
            <a:avLst/>
          </a:prstGeom>
        </p:spPr>
        <p:txBody>
          <a:bodyPr vert="horz">
            <a:normAutofit fontScale="88333" lnSpcReduction="10000"/>
          </a:bodyPr>
          <a:lstStyle>
            <a:lvl1pPr marL="0" indent="0" algn="ctr">
              <a:spcBef>
                <a:spcPct val="20000"/>
              </a:spcBef>
              <a:buNone/>
              <a:defRPr kumimoji="0" sz="1600" b="1" kern="1200" cap="all" spc="250" baseline="0">
                <a:solidFill>
                  <a:srgbClr val="646B86"/>
                </a:solidFill>
                <a:latin typeface="+mn-lt"/>
                <a:ea typeface="+mn-ea"/>
                <a:cs typeface="+mn-cs"/>
              </a:defRPr>
            </a:lvl1pPr>
            <a:lvl2pPr marL="457200" indent="0" algn="ctr">
              <a:spcBef>
                <a:spcPct val="20000"/>
              </a:spcBef>
              <a:buNone/>
              <a:defRPr kumimoji="0" sz="2200" kern="1200">
                <a:solidFill>
                  <a:srgbClr val="646B86"/>
                </a:solidFill>
                <a:latin typeface="+mn-lt"/>
                <a:ea typeface="+mn-ea"/>
                <a:cs typeface="+mn-cs"/>
              </a:defRPr>
            </a:lvl2pPr>
            <a:lvl3pPr marL="914400" indent="0" algn="ctr">
              <a:spcBef>
                <a:spcPct val="20000"/>
              </a:spcBef>
              <a:buNone/>
              <a:defRPr kumimoji="0" sz="2000" kern="1200">
                <a:solidFill>
                  <a:srgbClr val="000000"/>
                </a:solidFill>
                <a:latin typeface="+mn-lt"/>
                <a:ea typeface="+mn-ea"/>
                <a:cs typeface="+mn-cs"/>
              </a:defRPr>
            </a:lvl3pPr>
            <a:lvl4pPr marL="1371600" indent="0" algn="ctr">
              <a:spcBef>
                <a:spcPct val="20000"/>
              </a:spcBef>
              <a:buNone/>
              <a:defRPr kumimoji="0" sz="2000" kern="1200">
                <a:solidFill>
                  <a:srgbClr val="646B86"/>
                </a:solidFill>
                <a:latin typeface="+mn-lt"/>
                <a:ea typeface="+mn-ea"/>
                <a:cs typeface="+mn-cs"/>
              </a:defRPr>
            </a:lvl4pPr>
            <a:lvl5pPr marL="1828800" indent="0" algn="ctr">
              <a:spcBef>
                <a:spcPct val="20000"/>
              </a:spcBef>
              <a:buNone/>
              <a:defRPr kumimoji="0" sz="1800" kern="1200">
                <a:solidFill>
                  <a:srgbClr val="000000"/>
                </a:solidFill>
                <a:latin typeface="+mn-lt"/>
                <a:ea typeface="+mn-ea"/>
                <a:cs typeface="+mn-cs"/>
              </a:defRPr>
            </a:lvl5pPr>
            <a:lvl6pPr marL="2286000" indent="0" algn="ctr">
              <a:spcBef>
                <a:spcPct val="20000"/>
              </a:spcBef>
              <a:buNone/>
              <a:defRPr kumimoji="0" sz="1800" kern="1200">
                <a:solidFill>
                  <a:srgbClr val="000000"/>
                </a:solidFill>
                <a:latin typeface="+mn-lt"/>
                <a:ea typeface="+mn-ea"/>
                <a:cs typeface="+mn-cs"/>
              </a:defRPr>
            </a:lvl6pPr>
            <a:lvl7pPr marL="2743200" indent="0" algn="ctr">
              <a:spcBef>
                <a:spcPct val="20000"/>
              </a:spcBef>
              <a:buNone/>
              <a:defRPr kumimoji="0" sz="1600" kern="1200" baseline="0">
                <a:solidFill>
                  <a:srgbClr val="000000"/>
                </a:solidFill>
                <a:latin typeface="+mn-lt"/>
                <a:ea typeface="+mn-ea"/>
                <a:cs typeface="+mn-cs"/>
              </a:defRPr>
            </a:lvl7pPr>
            <a:lvl8pPr marL="3200400" indent="0" algn="ctr">
              <a:spcBef>
                <a:spcPct val="20000"/>
              </a:spcBef>
              <a:buNone/>
              <a:defRPr kumimoji="0" sz="1600" kern="1200">
                <a:solidFill>
                  <a:srgbClr val="000000"/>
                </a:solidFill>
                <a:latin typeface="+mn-lt"/>
                <a:ea typeface="+mn-ea"/>
                <a:cs typeface="+mn-cs"/>
              </a:defRPr>
            </a:lvl8pPr>
            <a:lvl9pPr marL="3657600" indent="0" algn="ctr">
              <a:spcBef>
                <a:spcPct val="20000"/>
              </a:spcBef>
              <a:buNone/>
              <a:defRPr kumimoji="0" sz="1400" kern="1200" cap="all" baseline="0">
                <a:solidFill>
                  <a:srgbClr val="000000"/>
                </a:solidFill>
                <a:latin typeface="+mn-lt"/>
                <a:ea typeface="+mn-ea"/>
                <a:cs typeface="+mn-cs"/>
              </a:defRPr>
            </a:lvl9pPr>
          </a:lstStyle>
          <a:p>
            <a:r>
              <a:rPr lang="en-US" sz="2400" dirty="0">
                <a:solidFill>
                  <a:srgbClr val="000000"/>
                </a:solidFill>
                <a:latin typeface="Times New Roman"/>
              </a:rPr>
              <a:t>PROJECT TITLE:</a:t>
            </a:r>
          </a:p>
          <a:p>
            <a:r>
              <a:rPr lang="en-US" sz="2400" dirty="0">
                <a:solidFill>
                  <a:srgbClr val="000000"/>
                </a:solidFill>
                <a:latin typeface="Times New Roman"/>
              </a:rPr>
              <a:t> RED </a:t>
            </a:r>
            <a:r>
              <a:rPr lang="en-US" sz="2400" dirty="0" err="1" smtClean="0">
                <a:solidFill>
                  <a:srgbClr val="000000"/>
                </a:solidFill>
                <a:latin typeface="Times New Roman"/>
              </a:rPr>
              <a:t>wINE</a:t>
            </a:r>
            <a:r>
              <a:rPr lang="en-US" sz="2400" dirty="0" smtClean="0">
                <a:solidFill>
                  <a:srgbClr val="000000"/>
                </a:solidFill>
                <a:latin typeface="Times New Roman"/>
              </a:rPr>
              <a:t> </a:t>
            </a:r>
            <a:r>
              <a:rPr lang="en-US" sz="2400" dirty="0">
                <a:solidFill>
                  <a:srgbClr val="000000"/>
                </a:solidFill>
                <a:latin typeface="Times New Roman"/>
              </a:rPr>
              <a:t>QUALITY </a:t>
            </a:r>
            <a:endParaRPr lang="zh-CN" altLang="en-US" dirty="0">
              <a:solidFill>
                <a:srgbClr val="000000"/>
              </a:solidFill>
            </a:endParaRPr>
          </a:p>
        </p:txBody>
      </p:sp>
      <p:sp>
        <p:nvSpPr>
          <p:cNvPr id="1048649" name="TextBox 4"/>
          <p:cNvSpPr txBox="1"/>
          <p:nvPr/>
        </p:nvSpPr>
        <p:spPr>
          <a:xfrm>
            <a:off x="1433145" y="4325583"/>
            <a:ext cx="5486400" cy="115824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dirty="0">
                <a:solidFill>
                  <a:srgbClr val="000000"/>
                </a:solidFill>
                <a:latin typeface="Times New Roman"/>
              </a:rPr>
              <a:t>PRESENTED BY:</a:t>
            </a:r>
          </a:p>
          <a:p>
            <a:pPr lvl="1"/>
            <a:r>
              <a:rPr lang="en-US" dirty="0">
                <a:solidFill>
                  <a:srgbClr val="000000"/>
                </a:solidFill>
                <a:latin typeface="Times New Roman"/>
              </a:rPr>
              <a:t>S.MUKESH KANNAN</a:t>
            </a:r>
            <a:endParaRPr lang="zh-CN" altLang="en-US" dirty="0">
              <a:solidFill>
                <a:srgbClr val="000000"/>
              </a:solidFill>
            </a:endParaRPr>
          </a:p>
          <a:p>
            <a:pPr lvl="1"/>
            <a:r>
              <a:rPr lang="en-US" dirty="0">
                <a:solidFill>
                  <a:srgbClr val="000000"/>
                </a:solidFill>
                <a:latin typeface="Times New Roman"/>
              </a:rPr>
              <a:t>SACS M.A.V.M.M. ENGINEERING COLLEGE</a:t>
            </a:r>
          </a:p>
          <a:p>
            <a:pPr lvl="1"/>
            <a:r>
              <a:rPr lang="en-US" dirty="0">
                <a:solidFill>
                  <a:srgbClr val="000000"/>
                </a:solidFill>
                <a:latin typeface="Times New Roman"/>
              </a:rPr>
              <a:t>III</a:t>
            </a:r>
            <a:r>
              <a:rPr lang="en-US" baseline="30000" dirty="0">
                <a:solidFill>
                  <a:srgbClr val="000000"/>
                </a:solidFill>
                <a:latin typeface="Times New Roman"/>
              </a:rPr>
              <a:t> </a:t>
            </a:r>
            <a:r>
              <a:rPr lang="en-US" dirty="0">
                <a:solidFill>
                  <a:srgbClr val="000000"/>
                </a:solidFill>
                <a:latin typeface="Times New Roman"/>
              </a:rPr>
              <a:t> YR MECH DEPT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048676"/>
          <p:cNvSpPr>
            <a:spLocks noGrp="1"/>
          </p:cNvSpPr>
          <p:nvPr>
            <p:ph type="title"/>
          </p:nvPr>
        </p:nvSpPr>
        <p:spPr/>
        <p:txBody>
          <a:bodyPr/>
          <a:lstStyle/>
          <a:p>
            <a:r>
              <a:rPr lang="en-US"/>
              <a:t>Cont...</a:t>
            </a:r>
          </a:p>
        </p:txBody>
      </p:sp>
      <p:sp>
        <p:nvSpPr>
          <p:cNvPr id="1048678" name="Content Placeholder 1048677"/>
          <p:cNvSpPr>
            <a:spLocks noGrp="1"/>
          </p:cNvSpPr>
          <p:nvPr>
            <p:ph idx="1"/>
          </p:nvPr>
        </p:nvSpPr>
        <p:spPr/>
        <p:txBody>
          <a:bodyPr/>
          <a:lstStyle/>
          <a:p>
            <a:endParaRPr lang="en-US"/>
          </a:p>
        </p:txBody>
      </p:sp>
      <p:pic>
        <p:nvPicPr>
          <p:cNvPr id="2097153" name="Picture 2097152"/>
          <p:cNvPicPr>
            <a:picLocks/>
          </p:cNvPicPr>
          <p:nvPr/>
        </p:nvPicPr>
        <p:blipFill>
          <a:blip r:embed="rId2"/>
          <a:stretch>
            <a:fillRect/>
          </a:stretch>
        </p:blipFill>
        <p:spPr>
          <a:xfrm>
            <a:off x="792773" y="1559842"/>
            <a:ext cx="6883977" cy="3738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048678"/>
          <p:cNvSpPr>
            <a:spLocks noGrp="1"/>
          </p:cNvSpPr>
          <p:nvPr>
            <p:ph type="title"/>
          </p:nvPr>
        </p:nvSpPr>
        <p:spPr/>
        <p:txBody>
          <a:bodyPr/>
          <a:lstStyle/>
          <a:p>
            <a:r>
              <a:rPr lang="en-US"/>
              <a:t>Conclusion:</a:t>
            </a:r>
          </a:p>
        </p:txBody>
      </p:sp>
      <p:sp>
        <p:nvSpPr>
          <p:cNvPr id="1048680" name="Content Placeholder 1048679"/>
          <p:cNvSpPr>
            <a:spLocks noGrp="1"/>
          </p:cNvSpPr>
          <p:nvPr>
            <p:ph idx="1"/>
          </p:nvPr>
        </p:nvSpPr>
        <p:spPr/>
        <p:txBody>
          <a:bodyPr/>
          <a:lstStyle/>
          <a:p>
            <a:r>
              <a:rPr lang="en-US"/>
              <a:t>In conclusion, the quest for enhancing red wine quality involves a holistic approach that combines traditional winemaking techniques with modern advancements in data analysis, technology, and consumer feedback. By leveraging historical data, sensor technology, rigorous quality control measures, experimental trials, expert collaboration, and consumer insights, winemakers can continuously refine and innovate their processes to produce high-quality red wines that satisfy the evolving preferences of consumers.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048680"/>
          <p:cNvSpPr>
            <a:spLocks noGrp="1"/>
          </p:cNvSpPr>
          <p:nvPr>
            <p:ph type="title"/>
          </p:nvPr>
        </p:nvSpPr>
        <p:spPr>
          <a:xfrm>
            <a:off x="628649" y="2553037"/>
            <a:ext cx="7886700" cy="1325563"/>
          </a:xfrm>
        </p:spPr>
        <p:txBody>
          <a:bodyPr/>
          <a:lstStyle/>
          <a:p>
            <a:r>
              <a:rPr lang="en-US"/>
              <a:t>               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048649"/>
          <p:cNvSpPr>
            <a:spLocks noGrp="1"/>
          </p:cNvSpPr>
          <p:nvPr>
            <p:ph type="title"/>
          </p:nvPr>
        </p:nvSpPr>
        <p:spPr/>
        <p:txBody>
          <a:bodyPr/>
          <a:lstStyle/>
          <a:p>
            <a:r>
              <a:rPr lang="en-US"/>
              <a:t>Project statement:</a:t>
            </a:r>
          </a:p>
        </p:txBody>
      </p:sp>
      <p:sp>
        <p:nvSpPr>
          <p:cNvPr id="1048651" name="Content Placeholder 1048650"/>
          <p:cNvSpPr>
            <a:spLocks noGrp="1"/>
          </p:cNvSpPr>
          <p:nvPr>
            <p:ph idx="1"/>
          </p:nvPr>
        </p:nvSpPr>
        <p:spPr/>
        <p:txBody>
          <a:bodyPr/>
          <a:lstStyle/>
          <a:p>
            <a:r>
              <a:rPr lang="en-US"/>
              <a:t>Project Statement: "To assess and enhance red wine quality through comprehensive analysis of key factors including grape variety, fermentation techniques, aging processes, and environmental influences. The project aims to utilize data-driven methodologies to identify optimal conditions and techniques for producing high-quality red wine, thereby providing valuable insights for winemakers and enhancing consumer satisfaction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048651"/>
          <p:cNvSpPr>
            <a:spLocks noGrp="1"/>
          </p:cNvSpPr>
          <p:nvPr>
            <p:ph type="title"/>
          </p:nvPr>
        </p:nvSpPr>
        <p:spPr/>
        <p:txBody>
          <a:bodyPr/>
          <a:lstStyle/>
          <a:p>
            <a:r>
              <a:rPr lang="en-US"/>
              <a:t>Project solution:</a:t>
            </a:r>
          </a:p>
        </p:txBody>
      </p:sp>
      <p:sp>
        <p:nvSpPr>
          <p:cNvPr id="1048653" name="Content Placeholder 1048652"/>
          <p:cNvSpPr>
            <a:spLocks noGrp="1"/>
          </p:cNvSpPr>
          <p:nvPr>
            <p:ph idx="1"/>
          </p:nvPr>
        </p:nvSpPr>
        <p:spPr>
          <a:xfrm>
            <a:off x="628649" y="1253331"/>
            <a:ext cx="7886700" cy="4351338"/>
          </a:xfrm>
        </p:spPr>
        <p:txBody>
          <a:bodyPr/>
          <a:lstStyle/>
          <a:p>
            <a:pPr marL="0" indent="0">
              <a:buNone/>
            </a:pPr>
            <a:endParaRPr lang="en-US"/>
          </a:p>
          <a:p>
            <a:r>
              <a:rPr lang="en-US"/>
              <a:t>Solution Overview: The solution involves a multi-faceted approach to improving red wine quality, incorporating both traditional winemaking techniques and modern data-driven methodologies. Key components include: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p:txBody>
          <a:bodyPr/>
          <a:lstStyle/>
          <a:p>
            <a:endParaRPr lang="en-US"/>
          </a:p>
        </p:txBody>
      </p:sp>
      <p:sp>
        <p:nvSpPr>
          <p:cNvPr id="1048655" name="Content Placeholder 1048654"/>
          <p:cNvSpPr>
            <a:spLocks noGrp="1"/>
          </p:cNvSpPr>
          <p:nvPr>
            <p:ph idx="1"/>
          </p:nvPr>
        </p:nvSpPr>
        <p:spPr/>
        <p:txBody>
          <a:bodyPr/>
          <a:lstStyle/>
          <a:p>
            <a:endParaRPr lang="en-US"/>
          </a:p>
        </p:txBody>
      </p:sp>
      <p:sp>
        <p:nvSpPr>
          <p:cNvPr id="1048656" name="Content Placeholder 2"/>
          <p:cNvSpPr>
            <a:spLocks noGrp="1"/>
          </p:cNvSpPr>
          <p:nvPr/>
        </p:nvSpPr>
        <p:spPr>
          <a:xfrm>
            <a:off x="301752" y="1828800"/>
            <a:ext cx="8503920" cy="4270248"/>
          </a:xfrm>
          <a:prstGeom prst="rect">
            <a:avLst/>
          </a:prstGeom>
        </p:spPr>
        <p:txBody>
          <a:bodyPr vert="horz">
            <a:normAutofit/>
          </a:bodyPr>
          <a:lstStyle>
            <a:lvl1pPr marL="274320" indent="-274320" algn="l" rtl="0" eaLnBrk="1" latinLnBrk="0" hangingPunct="1">
              <a:spcBef>
                <a:spcPct val="20000"/>
              </a:spcBef>
              <a:buNone/>
              <a:defRPr kumimoji="0" sz="2700" kern="1200">
                <a:solidFill>
                  <a:srgbClr val="000000"/>
                </a:solidFill>
                <a:latin typeface="+mn-lt"/>
                <a:ea typeface="+mn-ea"/>
                <a:cs typeface="+mn-cs"/>
              </a:defRPr>
            </a:lvl1pPr>
            <a:lvl2pPr marL="548640" indent="-274320" algn="l" rtl="0" eaLnBrk="1" latinLnBrk="0" hangingPunct="1">
              <a:spcBef>
                <a:spcPct val="20000"/>
              </a:spcBef>
              <a:buNone/>
              <a:defRPr kumimoji="0" sz="2200" kern="1200">
                <a:solidFill>
                  <a:srgbClr val="646B86"/>
                </a:solidFill>
                <a:latin typeface="+mn-lt"/>
                <a:ea typeface="+mn-ea"/>
                <a:cs typeface="+mn-cs"/>
              </a:defRPr>
            </a:lvl2pPr>
            <a:lvl3pPr marL="822960" indent="-228600" algn="l" rtl="0" eaLnBrk="1" latinLnBrk="0" hangingPunct="1">
              <a:spcBef>
                <a:spcPct val="20000"/>
              </a:spcBef>
              <a:buNone/>
              <a:defRPr kumimoji="0" sz="2000" kern="1200">
                <a:solidFill>
                  <a:srgbClr val="000000"/>
                </a:solidFill>
                <a:latin typeface="+mn-lt"/>
                <a:ea typeface="+mn-ea"/>
                <a:cs typeface="+mn-cs"/>
              </a:defRPr>
            </a:lvl3pPr>
            <a:lvl4pPr marL="1097280" indent="-228600" algn="l" rtl="0" eaLnBrk="1" latinLnBrk="0" hangingPunct="1">
              <a:spcBef>
                <a:spcPct val="20000"/>
              </a:spcBef>
              <a:buNone/>
              <a:defRPr kumimoji="0" sz="2000" kern="1200">
                <a:solidFill>
                  <a:srgbClr val="646B86"/>
                </a:solidFill>
                <a:latin typeface="+mn-lt"/>
                <a:ea typeface="+mn-ea"/>
                <a:cs typeface="+mn-cs"/>
              </a:defRPr>
            </a:lvl4pPr>
            <a:lvl5pPr marL="1371600" indent="-228600" algn="l" rtl="0" eaLnBrk="1" latinLnBrk="0" hangingPunct="1">
              <a:spcBef>
                <a:spcPct val="20000"/>
              </a:spcBef>
              <a:buFontTx/>
              <a:buNone/>
              <a:defRPr kumimoji="0" sz="1800" kern="1200">
                <a:solidFill>
                  <a:srgbClr val="000000"/>
                </a:solidFill>
                <a:latin typeface="+mn-lt"/>
                <a:ea typeface="+mn-ea"/>
                <a:cs typeface="+mn-cs"/>
              </a:defRPr>
            </a:lvl5pPr>
            <a:lvl6pPr marL="1645920" indent="-182880" algn="l" rtl="0" eaLnBrk="1" latinLnBrk="0" hangingPunct="1">
              <a:spcBef>
                <a:spcPct val="20000"/>
              </a:spcBef>
              <a:buNone/>
              <a:defRPr kumimoji="0" sz="1800" kern="1200">
                <a:solidFill>
                  <a:srgbClr val="000000"/>
                </a:solidFill>
                <a:latin typeface="+mn-lt"/>
                <a:ea typeface="+mn-ea"/>
                <a:cs typeface="+mn-cs"/>
              </a:defRPr>
            </a:lvl6pPr>
            <a:lvl7pPr marL="1920240" indent="-182880" algn="l" rtl="0" eaLnBrk="1" latinLnBrk="0" hangingPunct="1">
              <a:spcBef>
                <a:spcPct val="20000"/>
              </a:spcBef>
              <a:buNone/>
              <a:defRPr kumimoji="0" sz="1600" kern="1200" baseline="0">
                <a:solidFill>
                  <a:srgbClr val="000000"/>
                </a:solidFill>
                <a:latin typeface="+mn-lt"/>
                <a:ea typeface="+mn-ea"/>
                <a:cs typeface="+mn-cs"/>
              </a:defRPr>
            </a:lvl7pPr>
            <a:lvl8pPr marL="2103120" indent="-182880" algn="l" rtl="0" eaLnBrk="1" latinLnBrk="0" hangingPunct="1">
              <a:spcBef>
                <a:spcPct val="20000"/>
              </a:spcBef>
              <a:buNone/>
              <a:defRPr kumimoji="0" sz="1600" kern="1200">
                <a:solidFill>
                  <a:srgbClr val="000000"/>
                </a:solidFill>
                <a:latin typeface="+mn-lt"/>
                <a:ea typeface="+mn-ea"/>
                <a:cs typeface="+mn-cs"/>
              </a:defRPr>
            </a:lvl8pPr>
            <a:lvl9pPr marL="2377440" indent="-182880" algn="l" rtl="0" eaLnBrk="1" latinLnBrk="0" hangingPunct="1">
              <a:spcBef>
                <a:spcPct val="20000"/>
              </a:spcBef>
              <a:buNone/>
              <a:defRPr kumimoji="0" sz="1400" kern="1200" cap="all" baseline="0">
                <a:solidFill>
                  <a:srgbClr val="000000"/>
                </a:solidFill>
                <a:latin typeface="+mn-lt"/>
                <a:ea typeface="+mn-ea"/>
                <a:cs typeface="+mn-cs"/>
              </a:defRPr>
            </a:lvl9pPr>
          </a:lstStyle>
          <a:p>
            <a:r>
              <a:rPr lang="en-US" sz="2000" dirty="0">
                <a:latin typeface="Times New Roman"/>
              </a:rPr>
              <a:t>Building the proposed solution would involve a combination of data processing, pyth0n programming and visualization skills</a:t>
            </a:r>
            <a:r>
              <a:rPr lang="en-US" sz="2400" dirty="0">
                <a:latin typeface="Times New Roman"/>
              </a:rPr>
              <a:t>.</a:t>
            </a:r>
          </a:p>
          <a:p>
            <a:r>
              <a:rPr lang="en-US" sz="2000" b="1" dirty="0">
                <a:latin typeface="Times New Roman"/>
              </a:rPr>
              <a:t>System requirements:</a:t>
            </a:r>
          </a:p>
          <a:p>
            <a:pPr marL="617220" lvl="1" indent="-342900">
              <a:buFont typeface="+mj-lt"/>
              <a:buAutoNum type="arabicPeriod"/>
            </a:pPr>
            <a:r>
              <a:rPr lang="en-US" sz="2000" b="1" dirty="0">
                <a:solidFill>
                  <a:srgbClr val="000000"/>
                </a:solidFill>
                <a:latin typeface="Times New Roman"/>
              </a:rPr>
              <a:t>Hardware</a:t>
            </a:r>
            <a:r>
              <a:rPr lang="en-US" sz="1800" b="1" dirty="0">
                <a:solidFill>
                  <a:srgbClr val="000000"/>
                </a:solidFill>
                <a:latin typeface="Times New Roman"/>
              </a:rPr>
              <a:t> </a:t>
            </a:r>
            <a:r>
              <a:rPr lang="en-US" sz="1800" dirty="0">
                <a:solidFill>
                  <a:srgbClr val="000000"/>
                </a:solidFill>
                <a:latin typeface="Times New Roman"/>
              </a:rPr>
              <a:t>:</a:t>
            </a:r>
          </a:p>
          <a:p>
            <a:pPr marL="1165860" lvl="3" indent="-342900">
              <a:buFont typeface="Wingdings" pitchFamily="2" charset="2"/>
              <a:buChar char="§"/>
            </a:pPr>
            <a:r>
              <a:rPr lang="en-US" sz="1800" dirty="0">
                <a:solidFill>
                  <a:srgbClr val="000000"/>
                </a:solidFill>
                <a:latin typeface="Times New Roman"/>
              </a:rPr>
              <a:t>A computer  with sufficient processing power, preferably with multiple cores or a GPU for faster training of machine learning models.</a:t>
            </a:r>
          </a:p>
          <a:p>
            <a:pPr marL="1165860" lvl="3" indent="-342900">
              <a:buFont typeface="Wingdings" pitchFamily="2" charset="2"/>
              <a:buChar char="§"/>
            </a:pPr>
            <a:r>
              <a:rPr lang="en-US" sz="1800" dirty="0">
                <a:solidFill>
                  <a:srgbClr val="000000"/>
                </a:solidFill>
                <a:latin typeface="Times New Roman"/>
              </a:rPr>
              <a:t>Adequate RAM to handle the size of the dataset and computational requirements.</a:t>
            </a:r>
          </a:p>
          <a:p>
            <a:pPr marL="788670" lvl="1" indent="-514350">
              <a:buFont typeface="+mj-lt"/>
              <a:buAutoNum type="arabicPeriod"/>
            </a:pPr>
            <a:r>
              <a:rPr lang="en-US" sz="2000" b="1" dirty="0">
                <a:solidFill>
                  <a:srgbClr val="000000"/>
                </a:solidFill>
                <a:latin typeface="Times New Roman"/>
              </a:rPr>
              <a:t>Software:</a:t>
            </a:r>
          </a:p>
          <a:p>
            <a:pPr marL="1337310" lvl="3" indent="-514350">
              <a:buFont typeface="Wingdings" pitchFamily="2" charset="2"/>
              <a:buChar char="§"/>
            </a:pPr>
            <a:r>
              <a:rPr lang="en-US" dirty="0">
                <a:solidFill>
                  <a:srgbClr val="000000"/>
                </a:solidFill>
                <a:latin typeface="Times New Roman"/>
              </a:rPr>
              <a:t>- An </a:t>
            </a:r>
            <a:r>
              <a:rPr lang="en-US" sz="1800" dirty="0">
                <a:solidFill>
                  <a:srgbClr val="000000"/>
                </a:solidFill>
                <a:latin typeface="Times New Roman"/>
              </a:rPr>
              <a:t>operating system compatible with the required python libraries (e.g., </a:t>
            </a:r>
            <a:r>
              <a:rPr lang="en-US" sz="1800" dirty="0" err="1">
                <a:solidFill>
                  <a:srgbClr val="000000"/>
                </a:solidFill>
                <a:latin typeface="Times New Roman"/>
              </a:rPr>
              <a:t>windows,linux,macOS</a:t>
            </a:r>
            <a:r>
              <a:rPr lang="en-US" sz="1800" dirty="0">
                <a:solidFill>
                  <a:srgbClr val="000000"/>
                </a:solidFill>
                <a:latin typeface="Times New Roman"/>
              </a:rPr>
              <a:t>).</a:t>
            </a:r>
          </a:p>
        </p:txBody>
      </p:sp>
      <p:sp>
        <p:nvSpPr>
          <p:cNvPr id="1048657" name="Title 1"/>
          <p:cNvSpPr>
            <a:spLocks noGrp="1"/>
          </p:cNvSpPr>
          <p:nvPr/>
        </p:nvSpPr>
        <p:spPr>
          <a:xfrm>
            <a:off x="301752" y="228600"/>
            <a:ext cx="8534400" cy="758952"/>
          </a:xfrm>
          <a:prstGeom prst="rect">
            <a:avLst/>
          </a:prstGeom>
        </p:spPr>
        <p:txBody>
          <a:bodyPr vert="horz" anchor="b">
            <a:normAutofit/>
          </a:bodyPr>
          <a:lstStyle>
            <a:lvl1pPr algn="ctr">
              <a:spcBef>
                <a:spcPct val="0"/>
              </a:spcBef>
              <a:defRPr kumimoji="0" sz="3300" kern="1200">
                <a:solidFill>
                  <a:srgbClr val="7B9899"/>
                </a:solidFill>
                <a:latin typeface="+mj-lt"/>
                <a:ea typeface="+mj-ea"/>
                <a:cs typeface="+mj-cs"/>
              </a:defRPr>
            </a:lvl1pPr>
          </a:lstStyle>
          <a:p>
            <a:r>
              <a:rPr lang="en-US" dirty="0">
                <a:solidFill>
                  <a:srgbClr val="546D7A"/>
                </a:solidFill>
                <a:latin typeface="Times New Roman"/>
              </a:rPr>
              <a:t>System approach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title"/>
          </p:nvPr>
        </p:nvSpPr>
        <p:spPr/>
        <p:txBody>
          <a:bodyPr/>
          <a:lstStyle/>
          <a:p>
            <a:endParaRPr lang="en-US"/>
          </a:p>
        </p:txBody>
      </p:sp>
      <p:sp>
        <p:nvSpPr>
          <p:cNvPr id="1048659" name="Content Placeholder 1048658"/>
          <p:cNvSpPr>
            <a:spLocks noGrp="1"/>
          </p:cNvSpPr>
          <p:nvPr>
            <p:ph idx="1"/>
          </p:nvPr>
        </p:nvSpPr>
        <p:spPr/>
        <p:txBody>
          <a:bodyPr/>
          <a:lstStyle/>
          <a:p>
            <a:endParaRPr lang="en-US"/>
          </a:p>
        </p:txBody>
      </p:sp>
      <p:sp>
        <p:nvSpPr>
          <p:cNvPr id="1048660" name="Content Placeholder 2"/>
          <p:cNvSpPr>
            <a:spLocks noGrp="1"/>
          </p:cNvSpPr>
          <p:nvPr/>
        </p:nvSpPr>
        <p:spPr>
          <a:xfrm>
            <a:off x="301752" y="2209800"/>
            <a:ext cx="8503920" cy="3889248"/>
          </a:xfrm>
          <a:prstGeom prst="rect">
            <a:avLst/>
          </a:prstGeom>
        </p:spPr>
        <p:txBody>
          <a:bodyPr vert="horz">
            <a:normAutofit/>
          </a:bodyPr>
          <a:lstStyle>
            <a:lvl1pPr marL="274320" indent="-274320" algn="l" rtl="0" eaLnBrk="1" latinLnBrk="0" hangingPunct="1">
              <a:spcBef>
                <a:spcPct val="20000"/>
              </a:spcBef>
              <a:buNone/>
              <a:defRPr kumimoji="0" sz="2700" kern="1200">
                <a:solidFill>
                  <a:srgbClr val="000000"/>
                </a:solidFill>
                <a:latin typeface="+mn-lt"/>
                <a:ea typeface="+mn-ea"/>
                <a:cs typeface="+mn-cs"/>
              </a:defRPr>
            </a:lvl1pPr>
            <a:lvl2pPr marL="548640" indent="-274320" algn="l" rtl="0" eaLnBrk="1" latinLnBrk="0" hangingPunct="1">
              <a:spcBef>
                <a:spcPct val="20000"/>
              </a:spcBef>
              <a:buNone/>
              <a:defRPr kumimoji="0" sz="2200" kern="1200">
                <a:solidFill>
                  <a:srgbClr val="646B86"/>
                </a:solidFill>
                <a:latin typeface="+mn-lt"/>
                <a:ea typeface="+mn-ea"/>
                <a:cs typeface="+mn-cs"/>
              </a:defRPr>
            </a:lvl2pPr>
            <a:lvl3pPr marL="822960" indent="-228600" algn="l" rtl="0" eaLnBrk="1" latinLnBrk="0" hangingPunct="1">
              <a:spcBef>
                <a:spcPct val="20000"/>
              </a:spcBef>
              <a:buNone/>
              <a:defRPr kumimoji="0" sz="2000" kern="1200">
                <a:solidFill>
                  <a:srgbClr val="000000"/>
                </a:solidFill>
                <a:latin typeface="+mn-lt"/>
                <a:ea typeface="+mn-ea"/>
                <a:cs typeface="+mn-cs"/>
              </a:defRPr>
            </a:lvl3pPr>
            <a:lvl4pPr marL="1097280" indent="-228600" algn="l" rtl="0" eaLnBrk="1" latinLnBrk="0" hangingPunct="1">
              <a:spcBef>
                <a:spcPct val="20000"/>
              </a:spcBef>
              <a:buNone/>
              <a:defRPr kumimoji="0" sz="2000" kern="1200">
                <a:solidFill>
                  <a:srgbClr val="646B86"/>
                </a:solidFill>
                <a:latin typeface="+mn-lt"/>
                <a:ea typeface="+mn-ea"/>
                <a:cs typeface="+mn-cs"/>
              </a:defRPr>
            </a:lvl4pPr>
            <a:lvl5pPr marL="1371600" indent="-228600" algn="l" rtl="0" eaLnBrk="1" latinLnBrk="0" hangingPunct="1">
              <a:spcBef>
                <a:spcPct val="20000"/>
              </a:spcBef>
              <a:buFontTx/>
              <a:buNone/>
              <a:defRPr kumimoji="0" sz="1800" kern="1200">
                <a:solidFill>
                  <a:srgbClr val="000000"/>
                </a:solidFill>
                <a:latin typeface="+mn-lt"/>
                <a:ea typeface="+mn-ea"/>
                <a:cs typeface="+mn-cs"/>
              </a:defRPr>
            </a:lvl5pPr>
            <a:lvl6pPr marL="1645920" indent="-182880" algn="l" rtl="0" eaLnBrk="1" latinLnBrk="0" hangingPunct="1">
              <a:spcBef>
                <a:spcPct val="20000"/>
              </a:spcBef>
              <a:buNone/>
              <a:defRPr kumimoji="0" sz="1800" kern="1200">
                <a:solidFill>
                  <a:srgbClr val="000000"/>
                </a:solidFill>
                <a:latin typeface="+mn-lt"/>
                <a:ea typeface="+mn-ea"/>
                <a:cs typeface="+mn-cs"/>
              </a:defRPr>
            </a:lvl6pPr>
            <a:lvl7pPr marL="1920240" indent="-182880" algn="l" rtl="0" eaLnBrk="1" latinLnBrk="0" hangingPunct="1">
              <a:spcBef>
                <a:spcPct val="20000"/>
              </a:spcBef>
              <a:buNone/>
              <a:defRPr kumimoji="0" sz="1600" kern="1200" baseline="0">
                <a:solidFill>
                  <a:srgbClr val="000000"/>
                </a:solidFill>
                <a:latin typeface="+mn-lt"/>
                <a:ea typeface="+mn-ea"/>
                <a:cs typeface="+mn-cs"/>
              </a:defRPr>
            </a:lvl7pPr>
            <a:lvl8pPr marL="2103120" indent="-182880" algn="l" rtl="0" eaLnBrk="1" latinLnBrk="0" hangingPunct="1">
              <a:spcBef>
                <a:spcPct val="20000"/>
              </a:spcBef>
              <a:buNone/>
              <a:defRPr kumimoji="0" sz="1600" kern="1200">
                <a:solidFill>
                  <a:srgbClr val="000000"/>
                </a:solidFill>
                <a:latin typeface="+mn-lt"/>
                <a:ea typeface="+mn-ea"/>
                <a:cs typeface="+mn-cs"/>
              </a:defRPr>
            </a:lvl8pPr>
            <a:lvl9pPr marL="2377440" indent="-182880" algn="l" rtl="0" eaLnBrk="1" latinLnBrk="0" hangingPunct="1">
              <a:spcBef>
                <a:spcPct val="20000"/>
              </a:spcBef>
              <a:buNone/>
              <a:defRPr kumimoji="0" sz="1400" kern="1200" cap="all" baseline="0">
                <a:solidFill>
                  <a:srgbClr val="000000"/>
                </a:solidFill>
                <a:latin typeface="+mn-lt"/>
                <a:ea typeface="+mn-ea"/>
                <a:cs typeface="+mn-cs"/>
              </a:defRPr>
            </a:lvl9pPr>
          </a:lstStyle>
          <a:p>
            <a:r>
              <a:rPr lang="en-US" sz="2000" dirty="0">
                <a:latin typeface="Times New Roman"/>
              </a:rPr>
              <a:t>Library Requirements:</a:t>
            </a:r>
          </a:p>
          <a:p>
            <a:r>
              <a:rPr lang="en-US" sz="2000" dirty="0">
                <a:latin typeface="Times New Roman"/>
              </a:rPr>
              <a:t>Data processing and analysis:</a:t>
            </a:r>
          </a:p>
          <a:p>
            <a:pPr lvl="1">
              <a:buFont typeface="Wingdings" pitchFamily="2" charset="2"/>
              <a:buChar char="§"/>
            </a:pPr>
            <a:r>
              <a:rPr lang="en-US" sz="1800" b="1" dirty="0">
                <a:solidFill>
                  <a:srgbClr val="000000"/>
                </a:solidFill>
                <a:latin typeface="Times New Roman"/>
              </a:rPr>
              <a:t>Pandas : </a:t>
            </a:r>
            <a:r>
              <a:rPr lang="en-US" sz="1800" dirty="0">
                <a:solidFill>
                  <a:srgbClr val="000000"/>
                </a:solidFill>
                <a:latin typeface="Times New Roman"/>
              </a:rPr>
              <a:t>For data manipulation and analysis.</a:t>
            </a:r>
          </a:p>
          <a:p>
            <a:pPr lvl="1">
              <a:buFont typeface="Wingdings" pitchFamily="2" charset="2"/>
              <a:buChar char="§"/>
            </a:pPr>
            <a:r>
              <a:rPr lang="en-US" sz="1800" b="1" dirty="0" err="1">
                <a:solidFill>
                  <a:srgbClr val="000000"/>
                </a:solidFill>
                <a:latin typeface="Times New Roman"/>
              </a:rPr>
              <a:t>Numpy</a:t>
            </a:r>
            <a:r>
              <a:rPr lang="en-US" sz="1800" b="1" dirty="0">
                <a:solidFill>
                  <a:srgbClr val="000000"/>
                </a:solidFill>
                <a:latin typeface="Times New Roman"/>
              </a:rPr>
              <a:t> : </a:t>
            </a:r>
            <a:r>
              <a:rPr lang="en-US" sz="1800" dirty="0">
                <a:solidFill>
                  <a:srgbClr val="000000"/>
                </a:solidFill>
                <a:latin typeface="Times New Roman"/>
              </a:rPr>
              <a:t>For numerical operations on data.</a:t>
            </a:r>
            <a:endParaRPr lang="en-US" sz="2300" dirty="0">
              <a:solidFill>
                <a:srgbClr val="000000"/>
              </a:solidFill>
            </a:endParaRPr>
          </a:p>
          <a:p>
            <a:r>
              <a:rPr lang="en-US" sz="2000" dirty="0">
                <a:latin typeface="Times New Roman"/>
              </a:rPr>
              <a:t>Data visualization:</a:t>
            </a:r>
          </a:p>
          <a:p>
            <a:pPr lvl="1">
              <a:buFont typeface="Wingdings" pitchFamily="2" charset="2"/>
              <a:buChar char="§"/>
            </a:pPr>
            <a:r>
              <a:rPr lang="en-US" sz="1800" b="1" dirty="0" err="1">
                <a:solidFill>
                  <a:srgbClr val="000000"/>
                </a:solidFill>
                <a:latin typeface="Times New Roman"/>
              </a:rPr>
              <a:t>Matplotlib</a:t>
            </a:r>
            <a:r>
              <a:rPr lang="en-US" sz="1800" b="1" dirty="0">
                <a:solidFill>
                  <a:srgbClr val="000000"/>
                </a:solidFill>
                <a:latin typeface="Times New Roman"/>
              </a:rPr>
              <a:t> and </a:t>
            </a:r>
            <a:r>
              <a:rPr lang="en-US" sz="1800" b="1" dirty="0" err="1">
                <a:solidFill>
                  <a:srgbClr val="000000"/>
                </a:solidFill>
                <a:latin typeface="Times New Roman"/>
              </a:rPr>
              <a:t>seaborn</a:t>
            </a:r>
            <a:r>
              <a:rPr lang="en-US" sz="1800" dirty="0">
                <a:solidFill>
                  <a:srgbClr val="000000"/>
                </a:solidFill>
                <a:latin typeface="Times New Roman"/>
              </a:rPr>
              <a:t>: For creating visualizations to understand data patterns.</a:t>
            </a:r>
          </a:p>
          <a:p>
            <a:pPr lvl="1">
              <a:buFont typeface="Wingdings" pitchFamily="2" charset="2"/>
              <a:buChar char="§"/>
            </a:pPr>
            <a:r>
              <a:rPr lang="en-US" sz="1800" b="1" dirty="0" err="1">
                <a:solidFill>
                  <a:srgbClr val="000000"/>
                </a:solidFill>
                <a:latin typeface="Times New Roman"/>
              </a:rPr>
              <a:t>Plotly</a:t>
            </a:r>
            <a:r>
              <a:rPr lang="en-US" sz="1800" b="1" dirty="0">
                <a:solidFill>
                  <a:srgbClr val="000000"/>
                </a:solidFill>
                <a:latin typeface="Times New Roman"/>
              </a:rPr>
              <a:t> or </a:t>
            </a:r>
            <a:r>
              <a:rPr lang="en-US" sz="1800" b="1" dirty="0" err="1">
                <a:solidFill>
                  <a:srgbClr val="000000"/>
                </a:solidFill>
                <a:latin typeface="Times New Roman"/>
              </a:rPr>
              <a:t>Bokeh</a:t>
            </a:r>
            <a:r>
              <a:rPr lang="en-US" sz="1800" dirty="0">
                <a:solidFill>
                  <a:srgbClr val="000000"/>
                </a:solidFill>
                <a:latin typeface="Times New Roman"/>
              </a:rPr>
              <a:t>: Interactive visualization libraries for more complex visualizations. </a:t>
            </a:r>
          </a:p>
        </p:txBody>
      </p:sp>
      <p:sp>
        <p:nvSpPr>
          <p:cNvPr id="1048661" name="Title 1"/>
          <p:cNvSpPr>
            <a:spLocks noGrp="1"/>
          </p:cNvSpPr>
          <p:nvPr/>
        </p:nvSpPr>
        <p:spPr>
          <a:xfrm>
            <a:off x="301752" y="228600"/>
            <a:ext cx="8534400" cy="758952"/>
          </a:xfrm>
          <a:prstGeom prst="rect">
            <a:avLst/>
          </a:prstGeom>
        </p:spPr>
        <p:txBody>
          <a:bodyPr vert="horz" anchor="b">
            <a:normAutofit/>
          </a:bodyPr>
          <a:lstStyle>
            <a:lvl1pPr algn="ctr">
              <a:spcBef>
                <a:spcPct val="0"/>
              </a:spcBef>
              <a:defRPr kumimoji="0" sz="3300" kern="1200">
                <a:solidFill>
                  <a:srgbClr val="7B9899"/>
                </a:solidFill>
                <a:latin typeface="+mj-lt"/>
                <a:ea typeface="+mj-ea"/>
                <a:cs typeface="+mj-cs"/>
              </a:defRPr>
            </a:lvl1pPr>
          </a:lstStyle>
          <a:p>
            <a:r>
              <a:rPr lang="en-US" dirty="0">
                <a:solidFill>
                  <a:srgbClr val="546D7A"/>
                </a:solidFill>
                <a:latin typeface="Times New Roman"/>
              </a:rPr>
              <a:t>System approach – CONT.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048661"/>
          <p:cNvSpPr>
            <a:spLocks noGrp="1"/>
          </p:cNvSpPr>
          <p:nvPr>
            <p:ph type="title"/>
          </p:nvPr>
        </p:nvSpPr>
        <p:spPr/>
        <p:txBody>
          <a:bodyPr/>
          <a:lstStyle/>
          <a:p>
            <a:endParaRPr lang="en-US"/>
          </a:p>
        </p:txBody>
      </p:sp>
      <p:sp>
        <p:nvSpPr>
          <p:cNvPr id="1048663" name="Content Placeholder 1048662"/>
          <p:cNvSpPr>
            <a:spLocks noGrp="1"/>
          </p:cNvSpPr>
          <p:nvPr>
            <p:ph idx="1"/>
          </p:nvPr>
        </p:nvSpPr>
        <p:spPr/>
        <p:txBody>
          <a:bodyPr/>
          <a:lstStyle/>
          <a:p>
            <a:endParaRPr lang="en-US"/>
          </a:p>
        </p:txBody>
      </p:sp>
      <p:sp>
        <p:nvSpPr>
          <p:cNvPr id="1048664" name="Content Placeholder 2"/>
          <p:cNvSpPr>
            <a:spLocks noGrp="1"/>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None/>
              <a:defRPr kumimoji="0" sz="2700" kern="1200">
                <a:solidFill>
                  <a:srgbClr val="000000"/>
                </a:solidFill>
                <a:latin typeface="+mn-lt"/>
                <a:ea typeface="+mn-ea"/>
                <a:cs typeface="+mn-cs"/>
              </a:defRPr>
            </a:lvl1pPr>
            <a:lvl2pPr marL="548640" indent="-274320" algn="l" rtl="0" eaLnBrk="1" latinLnBrk="0" hangingPunct="1">
              <a:spcBef>
                <a:spcPct val="20000"/>
              </a:spcBef>
              <a:buNone/>
              <a:defRPr kumimoji="0" sz="2200" kern="1200">
                <a:solidFill>
                  <a:srgbClr val="646B86"/>
                </a:solidFill>
                <a:latin typeface="+mn-lt"/>
                <a:ea typeface="+mn-ea"/>
                <a:cs typeface="+mn-cs"/>
              </a:defRPr>
            </a:lvl2pPr>
            <a:lvl3pPr marL="822960" indent="-228600" algn="l" rtl="0" eaLnBrk="1" latinLnBrk="0" hangingPunct="1">
              <a:spcBef>
                <a:spcPct val="20000"/>
              </a:spcBef>
              <a:buNone/>
              <a:defRPr kumimoji="0" sz="2000" kern="1200">
                <a:solidFill>
                  <a:srgbClr val="000000"/>
                </a:solidFill>
                <a:latin typeface="+mn-lt"/>
                <a:ea typeface="+mn-ea"/>
                <a:cs typeface="+mn-cs"/>
              </a:defRPr>
            </a:lvl3pPr>
            <a:lvl4pPr marL="1097280" indent="-228600" algn="l" rtl="0" eaLnBrk="1" latinLnBrk="0" hangingPunct="1">
              <a:spcBef>
                <a:spcPct val="20000"/>
              </a:spcBef>
              <a:buNone/>
              <a:defRPr kumimoji="0" sz="2000" kern="1200">
                <a:solidFill>
                  <a:srgbClr val="646B86"/>
                </a:solidFill>
                <a:latin typeface="+mn-lt"/>
                <a:ea typeface="+mn-ea"/>
                <a:cs typeface="+mn-cs"/>
              </a:defRPr>
            </a:lvl4pPr>
            <a:lvl5pPr marL="1371600" indent="-228600" algn="l" rtl="0" eaLnBrk="1" latinLnBrk="0" hangingPunct="1">
              <a:spcBef>
                <a:spcPct val="20000"/>
              </a:spcBef>
              <a:buFontTx/>
              <a:buNone/>
              <a:defRPr kumimoji="0" sz="1800" kern="1200">
                <a:solidFill>
                  <a:srgbClr val="000000"/>
                </a:solidFill>
                <a:latin typeface="+mn-lt"/>
                <a:ea typeface="+mn-ea"/>
                <a:cs typeface="+mn-cs"/>
              </a:defRPr>
            </a:lvl5pPr>
            <a:lvl6pPr marL="1645920" indent="-182880" algn="l" rtl="0" eaLnBrk="1" latinLnBrk="0" hangingPunct="1">
              <a:spcBef>
                <a:spcPct val="20000"/>
              </a:spcBef>
              <a:buNone/>
              <a:defRPr kumimoji="0" sz="1800" kern="1200">
                <a:solidFill>
                  <a:srgbClr val="000000"/>
                </a:solidFill>
                <a:latin typeface="+mn-lt"/>
                <a:ea typeface="+mn-ea"/>
                <a:cs typeface="+mn-cs"/>
              </a:defRPr>
            </a:lvl6pPr>
            <a:lvl7pPr marL="1920240" indent="-182880" algn="l" rtl="0" eaLnBrk="1" latinLnBrk="0" hangingPunct="1">
              <a:spcBef>
                <a:spcPct val="20000"/>
              </a:spcBef>
              <a:buNone/>
              <a:defRPr kumimoji="0" sz="1600" kern="1200" baseline="0">
                <a:solidFill>
                  <a:srgbClr val="000000"/>
                </a:solidFill>
                <a:latin typeface="+mn-lt"/>
                <a:ea typeface="+mn-ea"/>
                <a:cs typeface="+mn-cs"/>
              </a:defRPr>
            </a:lvl7pPr>
            <a:lvl8pPr marL="2103120" indent="-182880" algn="l" rtl="0" eaLnBrk="1" latinLnBrk="0" hangingPunct="1">
              <a:spcBef>
                <a:spcPct val="20000"/>
              </a:spcBef>
              <a:buNone/>
              <a:defRPr kumimoji="0" sz="1600" kern="1200">
                <a:solidFill>
                  <a:srgbClr val="000000"/>
                </a:solidFill>
                <a:latin typeface="+mn-lt"/>
                <a:ea typeface="+mn-ea"/>
                <a:cs typeface="+mn-cs"/>
              </a:defRPr>
            </a:lvl8pPr>
            <a:lvl9pPr marL="2377440" indent="-182880" algn="l" rtl="0" eaLnBrk="1" latinLnBrk="0" hangingPunct="1">
              <a:spcBef>
                <a:spcPct val="20000"/>
              </a:spcBef>
              <a:buNone/>
              <a:defRPr kumimoji="0" sz="1400" kern="1200" cap="all" baseline="0">
                <a:solidFill>
                  <a:srgbClr val="000000"/>
                </a:solidFill>
                <a:latin typeface="+mn-lt"/>
                <a:ea typeface="+mn-ea"/>
                <a:cs typeface="+mn-cs"/>
              </a:defRPr>
            </a:lvl9pPr>
          </a:lstStyle>
          <a:p>
            <a:pPr algn="ctr">
              <a:buNone/>
            </a:pPr>
            <a:r>
              <a:rPr lang="en-US" sz="2500" b="1" dirty="0">
                <a:latin typeface="Times New Roman"/>
              </a:rPr>
              <a:t>Algorithm selection</a:t>
            </a:r>
          </a:p>
          <a:p>
            <a:pPr>
              <a:buNone/>
            </a:pPr>
            <a:r>
              <a:rPr lang="en-US" sz="2000" b="1" dirty="0">
                <a:latin typeface="Times New Roman"/>
              </a:rPr>
              <a:t>Data exploration :</a:t>
            </a:r>
          </a:p>
          <a:p>
            <a:pPr>
              <a:buFont typeface="Wingdings" pitchFamily="2" charset="2"/>
              <a:buChar char="§"/>
            </a:pPr>
            <a:r>
              <a:rPr lang="en-US" sz="1800" dirty="0">
                <a:latin typeface="Times New Roman"/>
              </a:rPr>
              <a:t>Explore the movie rating structure, features and variables.</a:t>
            </a:r>
          </a:p>
          <a:p>
            <a:pPr>
              <a:buFont typeface="Wingdings" pitchFamily="2" charset="2"/>
              <a:buChar char="§"/>
            </a:pPr>
            <a:r>
              <a:rPr lang="en-US" sz="1800" dirty="0">
                <a:latin typeface="Times New Roman"/>
              </a:rPr>
              <a:t>Identify potential patterns, correlations and outliners.</a:t>
            </a:r>
          </a:p>
          <a:p>
            <a:pPr>
              <a:buNone/>
            </a:pPr>
            <a:r>
              <a:rPr lang="en-US" sz="2000" b="1" dirty="0">
                <a:latin typeface="Times New Roman"/>
              </a:rPr>
              <a:t>Problem formulation:</a:t>
            </a:r>
          </a:p>
          <a:p>
            <a:r>
              <a:rPr lang="en-US" sz="1800" dirty="0">
                <a:latin typeface="Times New Roman"/>
              </a:rPr>
              <a:t>Define the problem: Predict optimal booking times, likelihood of special requests based on historical data.</a:t>
            </a:r>
          </a:p>
          <a:p>
            <a:pPr>
              <a:buNone/>
            </a:pPr>
            <a:r>
              <a:rPr lang="en-US" sz="2000" b="1" dirty="0">
                <a:latin typeface="Times New Roman"/>
              </a:rPr>
              <a:t>Algorithm selection:</a:t>
            </a:r>
          </a:p>
          <a:p>
            <a:r>
              <a:rPr lang="en-US" sz="1800" dirty="0">
                <a:latin typeface="Times New Roman"/>
              </a:rPr>
              <a:t>Regression tasks(e.g., predicting daily rates)</a:t>
            </a:r>
          </a:p>
          <a:p>
            <a:pPr lvl="1">
              <a:buFont typeface="Wingdings" pitchFamily="2" charset="2"/>
              <a:buChar char="§"/>
            </a:pPr>
            <a:r>
              <a:rPr lang="en-US" sz="1800" dirty="0">
                <a:solidFill>
                  <a:srgbClr val="000000"/>
                </a:solidFill>
                <a:latin typeface="Times New Roman"/>
              </a:rPr>
              <a:t>Consider linear regression, decision tree, or ensemble methods</a:t>
            </a:r>
          </a:p>
          <a:p>
            <a:pPr>
              <a:buFont typeface="Arial" pitchFamily="34" charset="0"/>
              <a:buChar char="•"/>
            </a:pPr>
            <a:r>
              <a:rPr lang="en-US" sz="1800" dirty="0">
                <a:solidFill>
                  <a:srgbClr val="000000"/>
                </a:solidFill>
                <a:latin typeface="Times New Roman"/>
              </a:rPr>
              <a:t>classification tasks(e.g., predicting special requests);</a:t>
            </a:r>
          </a:p>
          <a:p>
            <a:pPr lvl="1">
              <a:buFont typeface="Arial" pitchFamily="34" charset="0"/>
              <a:buChar char="•"/>
            </a:pPr>
            <a:r>
              <a:rPr lang="en-US" sz="1800" dirty="0">
                <a:solidFill>
                  <a:srgbClr val="000000"/>
                </a:solidFill>
                <a:latin typeface="Times New Roman"/>
              </a:rPr>
              <a:t>Consider logistic regressive, decision trees or random forests.</a:t>
            </a:r>
          </a:p>
        </p:txBody>
      </p:sp>
      <p:sp>
        <p:nvSpPr>
          <p:cNvPr id="1048665" name="Title 1"/>
          <p:cNvSpPr>
            <a:spLocks noGrp="1"/>
          </p:cNvSpPr>
          <p:nvPr/>
        </p:nvSpPr>
        <p:spPr>
          <a:xfrm>
            <a:off x="301752" y="228600"/>
            <a:ext cx="8534400" cy="758952"/>
          </a:xfrm>
          <a:prstGeom prst="rect">
            <a:avLst/>
          </a:prstGeom>
        </p:spPr>
        <p:txBody>
          <a:bodyPr vert="horz" anchor="b">
            <a:normAutofit/>
          </a:bodyPr>
          <a:lstStyle>
            <a:lvl1pPr algn="ctr">
              <a:spcBef>
                <a:spcPct val="0"/>
              </a:spcBef>
              <a:defRPr kumimoji="0" sz="3300" kern="1200">
                <a:solidFill>
                  <a:srgbClr val="7B9899"/>
                </a:solidFill>
                <a:latin typeface="+mj-lt"/>
                <a:ea typeface="+mj-ea"/>
                <a:cs typeface="+mj-cs"/>
              </a:defRPr>
            </a:lvl1pPr>
          </a:lstStyle>
          <a:p>
            <a:r>
              <a:rPr lang="en-US" dirty="0">
                <a:solidFill>
                  <a:srgbClr val="546D7A"/>
                </a:solidFill>
                <a:latin typeface="Times New Roman"/>
              </a:rPr>
              <a:t>ALGORITHM &amp; DEPLOYMENT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p:txBody>
          <a:bodyPr/>
          <a:lstStyle/>
          <a:p>
            <a:endParaRPr lang="en-US"/>
          </a:p>
        </p:txBody>
      </p:sp>
      <p:sp>
        <p:nvSpPr>
          <p:cNvPr id="1048667" name="Content Placeholder 1048666"/>
          <p:cNvSpPr>
            <a:spLocks noGrp="1"/>
          </p:cNvSpPr>
          <p:nvPr>
            <p:ph idx="1"/>
          </p:nvPr>
        </p:nvSpPr>
        <p:spPr/>
        <p:txBody>
          <a:bodyPr/>
          <a:lstStyle/>
          <a:p>
            <a:endParaRPr lang="en-US"/>
          </a:p>
        </p:txBody>
      </p:sp>
      <p:sp>
        <p:nvSpPr>
          <p:cNvPr id="1048668" name="Content Placeholder 2"/>
          <p:cNvSpPr>
            <a:spLocks noGrp="1"/>
          </p:cNvSpPr>
          <p:nvPr/>
        </p:nvSpPr>
        <p:spPr>
          <a:xfrm>
            <a:off x="301752" y="1828800"/>
            <a:ext cx="8503920" cy="4270248"/>
          </a:xfrm>
          <a:prstGeom prst="rect">
            <a:avLst/>
          </a:prstGeom>
        </p:spPr>
        <p:txBody>
          <a:bodyPr vert="horz">
            <a:normAutofit/>
          </a:bodyPr>
          <a:lstStyle>
            <a:lvl1pPr marL="274320" indent="-274320" algn="l" rtl="0" eaLnBrk="1" latinLnBrk="0" hangingPunct="1">
              <a:spcBef>
                <a:spcPct val="20000"/>
              </a:spcBef>
              <a:buNone/>
              <a:defRPr kumimoji="0" sz="2700" kern="1200">
                <a:solidFill>
                  <a:srgbClr val="000000"/>
                </a:solidFill>
                <a:latin typeface="+mn-lt"/>
                <a:ea typeface="+mn-ea"/>
                <a:cs typeface="+mn-cs"/>
              </a:defRPr>
            </a:lvl1pPr>
            <a:lvl2pPr marL="548640" indent="-274320" algn="l" rtl="0" eaLnBrk="1" latinLnBrk="0" hangingPunct="1">
              <a:spcBef>
                <a:spcPct val="20000"/>
              </a:spcBef>
              <a:buNone/>
              <a:defRPr kumimoji="0" sz="2200" kern="1200">
                <a:solidFill>
                  <a:srgbClr val="646B86"/>
                </a:solidFill>
                <a:latin typeface="+mn-lt"/>
                <a:ea typeface="+mn-ea"/>
                <a:cs typeface="+mn-cs"/>
              </a:defRPr>
            </a:lvl2pPr>
            <a:lvl3pPr marL="822960" indent="-228600" algn="l" rtl="0" eaLnBrk="1" latinLnBrk="0" hangingPunct="1">
              <a:spcBef>
                <a:spcPct val="20000"/>
              </a:spcBef>
              <a:buNone/>
              <a:defRPr kumimoji="0" sz="2000" kern="1200">
                <a:solidFill>
                  <a:srgbClr val="000000"/>
                </a:solidFill>
                <a:latin typeface="+mn-lt"/>
                <a:ea typeface="+mn-ea"/>
                <a:cs typeface="+mn-cs"/>
              </a:defRPr>
            </a:lvl3pPr>
            <a:lvl4pPr marL="1097280" indent="-228600" algn="l" rtl="0" eaLnBrk="1" latinLnBrk="0" hangingPunct="1">
              <a:spcBef>
                <a:spcPct val="20000"/>
              </a:spcBef>
              <a:buNone/>
              <a:defRPr kumimoji="0" sz="2000" kern="1200">
                <a:solidFill>
                  <a:srgbClr val="646B86"/>
                </a:solidFill>
                <a:latin typeface="+mn-lt"/>
                <a:ea typeface="+mn-ea"/>
                <a:cs typeface="+mn-cs"/>
              </a:defRPr>
            </a:lvl4pPr>
            <a:lvl5pPr marL="1371600" indent="-228600" algn="l" rtl="0" eaLnBrk="1" latinLnBrk="0" hangingPunct="1">
              <a:spcBef>
                <a:spcPct val="20000"/>
              </a:spcBef>
              <a:buFontTx/>
              <a:buNone/>
              <a:defRPr kumimoji="0" sz="1800" kern="1200">
                <a:solidFill>
                  <a:srgbClr val="000000"/>
                </a:solidFill>
                <a:latin typeface="+mn-lt"/>
                <a:ea typeface="+mn-ea"/>
                <a:cs typeface="+mn-cs"/>
              </a:defRPr>
            </a:lvl5pPr>
            <a:lvl6pPr marL="1645920" indent="-182880" algn="l" rtl="0" eaLnBrk="1" latinLnBrk="0" hangingPunct="1">
              <a:spcBef>
                <a:spcPct val="20000"/>
              </a:spcBef>
              <a:buNone/>
              <a:defRPr kumimoji="0" sz="1800" kern="1200">
                <a:solidFill>
                  <a:srgbClr val="000000"/>
                </a:solidFill>
                <a:latin typeface="+mn-lt"/>
                <a:ea typeface="+mn-ea"/>
                <a:cs typeface="+mn-cs"/>
              </a:defRPr>
            </a:lvl6pPr>
            <a:lvl7pPr marL="1920240" indent="-182880" algn="l" rtl="0" eaLnBrk="1" latinLnBrk="0" hangingPunct="1">
              <a:spcBef>
                <a:spcPct val="20000"/>
              </a:spcBef>
              <a:buNone/>
              <a:defRPr kumimoji="0" sz="1600" kern="1200" baseline="0">
                <a:solidFill>
                  <a:srgbClr val="000000"/>
                </a:solidFill>
                <a:latin typeface="+mn-lt"/>
                <a:ea typeface="+mn-ea"/>
                <a:cs typeface="+mn-cs"/>
              </a:defRPr>
            </a:lvl7pPr>
            <a:lvl8pPr marL="2103120" indent="-182880" algn="l" rtl="0" eaLnBrk="1" latinLnBrk="0" hangingPunct="1">
              <a:spcBef>
                <a:spcPct val="20000"/>
              </a:spcBef>
              <a:buNone/>
              <a:defRPr kumimoji="0" sz="1600" kern="1200">
                <a:solidFill>
                  <a:srgbClr val="000000"/>
                </a:solidFill>
                <a:latin typeface="+mn-lt"/>
                <a:ea typeface="+mn-ea"/>
                <a:cs typeface="+mn-cs"/>
              </a:defRPr>
            </a:lvl8pPr>
            <a:lvl9pPr marL="2377440" indent="-182880" algn="l" rtl="0" eaLnBrk="1" latinLnBrk="0" hangingPunct="1">
              <a:spcBef>
                <a:spcPct val="20000"/>
              </a:spcBef>
              <a:buNone/>
              <a:defRPr kumimoji="0" sz="1400" kern="1200" cap="all" baseline="0">
                <a:solidFill>
                  <a:srgbClr val="000000"/>
                </a:solidFill>
                <a:latin typeface="+mn-lt"/>
                <a:ea typeface="+mn-ea"/>
                <a:cs typeface="+mn-cs"/>
              </a:defRPr>
            </a:lvl9pPr>
          </a:lstStyle>
          <a:p>
            <a:pPr algn="ctr">
              <a:buNone/>
            </a:pPr>
            <a:r>
              <a:rPr lang="en-US" sz="2500" b="1" dirty="0">
                <a:latin typeface="Times New Roman"/>
              </a:rPr>
              <a:t>Data input:</a:t>
            </a:r>
          </a:p>
          <a:p>
            <a:pPr>
              <a:buNone/>
            </a:pPr>
            <a:r>
              <a:rPr lang="en-US" sz="2000" b="1" dirty="0">
                <a:latin typeface="Times New Roman"/>
              </a:rPr>
              <a:t>Data collection:</a:t>
            </a:r>
          </a:p>
          <a:p>
            <a:r>
              <a:rPr lang="en-US" sz="1800" dirty="0">
                <a:solidFill>
                  <a:srgbClr val="000000"/>
                </a:solidFill>
                <a:latin typeface="Times New Roman"/>
              </a:rPr>
              <a:t>Gather historical data including booking dates ,special </a:t>
            </a:r>
            <a:r>
              <a:rPr lang="en-US" sz="1800" dirty="0" err="1">
                <a:solidFill>
                  <a:srgbClr val="000000"/>
                </a:solidFill>
                <a:latin typeface="Times New Roman"/>
              </a:rPr>
              <a:t>requests,and</a:t>
            </a:r>
            <a:r>
              <a:rPr lang="en-US" sz="1800" dirty="0">
                <a:solidFill>
                  <a:srgbClr val="000000"/>
                </a:solidFill>
                <a:latin typeface="Times New Roman"/>
              </a:rPr>
              <a:t> relevant details.</a:t>
            </a:r>
          </a:p>
          <a:p>
            <a:pPr>
              <a:buNone/>
            </a:pPr>
            <a:r>
              <a:rPr lang="en-US" sz="2000" b="1" dirty="0">
                <a:latin typeface="Times New Roman"/>
              </a:rPr>
              <a:t>D</a:t>
            </a:r>
            <a:r>
              <a:rPr lang="en-US" sz="2000" b="1" dirty="0">
                <a:solidFill>
                  <a:srgbClr val="000000"/>
                </a:solidFill>
                <a:latin typeface="Times New Roman"/>
              </a:rPr>
              <a:t>ata cleaning:</a:t>
            </a:r>
          </a:p>
          <a:p>
            <a:r>
              <a:rPr lang="en-US" sz="1800" dirty="0">
                <a:solidFill>
                  <a:srgbClr val="000000"/>
                </a:solidFill>
                <a:latin typeface="Times New Roman"/>
              </a:rPr>
              <a:t>Handle missing values, outliners, and any inconsistencies in the dataset.</a:t>
            </a:r>
          </a:p>
          <a:p>
            <a:r>
              <a:rPr lang="en-US" sz="1800" dirty="0">
                <a:latin typeface="Times New Roman"/>
              </a:rPr>
              <a:t>Convert categorical variables into numerical representation through encoding techniques.</a:t>
            </a:r>
          </a:p>
          <a:p>
            <a:pPr>
              <a:buNone/>
            </a:pPr>
            <a:r>
              <a:rPr lang="en-US" sz="2000" b="1" dirty="0">
                <a:latin typeface="Times New Roman"/>
              </a:rPr>
              <a:t>Feature Engineering:</a:t>
            </a:r>
          </a:p>
          <a:p>
            <a:r>
              <a:rPr lang="en-US" sz="1800" dirty="0">
                <a:solidFill>
                  <a:srgbClr val="000000"/>
                </a:solidFill>
                <a:latin typeface="Times New Roman"/>
              </a:rPr>
              <a:t>Create new features or modify existing ones based on domain knowledge.</a:t>
            </a:r>
          </a:p>
          <a:p>
            <a:r>
              <a:rPr lang="en-US" sz="1800" dirty="0">
                <a:latin typeface="Times New Roman"/>
              </a:rPr>
              <a:t>Extract meaningful information from date variables, such as day-of-week or month.</a:t>
            </a:r>
            <a:r>
              <a:rPr lang="en-US" sz="1800" dirty="0">
                <a:solidFill>
                  <a:srgbClr val="000000"/>
                </a:solidFill>
                <a:latin typeface="Times New Roman"/>
              </a:rPr>
              <a:t> </a:t>
            </a:r>
          </a:p>
        </p:txBody>
      </p:sp>
      <p:sp>
        <p:nvSpPr>
          <p:cNvPr id="1048669" name="Title 1"/>
          <p:cNvSpPr>
            <a:spLocks noGrp="1"/>
          </p:cNvSpPr>
          <p:nvPr/>
        </p:nvSpPr>
        <p:spPr>
          <a:xfrm>
            <a:off x="301752" y="228600"/>
            <a:ext cx="8534400" cy="758952"/>
          </a:xfrm>
          <a:prstGeom prst="rect">
            <a:avLst/>
          </a:prstGeom>
        </p:spPr>
        <p:txBody>
          <a:bodyPr vert="horz" anchor="b">
            <a:normAutofit/>
          </a:bodyPr>
          <a:lstStyle>
            <a:lvl1pPr algn="ctr">
              <a:spcBef>
                <a:spcPct val="0"/>
              </a:spcBef>
              <a:defRPr kumimoji="0" sz="3300" kern="1200">
                <a:solidFill>
                  <a:srgbClr val="7B9899"/>
                </a:solidFill>
                <a:latin typeface="+mj-lt"/>
                <a:ea typeface="+mj-ea"/>
                <a:cs typeface="+mj-cs"/>
              </a:defRPr>
            </a:lvl1pPr>
          </a:lstStyle>
          <a:p>
            <a:r>
              <a:rPr lang="en-US" dirty="0">
                <a:solidFill>
                  <a:srgbClr val="546D7A"/>
                </a:solidFill>
                <a:latin typeface="Times New Roman"/>
              </a:rPr>
              <a:t>ALGORITHM &amp; DEPLOYMENT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048669"/>
          <p:cNvSpPr>
            <a:spLocks noGrp="1"/>
          </p:cNvSpPr>
          <p:nvPr>
            <p:ph type="title"/>
          </p:nvPr>
        </p:nvSpPr>
        <p:spPr/>
        <p:txBody>
          <a:bodyPr/>
          <a:lstStyle/>
          <a:p>
            <a:endParaRPr lang="en-US"/>
          </a:p>
        </p:txBody>
      </p:sp>
      <p:sp>
        <p:nvSpPr>
          <p:cNvPr id="1048671" name="Content Placeholder 1048670"/>
          <p:cNvSpPr>
            <a:spLocks noGrp="1"/>
          </p:cNvSpPr>
          <p:nvPr>
            <p:ph idx="1"/>
          </p:nvPr>
        </p:nvSpPr>
        <p:spPr/>
        <p:txBody>
          <a:bodyPr/>
          <a:lstStyle/>
          <a:p>
            <a:endParaRPr lang="en-US"/>
          </a:p>
        </p:txBody>
      </p:sp>
      <p:sp>
        <p:nvSpPr>
          <p:cNvPr id="1048672" name="Content Placeholder 2"/>
          <p:cNvSpPr>
            <a:spLocks noGrp="1"/>
          </p:cNvSpPr>
          <p:nvPr/>
        </p:nvSpPr>
        <p:spPr>
          <a:xfrm>
            <a:off x="301752" y="1524000"/>
            <a:ext cx="8503920" cy="4876800"/>
          </a:xfrm>
          <a:prstGeom prst="rect">
            <a:avLst/>
          </a:prstGeom>
        </p:spPr>
        <p:txBody>
          <a:bodyPr vert="horz">
            <a:normAutofit/>
          </a:bodyPr>
          <a:lstStyle>
            <a:lvl1pPr marL="274320" indent="-274320" algn="l" rtl="0" eaLnBrk="1" latinLnBrk="0" hangingPunct="1">
              <a:spcBef>
                <a:spcPct val="20000"/>
              </a:spcBef>
              <a:buNone/>
              <a:defRPr kumimoji="0" sz="2700" kern="1200">
                <a:solidFill>
                  <a:srgbClr val="000000"/>
                </a:solidFill>
                <a:latin typeface="+mn-lt"/>
                <a:ea typeface="+mn-ea"/>
                <a:cs typeface="+mn-cs"/>
              </a:defRPr>
            </a:lvl1pPr>
            <a:lvl2pPr marL="548640" indent="-274320" algn="l" rtl="0" eaLnBrk="1" latinLnBrk="0" hangingPunct="1">
              <a:spcBef>
                <a:spcPct val="20000"/>
              </a:spcBef>
              <a:buNone/>
              <a:defRPr kumimoji="0" sz="2200" kern="1200">
                <a:solidFill>
                  <a:srgbClr val="646B86"/>
                </a:solidFill>
                <a:latin typeface="+mn-lt"/>
                <a:ea typeface="+mn-ea"/>
                <a:cs typeface="+mn-cs"/>
              </a:defRPr>
            </a:lvl2pPr>
            <a:lvl3pPr marL="822960" indent="-228600" algn="l" rtl="0" eaLnBrk="1" latinLnBrk="0" hangingPunct="1">
              <a:spcBef>
                <a:spcPct val="20000"/>
              </a:spcBef>
              <a:buNone/>
              <a:defRPr kumimoji="0" sz="2000" kern="1200">
                <a:solidFill>
                  <a:srgbClr val="000000"/>
                </a:solidFill>
                <a:latin typeface="+mn-lt"/>
                <a:ea typeface="+mn-ea"/>
                <a:cs typeface="+mn-cs"/>
              </a:defRPr>
            </a:lvl3pPr>
            <a:lvl4pPr marL="1097280" indent="-228600" algn="l" rtl="0" eaLnBrk="1" latinLnBrk="0" hangingPunct="1">
              <a:spcBef>
                <a:spcPct val="20000"/>
              </a:spcBef>
              <a:buNone/>
              <a:defRPr kumimoji="0" sz="2000" kern="1200">
                <a:solidFill>
                  <a:srgbClr val="646B86"/>
                </a:solidFill>
                <a:latin typeface="+mn-lt"/>
                <a:ea typeface="+mn-ea"/>
                <a:cs typeface="+mn-cs"/>
              </a:defRPr>
            </a:lvl4pPr>
            <a:lvl5pPr marL="1371600" indent="-228600" algn="l" rtl="0" eaLnBrk="1" latinLnBrk="0" hangingPunct="1">
              <a:spcBef>
                <a:spcPct val="20000"/>
              </a:spcBef>
              <a:buFontTx/>
              <a:buNone/>
              <a:defRPr kumimoji="0" sz="1800" kern="1200">
                <a:solidFill>
                  <a:srgbClr val="000000"/>
                </a:solidFill>
                <a:latin typeface="+mn-lt"/>
                <a:ea typeface="+mn-ea"/>
                <a:cs typeface="+mn-cs"/>
              </a:defRPr>
            </a:lvl5pPr>
            <a:lvl6pPr marL="1645920" indent="-182880" algn="l" rtl="0" eaLnBrk="1" latinLnBrk="0" hangingPunct="1">
              <a:spcBef>
                <a:spcPct val="20000"/>
              </a:spcBef>
              <a:buNone/>
              <a:defRPr kumimoji="0" sz="1800" kern="1200">
                <a:solidFill>
                  <a:srgbClr val="000000"/>
                </a:solidFill>
                <a:latin typeface="+mn-lt"/>
                <a:ea typeface="+mn-ea"/>
                <a:cs typeface="+mn-cs"/>
              </a:defRPr>
            </a:lvl6pPr>
            <a:lvl7pPr marL="1920240" indent="-182880" algn="l" rtl="0" eaLnBrk="1" latinLnBrk="0" hangingPunct="1">
              <a:spcBef>
                <a:spcPct val="20000"/>
              </a:spcBef>
              <a:buNone/>
              <a:defRPr kumimoji="0" sz="1600" kern="1200" baseline="0">
                <a:solidFill>
                  <a:srgbClr val="000000"/>
                </a:solidFill>
                <a:latin typeface="+mn-lt"/>
                <a:ea typeface="+mn-ea"/>
                <a:cs typeface="+mn-cs"/>
              </a:defRPr>
            </a:lvl7pPr>
            <a:lvl8pPr marL="2103120" indent="-182880" algn="l" rtl="0" eaLnBrk="1" latinLnBrk="0" hangingPunct="1">
              <a:spcBef>
                <a:spcPct val="20000"/>
              </a:spcBef>
              <a:buNone/>
              <a:defRPr kumimoji="0" sz="1600" kern="1200">
                <a:solidFill>
                  <a:srgbClr val="000000"/>
                </a:solidFill>
                <a:latin typeface="+mn-lt"/>
                <a:ea typeface="+mn-ea"/>
                <a:cs typeface="+mn-cs"/>
              </a:defRPr>
            </a:lvl8pPr>
            <a:lvl9pPr marL="2377440" indent="-182880" algn="l" rtl="0" eaLnBrk="1" latinLnBrk="0" hangingPunct="1">
              <a:spcBef>
                <a:spcPct val="20000"/>
              </a:spcBef>
              <a:buNone/>
              <a:defRPr kumimoji="0" sz="1400" kern="1200" cap="all" baseline="0">
                <a:solidFill>
                  <a:srgbClr val="000000"/>
                </a:solidFill>
                <a:latin typeface="+mn-lt"/>
                <a:ea typeface="+mn-ea"/>
                <a:cs typeface="+mn-cs"/>
              </a:defRPr>
            </a:lvl9pPr>
          </a:lstStyle>
          <a:p>
            <a:pPr algn="ctr">
              <a:buNone/>
            </a:pPr>
            <a:r>
              <a:rPr lang="en-US" sz="2400" b="1" dirty="0">
                <a:latin typeface="Times New Roman"/>
              </a:rPr>
              <a:t>Training process:</a:t>
            </a:r>
          </a:p>
          <a:p>
            <a:pPr>
              <a:buNone/>
            </a:pPr>
            <a:r>
              <a:rPr lang="en-US" sz="2000" b="1" dirty="0">
                <a:latin typeface="Times New Roman"/>
              </a:rPr>
              <a:t>Data splitting:</a:t>
            </a:r>
          </a:p>
          <a:p>
            <a:r>
              <a:rPr lang="en-US" sz="1800" dirty="0">
                <a:latin typeface="Times New Roman"/>
              </a:rPr>
              <a:t>Divide the dataset into training and testing sets to evaluate the model’s performance.</a:t>
            </a:r>
          </a:p>
          <a:p>
            <a:pPr>
              <a:buNone/>
            </a:pPr>
            <a:r>
              <a:rPr lang="en-US" sz="2000" b="1" dirty="0">
                <a:latin typeface="Times New Roman"/>
              </a:rPr>
              <a:t>Feature scaling:</a:t>
            </a:r>
          </a:p>
          <a:p>
            <a:r>
              <a:rPr lang="en-US" sz="1800" dirty="0">
                <a:latin typeface="Times New Roman"/>
              </a:rPr>
              <a:t>Standardize or normalize numerical features to ensure they have consistent scale.</a:t>
            </a:r>
          </a:p>
          <a:p>
            <a:pPr>
              <a:buNone/>
            </a:pPr>
            <a:r>
              <a:rPr lang="en-US" sz="2000" b="1" dirty="0">
                <a:latin typeface="Times New Roman"/>
              </a:rPr>
              <a:t>Modeling training:</a:t>
            </a:r>
          </a:p>
          <a:p>
            <a:r>
              <a:rPr lang="en-US" sz="1800" dirty="0">
                <a:latin typeface="Times New Roman"/>
              </a:rPr>
              <a:t>Use the selected algorithm to train the model on the all sites scores dataset.</a:t>
            </a:r>
          </a:p>
          <a:p>
            <a:r>
              <a:rPr lang="en-US" sz="1800" dirty="0">
                <a:latin typeface="Times New Roman"/>
              </a:rPr>
              <a:t>Adjust </a:t>
            </a:r>
            <a:r>
              <a:rPr lang="en-US" sz="1800" dirty="0" err="1">
                <a:latin typeface="Times New Roman"/>
              </a:rPr>
              <a:t>hyperparameters</a:t>
            </a:r>
            <a:r>
              <a:rPr lang="en-US" sz="1800" dirty="0">
                <a:latin typeface="Times New Roman"/>
              </a:rPr>
              <a:t> to optimize model performance.</a:t>
            </a:r>
          </a:p>
          <a:p>
            <a:pPr>
              <a:buNone/>
            </a:pPr>
            <a:r>
              <a:rPr lang="en-US" sz="2000" b="1" dirty="0">
                <a:latin typeface="Times New Roman"/>
              </a:rPr>
              <a:t>Model evaluation:</a:t>
            </a:r>
          </a:p>
          <a:p>
            <a:r>
              <a:rPr lang="en-US" sz="1800" dirty="0">
                <a:latin typeface="Times New Roman"/>
              </a:rPr>
              <a:t>Evaluate the model on the dataset using appropriate metrics(e.g., Mean Squared Error for </a:t>
            </a:r>
            <a:r>
              <a:rPr lang="en-US" sz="1800" dirty="0" err="1">
                <a:latin typeface="Times New Roman"/>
              </a:rPr>
              <a:t>regression,accuracy,precision</a:t>
            </a:r>
            <a:r>
              <a:rPr lang="en-US" sz="1800" dirty="0">
                <a:latin typeface="Times New Roman"/>
              </a:rPr>
              <a:t>, recall for classification).</a:t>
            </a:r>
          </a:p>
          <a:p>
            <a:r>
              <a:rPr lang="en-US" sz="1800" dirty="0">
                <a:latin typeface="Times New Roman"/>
              </a:rPr>
              <a:t>Fine-tune the model if necessary.</a:t>
            </a:r>
          </a:p>
        </p:txBody>
      </p:sp>
      <p:sp>
        <p:nvSpPr>
          <p:cNvPr id="1048673" name="Title 1"/>
          <p:cNvSpPr>
            <a:spLocks noGrp="1"/>
          </p:cNvSpPr>
          <p:nvPr/>
        </p:nvSpPr>
        <p:spPr>
          <a:xfrm>
            <a:off x="301752" y="228600"/>
            <a:ext cx="8534400" cy="758952"/>
          </a:xfrm>
          <a:prstGeom prst="rect">
            <a:avLst/>
          </a:prstGeom>
        </p:spPr>
        <p:txBody>
          <a:bodyPr vert="horz" anchor="b">
            <a:normAutofit/>
          </a:bodyPr>
          <a:lstStyle>
            <a:lvl1pPr algn="ctr">
              <a:spcBef>
                <a:spcPct val="0"/>
              </a:spcBef>
              <a:defRPr kumimoji="0" sz="3300" kern="1200">
                <a:solidFill>
                  <a:srgbClr val="7B9899"/>
                </a:solidFill>
                <a:latin typeface="+mj-lt"/>
                <a:ea typeface="+mj-ea"/>
                <a:cs typeface="+mj-cs"/>
              </a:defRPr>
            </a:lvl1pPr>
          </a:lstStyle>
          <a:p>
            <a:r>
              <a:rPr lang="en-US" dirty="0">
                <a:solidFill>
                  <a:srgbClr val="546D7A"/>
                </a:solidFill>
                <a:latin typeface="Times New Roman"/>
              </a:rPr>
              <a:t>ALGORITHM &amp; DEPLOYMENT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048673"/>
          <p:cNvSpPr>
            <a:spLocks noGrp="1"/>
          </p:cNvSpPr>
          <p:nvPr>
            <p:ph type="title"/>
          </p:nvPr>
        </p:nvSpPr>
        <p:spPr/>
        <p:txBody>
          <a:bodyPr/>
          <a:lstStyle/>
          <a:p>
            <a:r>
              <a:rPr lang="en-US"/>
              <a:t>Result:</a:t>
            </a:r>
          </a:p>
        </p:txBody>
      </p:sp>
      <p:sp>
        <p:nvSpPr>
          <p:cNvPr id="1048675" name="Content Placeholder 1048674"/>
          <p:cNvSpPr>
            <a:spLocks noGrp="1"/>
          </p:cNvSpPr>
          <p:nvPr>
            <p:ph idx="1"/>
          </p:nvPr>
        </p:nvSpPr>
        <p:spPr/>
        <p:txBody>
          <a:bodyPr/>
          <a:lstStyle/>
          <a:p>
            <a:endParaRPr lang="en-US"/>
          </a:p>
        </p:txBody>
      </p:sp>
      <p:pic>
        <p:nvPicPr>
          <p:cNvPr id="2097152" name="Picture 2097151"/>
          <p:cNvPicPr>
            <a:picLocks/>
          </p:cNvPicPr>
          <p:nvPr/>
        </p:nvPicPr>
        <p:blipFill>
          <a:blip r:embed="rId2"/>
          <a:stretch>
            <a:fillRect/>
          </a:stretch>
        </p:blipFill>
        <p:spPr>
          <a:xfrm>
            <a:off x="628650" y="1690689"/>
            <a:ext cx="7790655" cy="49005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590</Words>
  <Application>WPS Office</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statement:</vt:lpstr>
      <vt:lpstr>Project solution:</vt:lpstr>
      <vt:lpstr>Slide 4</vt:lpstr>
      <vt:lpstr>Slide 5</vt:lpstr>
      <vt:lpstr>Slide 6</vt:lpstr>
      <vt:lpstr>Slide 7</vt:lpstr>
      <vt:lpstr>Slide 8</vt:lpstr>
      <vt:lpstr>Result:</vt:lpstr>
      <vt:lpstr>Cont...</vt:lpstr>
      <vt:lpstr>Conclusion:</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RMX3501</dc:creator>
  <cp:lastModifiedBy>AADHI ESHWAR.K</cp:lastModifiedBy>
  <cp:revision>1</cp:revision>
  <dcterms:created xsi:type="dcterms:W3CDTF">2015-05-11T22:30:45Z</dcterms:created>
  <dcterms:modified xsi:type="dcterms:W3CDTF">2024-04-12T05:38:23Z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81c75c000fda4bacb997be2166850d1a</vt:lpwstr>
  </property>
</Properties>
</file>