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399"/>
            <a:ext cx="6163408" cy="93198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PROJECT TITLE: 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Agriculture &amp; Rural Development in Nepal</a:t>
            </a:r>
            <a:endParaRPr lang="en-US" sz="24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304799"/>
            <a:ext cx="8150469" cy="2288931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4800601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VETRIVEL.P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YR MECH DEPT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124200"/>
            <a:ext cx="11338560" cy="2971800"/>
          </a:xfrm>
        </p:spPr>
        <p:txBody>
          <a:bodyPr/>
          <a:lstStyle/>
          <a:p>
            <a:r>
              <a:rPr lang="en-US" dirty="0" smtClean="0"/>
              <a:t>It proved that and we have determined the agricultural and rural development trends in </a:t>
            </a:r>
            <a:r>
              <a:rPr lang="en-US" dirty="0" err="1" smtClean="0"/>
              <a:t>nepal</a:t>
            </a:r>
            <a:r>
              <a:rPr lang="en-US" dirty="0" smtClean="0"/>
              <a:t> was done and analyze fully by </a:t>
            </a:r>
            <a:r>
              <a:rPr lang="en-US" dirty="0" err="1" smtClean="0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http://www.kaggle.com/datasets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http://pandas.pydata.org/pandas-docs/stable/user guide/ index.html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http://seaborn.pydata.org/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http://matplotlib.org/stable/contents.html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0" y="3124201"/>
            <a:ext cx="17700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2337" y="2286000"/>
            <a:ext cx="8724078" cy="1802423"/>
          </a:xfrm>
        </p:spPr>
        <p:txBody>
          <a:bodyPr/>
          <a:lstStyle/>
          <a:p>
            <a:r>
              <a:rPr lang="en-US" dirty="0" smtClean="0"/>
              <a:t>By Utilizing the pandas and visualization skills to determining the agricultural and rural development trends in </a:t>
            </a:r>
            <a:r>
              <a:rPr lang="en-US" dirty="0" err="1" smtClean="0"/>
              <a:t>nepal</a:t>
            </a:r>
            <a:endParaRPr lang="en-US" dirty="0" smtClean="0"/>
          </a:p>
          <a:p>
            <a:r>
              <a:rPr lang="en-US" dirty="0" smtClean="0"/>
              <a:t>The development trends will be separated and explored by the given </a:t>
            </a:r>
            <a:r>
              <a:rPr lang="en-US" dirty="0" err="1" smtClean="0"/>
              <a:t>csv</a:t>
            </a:r>
            <a:r>
              <a:rPr lang="en-US" dirty="0" smtClean="0"/>
              <a:t> datasets.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2336" y="2438400"/>
            <a:ext cx="8275672" cy="3660648"/>
          </a:xfrm>
        </p:spPr>
        <p:txBody>
          <a:bodyPr/>
          <a:lstStyle/>
          <a:p>
            <a:r>
              <a:rPr lang="en-US" dirty="0" smtClean="0"/>
              <a:t>Our goal is to complete the task below based off the article and see if you reach a similar conclusion. </a:t>
            </a:r>
            <a:r>
              <a:rPr lang="en-US" dirty="0" err="1" smtClean="0"/>
              <a:t>Determinig</a:t>
            </a:r>
            <a:r>
              <a:rPr lang="en-US" dirty="0" smtClean="0"/>
              <a:t> the agricultural and rural development trends in </a:t>
            </a:r>
            <a:r>
              <a:rPr lang="en-US" dirty="0" err="1" smtClean="0"/>
              <a:t>nepal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2336" y="1828800"/>
            <a:ext cx="1133856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python 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2336" y="2209800"/>
            <a:ext cx="1133856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2336" y="1828800"/>
            <a:ext cx="1133856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2336" y="1524000"/>
            <a:ext cx="1133856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867" y="1527663"/>
            <a:ext cx="2641234" cy="130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5266" y="1459523"/>
            <a:ext cx="2850449" cy="140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6175" y="1474910"/>
            <a:ext cx="2645262" cy="130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983" y="4604970"/>
            <a:ext cx="2491764" cy="123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6532" y="2980592"/>
            <a:ext cx="2760775" cy="135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76244" y="3027108"/>
            <a:ext cx="2648526" cy="130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23709" y="2963008"/>
            <a:ext cx="2569100" cy="126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11781" y="4501662"/>
            <a:ext cx="3063329" cy="151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14039" y="4511673"/>
            <a:ext cx="2922832" cy="144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520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NAAN MUDHALVAN DATASCIENCE FUDAMANETAL PROJECT</vt:lpstr>
      <vt:lpstr>Problem solution</vt:lpstr>
      <vt:lpstr>Project statement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Agriculture and Rural Development in Nepal</dc:title>
  <dc:creator>Admin</dc:creator>
  <cp:lastModifiedBy>AADHI ESHWAR.K</cp:lastModifiedBy>
  <cp:revision>18</cp:revision>
  <dcterms:created xsi:type="dcterms:W3CDTF">2024-04-11T14:27:58Z</dcterms:created>
  <dcterms:modified xsi:type="dcterms:W3CDTF">2024-04-12T05:15:18Z</dcterms:modified>
</cp:coreProperties>
</file>