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DB5AE-9E7C-42F5-B651-13A31DE13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50D42E-5FD7-4F82-93F8-4146C44616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68AA2-2262-40C3-A7CA-37D19CEAA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32CC-120C-4B24-B5F2-1AE599693F08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4F249-F9A3-4A1E-B4D3-3082529B0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68B42-F2B9-4870-AD7A-B39F4680E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382A5-DE7D-44CA-AB92-072CD2846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73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ED0AA-FD6D-4C39-B541-D753DA554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5CA8-E841-400B-AEF9-6B0096972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9A3BB-8704-458C-845F-529CF0688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32CC-120C-4B24-B5F2-1AE599693F08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3120A-1BF5-44DC-A8AE-700FB4912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CC16E-600B-4773-8ADE-273AC4589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382A5-DE7D-44CA-AB92-072CD2846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25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098598-6296-4339-983D-5EC713BA0A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1D3441-EC36-48DA-A8B3-F291DC754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9A7E2-90B0-47F6-AC99-B6E473A05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32CC-120C-4B24-B5F2-1AE599693F08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4EF49-909A-49F2-A6BF-657D8B020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08C9C-70A7-4588-9753-014CEBC5A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382A5-DE7D-44CA-AB92-072CD2846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32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2675-C12E-4441-9201-4A8D5A83A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171CD-37C8-4413-9EB5-BFC684AA2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9D8EA-8935-45DD-B045-EB1F427F5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32CC-120C-4B24-B5F2-1AE599693F08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C3A70-185F-4826-BE95-C00B77FF5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6D363-7FC2-4FB8-B160-0EE74E26D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382A5-DE7D-44CA-AB92-072CD2846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191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1AF2C-8A45-40BA-9A1F-23CEA5C94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FF734-0FE1-45A9-A37B-CDC7223DC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D71EA-DA1C-4C24-8931-847D290CE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32CC-120C-4B24-B5F2-1AE599693F08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21D4B-7846-4CAC-B0F6-F19C314C4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E7F24-A6E3-4C00-A621-2B34607C4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382A5-DE7D-44CA-AB92-072CD2846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59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EDDE9-9A96-4373-8AE5-11BB910BD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B32A4-C0AA-456F-8E08-8520A019EA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69BB8-67F1-468A-BE2B-9424CFAA6F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EA07E-87C1-4929-8F42-A3815C0A9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32CC-120C-4B24-B5F2-1AE599693F08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C5F62A-6973-4AE1-9D40-2B13816ED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91DD88-80DA-4AE6-A08B-F905F403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382A5-DE7D-44CA-AB92-072CD2846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997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021E3-77CE-4A00-A1AD-5DD157E75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45BB0-D6A3-4531-81C2-6AD68B000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BEACA6-71E6-40C3-BEE8-CB553A99D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FCA193-B36A-4F9F-9E54-CC645239E6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5C8BAF-2835-48FD-866E-96C88888EC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993941-4403-4F88-82A5-B2AC65D70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32CC-120C-4B24-B5F2-1AE599693F08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883002-95F8-4660-9AA4-46737DE6A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FBC273-5979-43FB-8F14-F6DC6B5D4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382A5-DE7D-44CA-AB92-072CD2846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781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C37C1-F608-43CC-8F14-A0DB89113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ED1DC7-DBFF-4DA6-A5A0-57988C3FE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32CC-120C-4B24-B5F2-1AE599693F08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A3ED9C-9C32-4349-834F-9B5261117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22FED5-7A0A-445A-B546-AEAB8564C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382A5-DE7D-44CA-AB92-072CD2846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15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CB77A1-A431-475A-90E8-A106AD519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32CC-120C-4B24-B5F2-1AE599693F08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E024C8-D4C6-4A6E-B8A9-8CEA447F4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FDD4E0-D65A-41F3-BC03-792A0A0E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382A5-DE7D-44CA-AB92-072CD2846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454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4C9CF-6F80-4F49-BEB1-AD5F42074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1C642-4DEE-494F-A606-65F7294B2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A511CE-3F43-420D-A579-5826F7531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DA844-B92A-47A8-944E-F38F665D1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32CC-120C-4B24-B5F2-1AE599693F08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38B21-D65D-4D8C-96A4-2B40DA2DE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03F15-1312-4C3B-9A57-677CCC8F0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382A5-DE7D-44CA-AB92-072CD2846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42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71935-2656-4744-985A-28FF7B54E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0F7A2A-F944-40D4-A9E1-673864BB7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7D446-5D32-4BD7-ADF1-42BA89010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F9B65B-05F0-4D00-98B9-D9A962387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32CC-120C-4B24-B5F2-1AE599693F08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4EC15A-0110-4599-8205-30C5F758F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7CFC4B-3C8D-4E7F-8E6C-922F27F37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382A5-DE7D-44CA-AB92-072CD2846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78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3D5F2B-B801-4E3C-B7FA-DF16271CF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33B7F-39DF-4BE3-9355-B5A5A485F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C1D2A-65E2-460E-8498-EB63AEAE46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432CC-120C-4B24-B5F2-1AE599693F08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648A9-D903-4132-9EC8-99357A2DC0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E291F-1AA4-43ED-BF66-64F4E93ED2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382A5-DE7D-44CA-AB92-072CD2846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57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5281D40-A121-4063-9451-3020732FF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AB71527-BE4B-4E48-8262-8DA778EE6A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4489447"/>
              </p:ext>
            </p:extLst>
          </p:nvPr>
        </p:nvGraphicFramePr>
        <p:xfrm>
          <a:off x="2074506" y="1515781"/>
          <a:ext cx="8042987" cy="718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r:id="rId3" imgW="2133600" imgH="190500" progId="Equation.3">
                  <p:embed/>
                </p:oleObj>
              </mc:Choice>
              <mc:Fallback>
                <p:oleObj r:id="rId3" imgW="2133600" imgH="1905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4506" y="1515781"/>
                        <a:ext cx="8042987" cy="7181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>
            <a:extLst>
              <a:ext uri="{FF2B5EF4-FFF2-40B4-BE49-F238E27FC236}">
                <a16:creationId xmlns:a16="http://schemas.microsoft.com/office/drawing/2014/main" id="{92008F21-8EEC-4BC9-A4FF-CF23484B6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13" y="6477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;</a:t>
            </a:r>
            <a:endParaRPr kumimoji="0" lang="en-GB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790956-7264-4256-B061-0220418C69DB}"/>
              </a:ext>
            </a:extLst>
          </p:cNvPr>
          <p:cNvSpPr txBox="1"/>
          <p:nvPr/>
        </p:nvSpPr>
        <p:spPr>
          <a:xfrm>
            <a:off x="3600060" y="2649894"/>
            <a:ext cx="4991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p </a:t>
            </a:r>
            <a:r>
              <a:rPr lang="en-GB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V</a:t>
            </a:r>
            <a:r>
              <a:rPr lang="en-US" sz="36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3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(q</a:t>
            </a:r>
            <a:r>
              <a:rPr lang="en-GB" sz="3600" i="0" dirty="0">
                <a:solidFill>
                  <a:srgbClr val="000000"/>
                </a:solidFill>
                <a:effectLst/>
                <a:latin typeface="WordVisi_MSFontService"/>
              </a:rPr>
              <a:t>→</a:t>
            </a:r>
            <a:r>
              <a:rPr lang="en-US" sz="3600" i="1" dirty="0">
                <a:solidFill>
                  <a:srgbClr val="000000"/>
                </a:solidFill>
                <a:effectLst/>
                <a:latin typeface="WordVisi_MSFontService"/>
              </a:rPr>
              <a:t>r) </a:t>
            </a:r>
            <a:r>
              <a:rPr lang="en-US" sz="3600" i="0" dirty="0">
                <a:solidFill>
                  <a:srgbClr val="000000"/>
                </a:solidFill>
                <a:effectLst/>
                <a:latin typeface="WordVisi_MSFontService"/>
              </a:rPr>
              <a:t>≡ 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WordVisi_MSFontService"/>
              </a:rPr>
              <a:t> </a:t>
            </a:r>
            <a:r>
              <a:rPr lang="en-US" sz="3600" i="0" dirty="0">
                <a:solidFill>
                  <a:srgbClr val="000000"/>
                </a:solidFill>
                <a:effectLst/>
                <a:latin typeface="WordVisi_MSFontService"/>
              </a:rPr>
              <a:t>Ꞁ </a:t>
            </a:r>
            <a:r>
              <a:rPr lang="en-US" sz="3600" i="1" dirty="0">
                <a:solidFill>
                  <a:srgbClr val="000000"/>
                </a:solidFill>
                <a:effectLst/>
                <a:latin typeface="WordVisi_MSFontService"/>
              </a:rPr>
              <a:t>p</a:t>
            </a:r>
            <a:r>
              <a:rPr lang="en-GB" sz="3600" i="0" dirty="0">
                <a:solidFill>
                  <a:srgbClr val="000000"/>
                </a:solidFill>
                <a:effectLst/>
                <a:latin typeface="WordVisi_MSFontService"/>
              </a:rPr>
              <a:t> →</a:t>
            </a:r>
            <a:r>
              <a:rPr lang="en-GB" sz="3600" i="1" dirty="0">
                <a:solidFill>
                  <a:srgbClr val="000000"/>
                </a:solidFill>
                <a:effectLst/>
                <a:latin typeface="WordVisi_MSFontService"/>
              </a:rPr>
              <a:t>(q</a:t>
            </a:r>
            <a:r>
              <a:rPr lang="en-GB" sz="3600" i="0" dirty="0">
                <a:solidFill>
                  <a:srgbClr val="000000"/>
                </a:solidFill>
                <a:effectLst/>
                <a:latin typeface="WordVisi_MSFontService"/>
              </a:rPr>
              <a:t> →</a:t>
            </a:r>
            <a:r>
              <a:rPr lang="en-GB" sz="3600" i="1" dirty="0">
                <a:solidFill>
                  <a:srgbClr val="000000"/>
                </a:solidFill>
                <a:effectLst/>
                <a:latin typeface="WordVisi_MSFontService"/>
              </a:rPr>
              <a:t>r)</a:t>
            </a:r>
            <a:r>
              <a:rPr lang="en-US" sz="3600" i="1" dirty="0">
                <a:solidFill>
                  <a:srgbClr val="000000"/>
                </a:solidFill>
                <a:effectLst/>
                <a:latin typeface="WordVisi_MSFontService"/>
              </a:rPr>
              <a:t>  </a:t>
            </a:r>
            <a:endParaRPr lang="en-US" sz="3600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623F3D-8905-4AB6-B256-CEE409BCA4E2}"/>
              </a:ext>
            </a:extLst>
          </p:cNvPr>
          <p:cNvSpPr txBox="1"/>
          <p:nvPr/>
        </p:nvSpPr>
        <p:spPr>
          <a:xfrm>
            <a:off x="1903443" y="4021494"/>
            <a:ext cx="83851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 </a:t>
            </a:r>
            <a:r>
              <a:rPr lang="en-US" sz="4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|- </a:t>
            </a:r>
            <a:r>
              <a:rPr lang="en-US" sz="4000" i="1" dirty="0">
                <a:solidFill>
                  <a:srgbClr val="000000"/>
                </a:solidFill>
                <a:effectLst/>
                <a:latin typeface="WordVisi_MSFontService"/>
              </a:rPr>
              <a:t> (</a:t>
            </a:r>
            <a:r>
              <a:rPr lang="en-US" sz="4000" dirty="0">
                <a:solidFill>
                  <a:srgbClr val="000000"/>
                </a:solidFill>
                <a:effectLst/>
                <a:latin typeface="WordVisi_MSFontService"/>
              </a:rPr>
              <a:t>Ꞁ</a:t>
            </a:r>
            <a:r>
              <a:rPr lang="en-US" sz="4000" i="0" dirty="0">
                <a:solidFill>
                  <a:srgbClr val="000000"/>
                </a:solidFill>
                <a:effectLst/>
                <a:latin typeface="WordVisi_MSFontService"/>
              </a:rPr>
              <a:t> </a:t>
            </a:r>
            <a:r>
              <a:rPr lang="en-US" sz="4000" i="1" dirty="0">
                <a:solidFill>
                  <a:srgbClr val="000000"/>
                </a:solidFill>
                <a:effectLst/>
                <a:latin typeface="WordVisi_MSFontService"/>
              </a:rPr>
              <a:t>p</a:t>
            </a:r>
            <a:r>
              <a:rPr lang="en-GB" sz="4000" i="0" dirty="0">
                <a:solidFill>
                  <a:srgbClr val="000000"/>
                </a:solidFill>
                <a:effectLst/>
                <a:latin typeface="WordVisi_MSFontService"/>
              </a:rPr>
              <a:t> →</a:t>
            </a:r>
            <a:r>
              <a:rPr lang="en-GB" sz="4000" i="1" dirty="0">
                <a:solidFill>
                  <a:srgbClr val="000000"/>
                </a:solidFill>
                <a:effectLst/>
                <a:latin typeface="WordVisi_MSFontService"/>
              </a:rPr>
              <a:t>(q</a:t>
            </a:r>
            <a:r>
              <a:rPr lang="en-GB" sz="4000" i="0" dirty="0">
                <a:solidFill>
                  <a:srgbClr val="000000"/>
                </a:solidFill>
                <a:effectLst/>
                <a:latin typeface="WordVisi_MSFontService"/>
              </a:rPr>
              <a:t> →</a:t>
            </a:r>
            <a:r>
              <a:rPr lang="en-GB" sz="4000" i="1" dirty="0">
                <a:solidFill>
                  <a:srgbClr val="000000"/>
                </a:solidFill>
                <a:effectLst/>
                <a:latin typeface="WordVisi_MSFontService"/>
              </a:rPr>
              <a:t>r)) </a:t>
            </a:r>
            <a:r>
              <a:rPr lang="en-GB" sz="4000" i="0" dirty="0">
                <a:solidFill>
                  <a:srgbClr val="000000"/>
                </a:solidFill>
                <a:effectLst/>
                <a:latin typeface="WordVisi_MSFontService"/>
              </a:rPr>
              <a:t>→ </a:t>
            </a:r>
            <a:r>
              <a:rPr lang="en-GB" sz="4000" i="1" dirty="0">
                <a:solidFill>
                  <a:srgbClr val="000000"/>
                </a:solidFill>
                <a:effectLst/>
                <a:latin typeface="WordVisi_MSFontService"/>
              </a:rPr>
              <a:t>((p </a:t>
            </a:r>
            <a:r>
              <a:rPr lang="en-GB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</a:t>
            </a:r>
            <a:r>
              <a:rPr lang="en-GB" sz="4000" i="1" dirty="0">
                <a:solidFill>
                  <a:srgbClr val="000000"/>
                </a:solidFill>
                <a:effectLst/>
                <a:latin typeface="WordVisi_MSFontService"/>
              </a:rPr>
              <a:t> q)</a:t>
            </a:r>
            <a:r>
              <a:rPr lang="en-GB" sz="4000" i="0" dirty="0">
                <a:solidFill>
                  <a:srgbClr val="000000"/>
                </a:solidFill>
                <a:effectLst/>
                <a:latin typeface="WordVisi_MSFontService"/>
              </a:rPr>
              <a:t> →</a:t>
            </a:r>
            <a:r>
              <a:rPr lang="en-GB" sz="4000" i="1" dirty="0">
                <a:solidFill>
                  <a:srgbClr val="000000"/>
                </a:solidFill>
                <a:effectLst/>
                <a:latin typeface="WordVisi_MSFontService"/>
              </a:rPr>
              <a:t>(p </a:t>
            </a:r>
            <a:r>
              <a:rPr lang="en-GB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</a:t>
            </a:r>
            <a:r>
              <a:rPr lang="en-GB" sz="4000" i="1" dirty="0">
                <a:solidFill>
                  <a:srgbClr val="000000"/>
                </a:solidFill>
                <a:effectLst/>
                <a:latin typeface="WordVisi_MSFontService"/>
              </a:rPr>
              <a:t> r)) </a:t>
            </a:r>
            <a:r>
              <a:rPr lang="en-US" sz="4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endParaRPr 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5F6854-376B-41D6-9577-14A7F18CFE82}"/>
              </a:ext>
            </a:extLst>
          </p:cNvPr>
          <p:cNvSpPr txBox="1"/>
          <p:nvPr/>
        </p:nvSpPr>
        <p:spPr>
          <a:xfrm>
            <a:off x="1200537" y="559679"/>
            <a:ext cx="9088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11. Prove using the theorem of deduction and it’s reverse</a:t>
            </a:r>
          </a:p>
        </p:txBody>
      </p:sp>
    </p:spTree>
    <p:extLst>
      <p:ext uri="{BB962C8B-B14F-4D97-AF65-F5344CB8AC3E}">
        <p14:creationId xmlns:p14="http://schemas.microsoft.com/office/powerpoint/2010/main" val="388086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5BD343-DBA7-4848-AABB-E45D43F3DC20}"/>
              </a:ext>
            </a:extLst>
          </p:cNvPr>
          <p:cNvSpPr txBox="1"/>
          <p:nvPr/>
        </p:nvSpPr>
        <p:spPr>
          <a:xfrm>
            <a:off x="1772816" y="289078"/>
            <a:ext cx="79216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Step 1</a:t>
            </a:r>
          </a:p>
          <a:p>
            <a:pPr algn="ctr"/>
            <a:r>
              <a:rPr lang="en-US" sz="3600" dirty="0"/>
              <a:t>By applying the reverse of the theory of deduction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42DECD-9393-4AB7-92DF-2C9CA4CCD606}"/>
              </a:ext>
            </a:extLst>
          </p:cNvPr>
          <p:cNvSpPr txBox="1"/>
          <p:nvPr/>
        </p:nvSpPr>
        <p:spPr>
          <a:xfrm>
            <a:off x="1324947" y="2043404"/>
            <a:ext cx="1003040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 </a:t>
            </a:r>
            <a:r>
              <a:rPr lang="en-US" sz="4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|- </a:t>
            </a:r>
            <a:r>
              <a:rPr lang="en-US" sz="4000" i="1" dirty="0">
                <a:solidFill>
                  <a:srgbClr val="000000"/>
                </a:solidFill>
                <a:latin typeface="WordVisi_MSFontService"/>
              </a:rPr>
              <a:t> (</a:t>
            </a:r>
            <a:r>
              <a:rPr lang="en-US" sz="4000" dirty="0">
                <a:solidFill>
                  <a:srgbClr val="000000"/>
                </a:solidFill>
                <a:latin typeface="WordVisi_MSFontService"/>
              </a:rPr>
              <a:t>Ꞁ </a:t>
            </a:r>
            <a:r>
              <a:rPr lang="en-US" sz="4000" i="1" dirty="0">
                <a:solidFill>
                  <a:srgbClr val="000000"/>
                </a:solidFill>
                <a:latin typeface="WordVisi_MSFontService"/>
              </a:rPr>
              <a:t>p</a:t>
            </a:r>
            <a:r>
              <a:rPr lang="en-GB" sz="4000" dirty="0">
                <a:solidFill>
                  <a:srgbClr val="000000"/>
                </a:solidFill>
                <a:latin typeface="WordVisi_MSFontService"/>
              </a:rPr>
              <a:t> →</a:t>
            </a:r>
            <a:r>
              <a:rPr lang="en-GB" sz="4000" i="1" dirty="0">
                <a:solidFill>
                  <a:srgbClr val="000000"/>
                </a:solidFill>
                <a:latin typeface="WordVisi_MSFontService"/>
              </a:rPr>
              <a:t>(q</a:t>
            </a:r>
            <a:r>
              <a:rPr lang="en-GB" sz="4000" dirty="0">
                <a:solidFill>
                  <a:srgbClr val="000000"/>
                </a:solidFill>
                <a:latin typeface="WordVisi_MSFontService"/>
              </a:rPr>
              <a:t> →</a:t>
            </a:r>
            <a:r>
              <a:rPr lang="en-GB" sz="4000" i="1" dirty="0">
                <a:solidFill>
                  <a:srgbClr val="000000"/>
                </a:solidFill>
                <a:latin typeface="WordVisi_MSFontService"/>
              </a:rPr>
              <a:t>r)) </a:t>
            </a:r>
            <a:r>
              <a:rPr lang="en-GB" sz="4000" i="0" dirty="0">
                <a:solidFill>
                  <a:srgbClr val="FF0000"/>
                </a:solidFill>
                <a:latin typeface="WordVisi_MSFontService"/>
              </a:rPr>
              <a:t>→</a:t>
            </a:r>
            <a:r>
              <a:rPr lang="en-GB" sz="4000" i="0" dirty="0">
                <a:solidFill>
                  <a:srgbClr val="000000"/>
                </a:solidFill>
                <a:effectLst/>
                <a:latin typeface="WordVisi_MSFontService"/>
              </a:rPr>
              <a:t> </a:t>
            </a:r>
            <a:r>
              <a:rPr lang="en-GB" sz="4000" i="1" dirty="0">
                <a:solidFill>
                  <a:srgbClr val="000000"/>
                </a:solidFill>
                <a:effectLst/>
                <a:latin typeface="WordVisi_MSFontService"/>
              </a:rPr>
              <a:t>((p </a:t>
            </a:r>
            <a:r>
              <a:rPr lang="en-GB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</a:t>
            </a:r>
            <a:r>
              <a:rPr lang="en-GB" sz="4000" i="1" dirty="0">
                <a:solidFill>
                  <a:srgbClr val="000000"/>
                </a:solidFill>
                <a:effectLst/>
                <a:latin typeface="WordVisi_MSFontService"/>
              </a:rPr>
              <a:t> q)</a:t>
            </a:r>
            <a:r>
              <a:rPr lang="en-GB" sz="4000" i="0" dirty="0">
                <a:solidFill>
                  <a:srgbClr val="000000"/>
                </a:solidFill>
                <a:effectLst/>
                <a:latin typeface="WordVisi_MSFontService"/>
              </a:rPr>
              <a:t> →</a:t>
            </a:r>
            <a:r>
              <a:rPr lang="en-GB" sz="4000" i="1" dirty="0">
                <a:solidFill>
                  <a:srgbClr val="000000"/>
                </a:solidFill>
                <a:effectLst/>
                <a:latin typeface="WordVisi_MSFontService"/>
              </a:rPr>
              <a:t>(p </a:t>
            </a:r>
            <a:r>
              <a:rPr lang="en-GB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</a:t>
            </a:r>
            <a:r>
              <a:rPr lang="en-GB" sz="4000" i="1" dirty="0">
                <a:solidFill>
                  <a:srgbClr val="000000"/>
                </a:solidFill>
                <a:effectLst/>
                <a:latin typeface="WordVisi_MSFontService"/>
              </a:rPr>
              <a:t> r))  </a:t>
            </a:r>
            <a:r>
              <a:rPr lang="en-US" sz="4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endParaRPr lang="en-US" sz="3600" dirty="0"/>
          </a:p>
          <a:p>
            <a:r>
              <a:rPr lang="en-US" sz="4000" dirty="0"/>
              <a:t> </a:t>
            </a:r>
            <a:r>
              <a:rPr lang="en-US" sz="4000" i="0" dirty="0">
                <a:solidFill>
                  <a:srgbClr val="000000"/>
                </a:solidFill>
                <a:effectLst/>
                <a:latin typeface="WordVisi_MSFontService"/>
              </a:rPr>
              <a:t>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 </a:t>
            </a:r>
            <a:r>
              <a:rPr lang="en-US" sz="4000" i="1" dirty="0">
                <a:solidFill>
                  <a:srgbClr val="000000"/>
                </a:solidFill>
                <a:latin typeface="WordVisi_MSFontService"/>
              </a:rPr>
              <a:t> (</a:t>
            </a:r>
            <a:r>
              <a:rPr lang="en-US" sz="4000" dirty="0">
                <a:solidFill>
                  <a:srgbClr val="000000"/>
                </a:solidFill>
                <a:latin typeface="WordVisi_MSFontService"/>
              </a:rPr>
              <a:t>Ꞁ </a:t>
            </a:r>
            <a:r>
              <a:rPr lang="en-US" sz="4000" i="1" dirty="0">
                <a:solidFill>
                  <a:srgbClr val="000000"/>
                </a:solidFill>
                <a:latin typeface="WordVisi_MSFontService"/>
              </a:rPr>
              <a:t>p</a:t>
            </a:r>
            <a:r>
              <a:rPr lang="en-GB" sz="4000" dirty="0">
                <a:solidFill>
                  <a:srgbClr val="000000"/>
                </a:solidFill>
                <a:latin typeface="WordVisi_MSFontService"/>
              </a:rPr>
              <a:t> →</a:t>
            </a:r>
            <a:r>
              <a:rPr lang="en-GB" sz="4000" i="1" dirty="0">
                <a:solidFill>
                  <a:srgbClr val="000000"/>
                </a:solidFill>
                <a:latin typeface="WordVisi_MSFontService"/>
              </a:rPr>
              <a:t>(q</a:t>
            </a:r>
            <a:r>
              <a:rPr lang="en-GB" sz="4000" dirty="0">
                <a:solidFill>
                  <a:srgbClr val="000000"/>
                </a:solidFill>
                <a:latin typeface="WordVisi_MSFontService"/>
              </a:rPr>
              <a:t> →</a:t>
            </a:r>
            <a:r>
              <a:rPr lang="en-GB" sz="4000" i="1" dirty="0">
                <a:solidFill>
                  <a:srgbClr val="000000"/>
                </a:solidFill>
                <a:latin typeface="WordVisi_MSFontService"/>
              </a:rPr>
              <a:t>r))</a:t>
            </a:r>
            <a:r>
              <a:rPr lang="en-GB" sz="4000" i="0" dirty="0">
                <a:solidFill>
                  <a:srgbClr val="000000"/>
                </a:solidFill>
                <a:effectLst/>
                <a:latin typeface="WordVisi_MSFontService"/>
              </a:rPr>
              <a:t> </a:t>
            </a:r>
            <a:r>
              <a:rPr lang="en-US" sz="4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|- </a:t>
            </a:r>
            <a:r>
              <a:rPr lang="en-GB" sz="4000" i="1" dirty="0">
                <a:solidFill>
                  <a:srgbClr val="000000"/>
                </a:solidFill>
                <a:effectLst/>
                <a:latin typeface="WordVisi_MSFontService"/>
              </a:rPr>
              <a:t>(p </a:t>
            </a:r>
            <a:r>
              <a:rPr lang="en-GB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</a:t>
            </a:r>
            <a:r>
              <a:rPr lang="en-GB" sz="4000" i="1" dirty="0">
                <a:solidFill>
                  <a:srgbClr val="000000"/>
                </a:solidFill>
                <a:effectLst/>
                <a:latin typeface="WordVisi_MSFontService"/>
              </a:rPr>
              <a:t> q)</a:t>
            </a:r>
            <a:r>
              <a:rPr lang="en-GB" sz="4000" i="0" dirty="0">
                <a:solidFill>
                  <a:srgbClr val="000000"/>
                </a:solidFill>
                <a:effectLst/>
                <a:latin typeface="WordVisi_MSFontService"/>
              </a:rPr>
              <a:t> </a:t>
            </a:r>
            <a:r>
              <a:rPr lang="en-GB" sz="4000" i="0" dirty="0">
                <a:solidFill>
                  <a:srgbClr val="FF0000"/>
                </a:solidFill>
                <a:effectLst/>
                <a:latin typeface="WordVisi_MSFontService"/>
              </a:rPr>
              <a:t>→</a:t>
            </a:r>
            <a:r>
              <a:rPr lang="en-GB" sz="4000" i="1" dirty="0">
                <a:solidFill>
                  <a:srgbClr val="000000"/>
                </a:solidFill>
                <a:effectLst/>
                <a:latin typeface="WordVisi_MSFontService"/>
              </a:rPr>
              <a:t>(p </a:t>
            </a:r>
            <a:r>
              <a:rPr lang="en-GB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</a:t>
            </a:r>
            <a:r>
              <a:rPr lang="en-GB" sz="4000" i="1" dirty="0">
                <a:solidFill>
                  <a:srgbClr val="000000"/>
                </a:solidFill>
                <a:effectLst/>
                <a:latin typeface="WordVisi_MSFontService"/>
              </a:rPr>
              <a:t> r) </a:t>
            </a:r>
            <a:r>
              <a:rPr lang="en-US" sz="4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endParaRPr lang="en-US" sz="3600" dirty="0"/>
          </a:p>
          <a:p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 </a:t>
            </a:r>
            <a:r>
              <a:rPr lang="en-US" sz="4000" i="0" dirty="0">
                <a:solidFill>
                  <a:srgbClr val="000000"/>
                </a:solidFill>
                <a:effectLst/>
                <a:latin typeface="WordVisi_MSFontService"/>
              </a:rPr>
              <a:t> </a:t>
            </a:r>
            <a:r>
              <a:rPr lang="en-US" sz="4000" i="1" dirty="0">
                <a:solidFill>
                  <a:srgbClr val="000000"/>
                </a:solidFill>
                <a:latin typeface="WordVisi_MSFontService"/>
              </a:rPr>
              <a:t> (</a:t>
            </a:r>
            <a:r>
              <a:rPr lang="en-US" sz="4000" dirty="0">
                <a:solidFill>
                  <a:srgbClr val="000000"/>
                </a:solidFill>
                <a:latin typeface="WordVisi_MSFontService"/>
              </a:rPr>
              <a:t>Ꞁ </a:t>
            </a:r>
            <a:r>
              <a:rPr lang="en-US" sz="4000" i="1" dirty="0">
                <a:solidFill>
                  <a:srgbClr val="000000"/>
                </a:solidFill>
                <a:latin typeface="WordVisi_MSFontService"/>
              </a:rPr>
              <a:t>p</a:t>
            </a:r>
            <a:r>
              <a:rPr lang="en-GB" sz="4000" dirty="0">
                <a:solidFill>
                  <a:srgbClr val="000000"/>
                </a:solidFill>
                <a:latin typeface="WordVisi_MSFontService"/>
              </a:rPr>
              <a:t> →</a:t>
            </a:r>
            <a:r>
              <a:rPr lang="en-GB" sz="4000" i="1" dirty="0">
                <a:solidFill>
                  <a:srgbClr val="000000"/>
                </a:solidFill>
                <a:latin typeface="WordVisi_MSFontService"/>
              </a:rPr>
              <a:t>(q</a:t>
            </a:r>
            <a:r>
              <a:rPr lang="en-GB" sz="4000" dirty="0">
                <a:solidFill>
                  <a:srgbClr val="000000"/>
                </a:solidFill>
                <a:latin typeface="WordVisi_MSFontService"/>
              </a:rPr>
              <a:t> →</a:t>
            </a:r>
            <a:r>
              <a:rPr lang="en-GB" sz="4000" i="1" dirty="0">
                <a:solidFill>
                  <a:srgbClr val="000000"/>
                </a:solidFill>
                <a:latin typeface="WordVisi_MSFontService"/>
              </a:rPr>
              <a:t>r)), (</a:t>
            </a:r>
            <a:r>
              <a:rPr lang="en-GB" sz="4000" i="1" dirty="0">
                <a:solidFill>
                  <a:srgbClr val="000000"/>
                </a:solidFill>
                <a:effectLst/>
                <a:latin typeface="WordVisi_MSFontService"/>
              </a:rPr>
              <a:t>p </a:t>
            </a:r>
            <a:r>
              <a:rPr lang="en-GB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GB" sz="4000" i="1" dirty="0">
                <a:solidFill>
                  <a:srgbClr val="000000"/>
                </a:solidFill>
                <a:effectLst/>
                <a:latin typeface="WordVisi_MSFontService"/>
              </a:rPr>
              <a:t> q)</a:t>
            </a:r>
            <a:r>
              <a:rPr lang="en-GB" sz="4000" i="0" dirty="0">
                <a:solidFill>
                  <a:srgbClr val="000000"/>
                </a:solidFill>
                <a:effectLst/>
                <a:latin typeface="WordVisi_MSFontService"/>
              </a:rPr>
              <a:t> </a:t>
            </a:r>
            <a:r>
              <a:rPr lang="en-US" sz="4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|- </a:t>
            </a:r>
            <a:r>
              <a:rPr lang="en-GB" sz="4000" i="1" dirty="0">
                <a:solidFill>
                  <a:srgbClr val="000000"/>
                </a:solidFill>
                <a:effectLst/>
                <a:latin typeface="WordVisi_MSFontService"/>
              </a:rPr>
              <a:t>(p </a:t>
            </a:r>
            <a:r>
              <a:rPr lang="en-GB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</a:t>
            </a:r>
            <a:r>
              <a:rPr lang="en-GB" sz="4000" i="1" dirty="0">
                <a:solidFill>
                  <a:srgbClr val="000000"/>
                </a:solidFill>
                <a:effectLst/>
                <a:latin typeface="WordVisi_MSFontService"/>
              </a:rPr>
              <a:t> r)</a:t>
            </a:r>
            <a:endParaRPr lang="en-US" sz="3600" dirty="0"/>
          </a:p>
          <a:p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731A83-BB39-4901-B21E-B5416A71741D}"/>
              </a:ext>
            </a:extLst>
          </p:cNvPr>
          <p:cNvSpPr txBox="1"/>
          <p:nvPr/>
        </p:nvSpPr>
        <p:spPr>
          <a:xfrm>
            <a:off x="625152" y="4805265"/>
            <a:ext cx="94985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/>
              <a:t>p </a:t>
            </a:r>
            <a:r>
              <a:rPr lang="en-GB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V</a:t>
            </a:r>
            <a:r>
              <a:rPr lang="en-US" sz="36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3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q</a:t>
            </a:r>
            <a:r>
              <a:rPr lang="en-US" sz="3600" i="0" dirty="0">
                <a:solidFill>
                  <a:srgbClr val="000000"/>
                </a:solidFill>
                <a:effectLst/>
                <a:latin typeface="WordVisi_MSFontService"/>
              </a:rPr>
              <a:t>≡ 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WordVisi_MSFontService"/>
              </a:rPr>
              <a:t> </a:t>
            </a:r>
            <a:r>
              <a:rPr lang="en-US" sz="3600" i="0" dirty="0">
                <a:solidFill>
                  <a:srgbClr val="000000"/>
                </a:solidFill>
                <a:effectLst/>
                <a:latin typeface="WordVisi_MSFontService"/>
              </a:rPr>
              <a:t>Ꞁ </a:t>
            </a:r>
            <a:r>
              <a:rPr lang="en-US" sz="3600" i="1" dirty="0">
                <a:solidFill>
                  <a:srgbClr val="000000"/>
                </a:solidFill>
                <a:effectLst/>
                <a:latin typeface="WordVisi_MSFontService"/>
              </a:rPr>
              <a:t>p</a:t>
            </a:r>
            <a:r>
              <a:rPr lang="en-GB" sz="3600" i="0" dirty="0">
                <a:solidFill>
                  <a:srgbClr val="000000"/>
                </a:solidFill>
                <a:effectLst/>
                <a:latin typeface="WordVisi_MSFontService"/>
              </a:rPr>
              <a:t> →</a:t>
            </a:r>
            <a:r>
              <a:rPr lang="en-GB" sz="3600" i="1" dirty="0">
                <a:solidFill>
                  <a:srgbClr val="000000"/>
                </a:solidFill>
                <a:effectLst/>
                <a:latin typeface="WordVisi_MSFontService"/>
              </a:rPr>
              <a:t>q</a:t>
            </a:r>
          </a:p>
          <a:p>
            <a:pPr algn="ctr"/>
            <a:r>
              <a:rPr lang="en-US" sz="3600" i="1" dirty="0"/>
              <a:t>p </a:t>
            </a:r>
            <a:r>
              <a:rPr lang="en-GB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V</a:t>
            </a:r>
            <a:r>
              <a:rPr lang="en-US" sz="36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3600" i="1" dirty="0">
                <a:solidFill>
                  <a:srgbClr val="000000"/>
                </a:solidFill>
                <a:effectLst/>
                <a:latin typeface="WordVisi_MSFontService"/>
              </a:rPr>
              <a:t>r </a:t>
            </a:r>
            <a:r>
              <a:rPr lang="en-US" sz="3600" i="0" dirty="0">
                <a:solidFill>
                  <a:srgbClr val="000000"/>
                </a:solidFill>
                <a:effectLst/>
                <a:latin typeface="WordVisi_MSFontService"/>
              </a:rPr>
              <a:t>≡ 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WordVisi_MSFontService"/>
              </a:rPr>
              <a:t> </a:t>
            </a:r>
            <a:r>
              <a:rPr lang="en-US" sz="3600" i="0" dirty="0">
                <a:solidFill>
                  <a:srgbClr val="000000"/>
                </a:solidFill>
                <a:effectLst/>
                <a:latin typeface="WordVisi_MSFontService"/>
              </a:rPr>
              <a:t>Ꞁ </a:t>
            </a:r>
            <a:r>
              <a:rPr lang="en-US" sz="3600" i="1" dirty="0">
                <a:solidFill>
                  <a:srgbClr val="000000"/>
                </a:solidFill>
                <a:effectLst/>
                <a:latin typeface="WordVisi_MSFontService"/>
              </a:rPr>
              <a:t>p</a:t>
            </a:r>
            <a:r>
              <a:rPr lang="en-GB" sz="3600" i="0" dirty="0">
                <a:solidFill>
                  <a:srgbClr val="000000"/>
                </a:solidFill>
                <a:effectLst/>
                <a:latin typeface="WordVisi_MSFontService"/>
              </a:rPr>
              <a:t> →</a:t>
            </a:r>
            <a:r>
              <a:rPr lang="en-GB" sz="3600" i="1" dirty="0">
                <a:solidFill>
                  <a:srgbClr val="000000"/>
                </a:solidFill>
                <a:effectLst/>
                <a:latin typeface="WordVisi_MSFontService"/>
              </a:rPr>
              <a:t>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48725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17E983-610E-449B-BE30-A239F60E7114}"/>
              </a:ext>
            </a:extLst>
          </p:cNvPr>
          <p:cNvSpPr txBox="1"/>
          <p:nvPr/>
        </p:nvSpPr>
        <p:spPr>
          <a:xfrm>
            <a:off x="1408923" y="914400"/>
            <a:ext cx="987178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solidFill>
                  <a:srgbClr val="000000"/>
                </a:solidFill>
                <a:latin typeface="WordVisi_MSFontService"/>
              </a:rPr>
              <a:t> (</a:t>
            </a:r>
            <a:r>
              <a:rPr lang="en-US" sz="4000" dirty="0">
                <a:solidFill>
                  <a:srgbClr val="000000"/>
                </a:solidFill>
                <a:latin typeface="WordVisi_MSFontService"/>
              </a:rPr>
              <a:t>Ꞁ </a:t>
            </a:r>
            <a:r>
              <a:rPr lang="en-US" sz="4000" i="1" dirty="0">
                <a:solidFill>
                  <a:srgbClr val="000000"/>
                </a:solidFill>
                <a:latin typeface="WordVisi_MSFontService"/>
              </a:rPr>
              <a:t>p</a:t>
            </a:r>
            <a:r>
              <a:rPr lang="en-GB" sz="4000" dirty="0">
                <a:solidFill>
                  <a:srgbClr val="000000"/>
                </a:solidFill>
                <a:latin typeface="WordVisi_MSFontService"/>
              </a:rPr>
              <a:t> →</a:t>
            </a:r>
            <a:r>
              <a:rPr lang="en-GB" sz="4000" i="1" dirty="0">
                <a:solidFill>
                  <a:srgbClr val="000000"/>
                </a:solidFill>
                <a:latin typeface="WordVisi_MSFontService"/>
              </a:rPr>
              <a:t>(q</a:t>
            </a:r>
            <a:r>
              <a:rPr lang="en-GB" sz="4000" dirty="0">
                <a:solidFill>
                  <a:srgbClr val="000000"/>
                </a:solidFill>
                <a:latin typeface="WordVisi_MSFontService"/>
              </a:rPr>
              <a:t> →</a:t>
            </a:r>
            <a:r>
              <a:rPr lang="en-GB" sz="4000" i="1" dirty="0">
                <a:solidFill>
                  <a:srgbClr val="000000"/>
                </a:solidFill>
                <a:latin typeface="WordVisi_MSFontService"/>
              </a:rPr>
              <a:t>r)), (p </a:t>
            </a:r>
            <a:r>
              <a:rPr lang="en-GB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GB" sz="4000" i="1" dirty="0">
                <a:solidFill>
                  <a:srgbClr val="000000"/>
                </a:solidFill>
                <a:latin typeface="WordVisi_MSFontService"/>
              </a:rPr>
              <a:t> q)</a:t>
            </a:r>
            <a:r>
              <a:rPr lang="en-GB" sz="4000" dirty="0">
                <a:solidFill>
                  <a:srgbClr val="000000"/>
                </a:solidFill>
                <a:latin typeface="WordVisi_MSFontService"/>
              </a:rPr>
              <a:t> </a:t>
            </a: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</a:rPr>
              <a:t>|- </a:t>
            </a:r>
            <a:r>
              <a:rPr lang="en-GB" sz="4000" i="1" dirty="0">
                <a:solidFill>
                  <a:srgbClr val="000000"/>
                </a:solidFill>
                <a:latin typeface="WordVisi_MSFontService"/>
              </a:rPr>
              <a:t>(p </a:t>
            </a:r>
            <a:r>
              <a:rPr lang="en-GB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GB" sz="4000" i="1" dirty="0">
                <a:solidFill>
                  <a:srgbClr val="000000"/>
                </a:solidFill>
                <a:latin typeface="WordVisi_MSFontService"/>
              </a:rPr>
              <a:t> r)</a:t>
            </a:r>
            <a:endParaRPr lang="en-US" sz="3600" dirty="0"/>
          </a:p>
          <a:p>
            <a:r>
              <a:rPr lang="en-US" sz="4000" i="0" dirty="0">
                <a:solidFill>
                  <a:srgbClr val="000000"/>
                </a:solidFill>
                <a:effectLst/>
                <a:latin typeface="WordVisi_MSFontService"/>
              </a:rPr>
              <a:t> </a:t>
            </a:r>
            <a:r>
              <a:rPr lang="en-US" sz="4000" i="1" dirty="0">
                <a:solidFill>
                  <a:srgbClr val="000000"/>
                </a:solidFill>
                <a:latin typeface="WordVisi_MSFontService"/>
              </a:rPr>
              <a:t> (</a:t>
            </a:r>
            <a:r>
              <a:rPr lang="en-US" sz="4000" dirty="0">
                <a:solidFill>
                  <a:srgbClr val="000000"/>
                </a:solidFill>
                <a:latin typeface="WordVisi_MSFontService"/>
              </a:rPr>
              <a:t>Ꞁ </a:t>
            </a:r>
            <a:r>
              <a:rPr lang="en-US" sz="4000" i="1" dirty="0">
                <a:solidFill>
                  <a:srgbClr val="000000"/>
                </a:solidFill>
                <a:latin typeface="WordVisi_MSFontService"/>
              </a:rPr>
              <a:t>p</a:t>
            </a:r>
            <a:r>
              <a:rPr lang="en-GB" sz="4000" dirty="0">
                <a:solidFill>
                  <a:srgbClr val="000000"/>
                </a:solidFill>
                <a:latin typeface="WordVisi_MSFontService"/>
              </a:rPr>
              <a:t> →</a:t>
            </a:r>
            <a:r>
              <a:rPr lang="en-GB" sz="4000" i="1" dirty="0">
                <a:solidFill>
                  <a:srgbClr val="000000"/>
                </a:solidFill>
                <a:latin typeface="WordVisi_MSFontService"/>
              </a:rPr>
              <a:t>(q</a:t>
            </a:r>
            <a:r>
              <a:rPr lang="en-GB" sz="4000" dirty="0">
                <a:solidFill>
                  <a:srgbClr val="000000"/>
                </a:solidFill>
                <a:latin typeface="WordVisi_MSFontService"/>
              </a:rPr>
              <a:t> →</a:t>
            </a:r>
            <a:r>
              <a:rPr lang="en-GB" sz="4000" i="1" dirty="0">
                <a:solidFill>
                  <a:srgbClr val="000000"/>
                </a:solidFill>
                <a:latin typeface="WordVisi_MSFontService"/>
              </a:rPr>
              <a:t>r)), </a:t>
            </a:r>
            <a:r>
              <a:rPr lang="en-GB" sz="4000" i="1" dirty="0">
                <a:solidFill>
                  <a:srgbClr val="000000"/>
                </a:solidFill>
                <a:effectLst/>
                <a:latin typeface="WordVisi_MSFontService"/>
              </a:rPr>
              <a:t>(</a:t>
            </a:r>
            <a:r>
              <a:rPr lang="en-US" sz="4000" b="1" i="0" dirty="0">
                <a:solidFill>
                  <a:srgbClr val="000000"/>
                </a:solidFill>
                <a:effectLst/>
                <a:latin typeface="WordVisi_MSFontService"/>
              </a:rPr>
              <a:t> </a:t>
            </a:r>
            <a:r>
              <a:rPr lang="en-US" sz="4000" i="0" dirty="0">
                <a:solidFill>
                  <a:srgbClr val="000000"/>
                </a:solidFill>
                <a:effectLst/>
                <a:latin typeface="WordVisi_MSFontService"/>
              </a:rPr>
              <a:t>Ꞁ </a:t>
            </a:r>
            <a:r>
              <a:rPr lang="en-US" sz="4000" i="1" dirty="0">
                <a:solidFill>
                  <a:srgbClr val="000000"/>
                </a:solidFill>
                <a:effectLst/>
                <a:latin typeface="WordVisi_MSFontService"/>
              </a:rPr>
              <a:t>p</a:t>
            </a:r>
            <a:r>
              <a:rPr lang="en-GB" sz="4000" i="0" dirty="0">
                <a:solidFill>
                  <a:srgbClr val="000000"/>
                </a:solidFill>
                <a:effectLst/>
                <a:latin typeface="WordVisi_MSFontService"/>
              </a:rPr>
              <a:t> →</a:t>
            </a:r>
            <a:r>
              <a:rPr lang="en-GB" sz="4000" i="1" dirty="0">
                <a:solidFill>
                  <a:srgbClr val="000000"/>
                </a:solidFill>
                <a:effectLst/>
                <a:latin typeface="WordVisi_MSFontService"/>
              </a:rPr>
              <a:t>q)</a:t>
            </a:r>
            <a:r>
              <a:rPr lang="en-GB" sz="4000" i="0" dirty="0">
                <a:solidFill>
                  <a:srgbClr val="000000"/>
                </a:solidFill>
                <a:effectLst/>
                <a:latin typeface="WordVisi_MSFontService"/>
              </a:rPr>
              <a:t> </a:t>
            </a:r>
            <a:r>
              <a:rPr lang="en-US" sz="4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|- </a:t>
            </a:r>
            <a:r>
              <a:rPr lang="en-US" sz="4000" b="1" i="0" dirty="0">
                <a:solidFill>
                  <a:srgbClr val="000000"/>
                </a:solidFill>
                <a:effectLst/>
                <a:latin typeface="WordVisi_MSFontService"/>
              </a:rPr>
              <a:t> </a:t>
            </a:r>
            <a:r>
              <a:rPr lang="en-US" sz="4000" i="0" dirty="0">
                <a:solidFill>
                  <a:srgbClr val="000000"/>
                </a:solidFill>
                <a:effectLst/>
                <a:latin typeface="WordVisi_MSFontService"/>
              </a:rPr>
              <a:t>Ꞁ </a:t>
            </a:r>
            <a:r>
              <a:rPr lang="en-US" sz="4000" i="1" dirty="0">
                <a:solidFill>
                  <a:srgbClr val="000000"/>
                </a:solidFill>
                <a:effectLst/>
                <a:latin typeface="WordVisi_MSFontService"/>
              </a:rPr>
              <a:t>p</a:t>
            </a:r>
            <a:r>
              <a:rPr lang="en-GB" sz="4000" i="0" dirty="0">
                <a:solidFill>
                  <a:srgbClr val="000000"/>
                </a:solidFill>
                <a:effectLst/>
                <a:latin typeface="WordVisi_MSFontService"/>
              </a:rPr>
              <a:t> </a:t>
            </a:r>
            <a:r>
              <a:rPr lang="en-GB" sz="4000" i="0" dirty="0">
                <a:solidFill>
                  <a:srgbClr val="FF0000"/>
                </a:solidFill>
                <a:effectLst/>
                <a:latin typeface="WordVisi_MSFontService"/>
              </a:rPr>
              <a:t>→</a:t>
            </a:r>
            <a:r>
              <a:rPr lang="en-GB" sz="4000" i="1" dirty="0">
                <a:solidFill>
                  <a:srgbClr val="000000"/>
                </a:solidFill>
                <a:effectLst/>
                <a:latin typeface="WordVisi_MSFontService"/>
              </a:rPr>
              <a:t>r</a:t>
            </a:r>
          </a:p>
          <a:p>
            <a:r>
              <a:rPr lang="en-US" sz="4000" i="0" dirty="0">
                <a:solidFill>
                  <a:srgbClr val="000000"/>
                </a:solidFill>
                <a:effectLst/>
                <a:latin typeface="WordVisi_MSFontService"/>
              </a:rPr>
              <a:t> </a:t>
            </a:r>
            <a:r>
              <a:rPr lang="en-US" sz="4000" i="1" dirty="0">
                <a:solidFill>
                  <a:srgbClr val="000000"/>
                </a:solidFill>
                <a:latin typeface="WordVisi_MSFontService"/>
              </a:rPr>
              <a:t> (</a:t>
            </a:r>
            <a:r>
              <a:rPr lang="en-US" sz="4000" dirty="0">
                <a:solidFill>
                  <a:srgbClr val="000000"/>
                </a:solidFill>
                <a:latin typeface="WordVisi_MSFontService"/>
              </a:rPr>
              <a:t>Ꞁ </a:t>
            </a:r>
            <a:r>
              <a:rPr lang="en-US" sz="4000" i="1" dirty="0">
                <a:solidFill>
                  <a:srgbClr val="000000"/>
                </a:solidFill>
                <a:latin typeface="WordVisi_MSFontService"/>
              </a:rPr>
              <a:t>p</a:t>
            </a:r>
            <a:r>
              <a:rPr lang="en-GB" sz="4000" dirty="0">
                <a:solidFill>
                  <a:srgbClr val="000000"/>
                </a:solidFill>
                <a:latin typeface="WordVisi_MSFontService"/>
              </a:rPr>
              <a:t> →</a:t>
            </a:r>
            <a:r>
              <a:rPr lang="en-GB" sz="4000" i="1" dirty="0">
                <a:solidFill>
                  <a:srgbClr val="000000"/>
                </a:solidFill>
                <a:latin typeface="WordVisi_MSFontService"/>
              </a:rPr>
              <a:t>(q</a:t>
            </a:r>
            <a:r>
              <a:rPr lang="en-GB" sz="4000" dirty="0">
                <a:solidFill>
                  <a:srgbClr val="000000"/>
                </a:solidFill>
                <a:latin typeface="WordVisi_MSFontService"/>
              </a:rPr>
              <a:t> →</a:t>
            </a:r>
            <a:r>
              <a:rPr lang="en-GB" sz="4000" i="1" dirty="0">
                <a:solidFill>
                  <a:srgbClr val="000000"/>
                </a:solidFill>
                <a:latin typeface="WordVisi_MSFontService"/>
              </a:rPr>
              <a:t>r)), (</a:t>
            </a:r>
            <a:r>
              <a:rPr lang="en-US" sz="4000" b="1" dirty="0">
                <a:solidFill>
                  <a:srgbClr val="000000"/>
                </a:solidFill>
                <a:latin typeface="WordVisi_MSFontService"/>
              </a:rPr>
              <a:t> </a:t>
            </a:r>
            <a:r>
              <a:rPr lang="en-US" sz="4000" dirty="0">
                <a:solidFill>
                  <a:srgbClr val="000000"/>
                </a:solidFill>
                <a:latin typeface="WordVisi_MSFontService"/>
              </a:rPr>
              <a:t>Ꞁ </a:t>
            </a:r>
            <a:r>
              <a:rPr lang="en-US" sz="4000" i="1" dirty="0">
                <a:solidFill>
                  <a:srgbClr val="000000"/>
                </a:solidFill>
                <a:latin typeface="WordVisi_MSFontService"/>
              </a:rPr>
              <a:t>p</a:t>
            </a:r>
            <a:r>
              <a:rPr lang="en-GB" sz="4000" dirty="0">
                <a:solidFill>
                  <a:srgbClr val="000000"/>
                </a:solidFill>
                <a:latin typeface="WordVisi_MSFontService"/>
              </a:rPr>
              <a:t> →</a:t>
            </a:r>
            <a:r>
              <a:rPr lang="en-GB" sz="4000" i="1" dirty="0">
                <a:solidFill>
                  <a:srgbClr val="000000"/>
                </a:solidFill>
                <a:latin typeface="WordVisi_MSFontService"/>
              </a:rPr>
              <a:t>q), </a:t>
            </a:r>
            <a:r>
              <a:rPr lang="en-US" sz="4000" b="1" dirty="0">
                <a:solidFill>
                  <a:srgbClr val="000000"/>
                </a:solidFill>
                <a:latin typeface="WordVisi_MSFontService"/>
              </a:rPr>
              <a:t> </a:t>
            </a:r>
            <a:r>
              <a:rPr lang="en-US" sz="4000" dirty="0">
                <a:solidFill>
                  <a:srgbClr val="000000"/>
                </a:solidFill>
                <a:latin typeface="WordVisi_MSFontService"/>
              </a:rPr>
              <a:t>Ꞁ </a:t>
            </a:r>
            <a:r>
              <a:rPr lang="en-US" sz="4000" i="1" dirty="0">
                <a:solidFill>
                  <a:srgbClr val="000000"/>
                </a:solidFill>
                <a:latin typeface="WordVisi_MSFontService"/>
              </a:rPr>
              <a:t>p</a:t>
            </a:r>
            <a:r>
              <a:rPr lang="en-GB" sz="4000" dirty="0">
                <a:solidFill>
                  <a:srgbClr val="000000"/>
                </a:solidFill>
                <a:latin typeface="WordVisi_MSFontService"/>
              </a:rPr>
              <a:t> </a:t>
            </a:r>
            <a:r>
              <a:rPr lang="en-US" sz="4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|- </a:t>
            </a:r>
            <a:r>
              <a:rPr lang="en-GB" sz="4000" i="1" dirty="0">
                <a:solidFill>
                  <a:srgbClr val="000000"/>
                </a:solidFill>
                <a:effectLst/>
                <a:latin typeface="WordVisi_MSFontService"/>
              </a:rPr>
              <a:t>r</a:t>
            </a:r>
          </a:p>
          <a:p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903B47-85AE-463E-A289-BA0040CAE20F}"/>
              </a:ext>
            </a:extLst>
          </p:cNvPr>
          <p:cNvSpPr txBox="1"/>
          <p:nvPr/>
        </p:nvSpPr>
        <p:spPr>
          <a:xfrm>
            <a:off x="1408923" y="3929964"/>
            <a:ext cx="82855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f1 = </a:t>
            </a:r>
            <a:r>
              <a:rPr lang="en-US" sz="4000" i="1" dirty="0">
                <a:solidFill>
                  <a:srgbClr val="000000"/>
                </a:solidFill>
                <a:latin typeface="WordVisi_MSFontService"/>
              </a:rPr>
              <a:t> </a:t>
            </a:r>
            <a:r>
              <a:rPr lang="en-US" sz="4000" dirty="0">
                <a:solidFill>
                  <a:srgbClr val="000000"/>
                </a:solidFill>
                <a:latin typeface="WordVisi_MSFontService"/>
              </a:rPr>
              <a:t>Ꞁ </a:t>
            </a:r>
            <a:r>
              <a:rPr lang="en-US" sz="4000" i="1" dirty="0">
                <a:solidFill>
                  <a:srgbClr val="000000"/>
                </a:solidFill>
                <a:latin typeface="WordVisi_MSFontService"/>
              </a:rPr>
              <a:t>p</a:t>
            </a:r>
            <a:r>
              <a:rPr lang="en-GB" sz="4000" dirty="0">
                <a:solidFill>
                  <a:srgbClr val="000000"/>
                </a:solidFill>
                <a:latin typeface="WordVisi_MSFontService"/>
              </a:rPr>
              <a:t> →</a:t>
            </a:r>
            <a:r>
              <a:rPr lang="en-GB" sz="4000" i="1" dirty="0">
                <a:solidFill>
                  <a:srgbClr val="000000"/>
                </a:solidFill>
                <a:latin typeface="WordVisi_MSFontService"/>
              </a:rPr>
              <a:t>(q</a:t>
            </a:r>
            <a:r>
              <a:rPr lang="en-GB" sz="4000" dirty="0">
                <a:solidFill>
                  <a:srgbClr val="000000"/>
                </a:solidFill>
                <a:latin typeface="WordVisi_MSFontService"/>
              </a:rPr>
              <a:t> →</a:t>
            </a:r>
            <a:r>
              <a:rPr lang="en-GB" sz="4000" i="1" dirty="0">
                <a:solidFill>
                  <a:srgbClr val="000000"/>
                </a:solidFill>
                <a:latin typeface="WordVisi_MSFontService"/>
              </a:rPr>
              <a:t>r)</a:t>
            </a:r>
          </a:p>
          <a:p>
            <a:r>
              <a:rPr lang="en-US" sz="4000" dirty="0">
                <a:solidFill>
                  <a:srgbClr val="000000"/>
                </a:solidFill>
                <a:latin typeface="WordVisi_MSFontService"/>
              </a:rPr>
              <a:t>f2 = </a:t>
            </a:r>
            <a:r>
              <a:rPr lang="en-US" sz="4000" b="1" dirty="0">
                <a:solidFill>
                  <a:srgbClr val="000000"/>
                </a:solidFill>
                <a:latin typeface="WordVisi_MSFontService"/>
              </a:rPr>
              <a:t> </a:t>
            </a:r>
            <a:r>
              <a:rPr lang="en-US" sz="4000" dirty="0">
                <a:solidFill>
                  <a:srgbClr val="000000"/>
                </a:solidFill>
                <a:latin typeface="WordVisi_MSFontService"/>
              </a:rPr>
              <a:t>Ꞁ </a:t>
            </a:r>
            <a:r>
              <a:rPr lang="en-US" sz="4000" i="1" dirty="0">
                <a:solidFill>
                  <a:srgbClr val="000000"/>
                </a:solidFill>
                <a:latin typeface="WordVisi_MSFontService"/>
              </a:rPr>
              <a:t>p</a:t>
            </a:r>
            <a:r>
              <a:rPr lang="en-GB" sz="4000" dirty="0">
                <a:solidFill>
                  <a:srgbClr val="000000"/>
                </a:solidFill>
                <a:latin typeface="WordVisi_MSFontService"/>
              </a:rPr>
              <a:t> →</a:t>
            </a:r>
            <a:r>
              <a:rPr lang="en-GB" sz="4000" i="1" dirty="0">
                <a:solidFill>
                  <a:srgbClr val="000000"/>
                </a:solidFill>
                <a:latin typeface="WordVisi_MSFontService"/>
              </a:rPr>
              <a:t>q</a:t>
            </a:r>
          </a:p>
          <a:p>
            <a:r>
              <a:rPr lang="en-GB" sz="4000" dirty="0">
                <a:solidFill>
                  <a:srgbClr val="000000"/>
                </a:solidFill>
                <a:effectLst/>
                <a:latin typeface="WordVisi_MSFontService"/>
              </a:rPr>
              <a:t>f3 = </a:t>
            </a:r>
            <a:r>
              <a:rPr lang="en-US" sz="4000" b="1" i="0" dirty="0">
                <a:solidFill>
                  <a:srgbClr val="000000"/>
                </a:solidFill>
                <a:effectLst/>
                <a:latin typeface="WordVisi_MSFontService"/>
              </a:rPr>
              <a:t> </a:t>
            </a:r>
            <a:r>
              <a:rPr lang="en-US" sz="4000" i="0" dirty="0">
                <a:solidFill>
                  <a:srgbClr val="000000"/>
                </a:solidFill>
                <a:effectLst/>
                <a:latin typeface="WordVisi_MSFontService"/>
              </a:rPr>
              <a:t>Ꞁ </a:t>
            </a:r>
            <a:r>
              <a:rPr lang="en-US" sz="4000" i="1" dirty="0">
                <a:solidFill>
                  <a:srgbClr val="000000"/>
                </a:solidFill>
                <a:effectLst/>
                <a:latin typeface="WordVisi_MSFontService"/>
              </a:rPr>
              <a:t>p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D7F4AD-2BAE-41D6-939B-943BF4E0A04B}"/>
              </a:ext>
            </a:extLst>
          </p:cNvPr>
          <p:cNvSpPr txBox="1"/>
          <p:nvPr/>
        </p:nvSpPr>
        <p:spPr>
          <a:xfrm>
            <a:off x="634481" y="2890391"/>
            <a:ext cx="77257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Step 2</a:t>
            </a:r>
          </a:p>
          <a:p>
            <a:r>
              <a:rPr lang="en-US" sz="3200" dirty="0"/>
              <a:t>The deduction(inference) process:</a:t>
            </a:r>
          </a:p>
        </p:txBody>
      </p:sp>
    </p:spTree>
    <p:extLst>
      <p:ext uri="{BB962C8B-B14F-4D97-AF65-F5344CB8AC3E}">
        <p14:creationId xmlns:p14="http://schemas.microsoft.com/office/powerpoint/2010/main" val="1906030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DF45E8-4939-4EA2-89F8-24BBCFADA6CC}"/>
              </a:ext>
            </a:extLst>
          </p:cNvPr>
          <p:cNvSpPr txBox="1"/>
          <p:nvPr/>
        </p:nvSpPr>
        <p:spPr>
          <a:xfrm>
            <a:off x="709126" y="108067"/>
            <a:ext cx="28738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f1 = </a:t>
            </a:r>
            <a:r>
              <a:rPr lang="en-US" sz="2800" i="1" dirty="0">
                <a:solidFill>
                  <a:srgbClr val="000000"/>
                </a:solidFill>
                <a:latin typeface="WordVisi_MSFontService"/>
              </a:rPr>
              <a:t> </a:t>
            </a:r>
            <a:r>
              <a:rPr lang="en-US" sz="2800" dirty="0">
                <a:solidFill>
                  <a:srgbClr val="000000"/>
                </a:solidFill>
                <a:latin typeface="WordVisi_MSFontService"/>
              </a:rPr>
              <a:t>Ꞁ </a:t>
            </a:r>
            <a:r>
              <a:rPr lang="en-US" sz="2800" i="1" dirty="0">
                <a:solidFill>
                  <a:srgbClr val="000000"/>
                </a:solidFill>
                <a:latin typeface="WordVisi_MSFontService"/>
              </a:rPr>
              <a:t>p</a:t>
            </a:r>
            <a:r>
              <a:rPr lang="en-GB" sz="2800" dirty="0">
                <a:solidFill>
                  <a:srgbClr val="000000"/>
                </a:solidFill>
                <a:latin typeface="WordVisi_MSFontService"/>
              </a:rPr>
              <a:t> →</a:t>
            </a:r>
            <a:r>
              <a:rPr lang="en-GB" sz="2800" i="1" dirty="0">
                <a:solidFill>
                  <a:srgbClr val="000000"/>
                </a:solidFill>
                <a:latin typeface="WordVisi_MSFontService"/>
              </a:rPr>
              <a:t>(q</a:t>
            </a:r>
            <a:r>
              <a:rPr lang="en-GB" sz="2800" dirty="0">
                <a:solidFill>
                  <a:srgbClr val="000000"/>
                </a:solidFill>
                <a:latin typeface="WordVisi_MSFontService"/>
              </a:rPr>
              <a:t> →</a:t>
            </a:r>
            <a:r>
              <a:rPr lang="en-GB" sz="2800" i="1" dirty="0">
                <a:solidFill>
                  <a:srgbClr val="000000"/>
                </a:solidFill>
                <a:latin typeface="WordVisi_MSFontService"/>
              </a:rPr>
              <a:t>r)</a:t>
            </a:r>
          </a:p>
          <a:p>
            <a:r>
              <a:rPr lang="en-US" sz="2800" dirty="0">
                <a:solidFill>
                  <a:srgbClr val="000000"/>
                </a:solidFill>
                <a:latin typeface="WordVisi_MSFontService"/>
              </a:rPr>
              <a:t>f2 = </a:t>
            </a:r>
            <a:r>
              <a:rPr lang="en-US" sz="2800" b="1" dirty="0">
                <a:solidFill>
                  <a:srgbClr val="000000"/>
                </a:solidFill>
                <a:latin typeface="WordVisi_MSFontService"/>
              </a:rPr>
              <a:t> </a:t>
            </a:r>
            <a:r>
              <a:rPr lang="en-US" sz="2800" dirty="0">
                <a:solidFill>
                  <a:srgbClr val="000000"/>
                </a:solidFill>
                <a:latin typeface="WordVisi_MSFontService"/>
              </a:rPr>
              <a:t>Ꞁ </a:t>
            </a:r>
            <a:r>
              <a:rPr lang="en-US" sz="2800" i="1" dirty="0">
                <a:solidFill>
                  <a:srgbClr val="000000"/>
                </a:solidFill>
                <a:latin typeface="WordVisi_MSFontService"/>
              </a:rPr>
              <a:t>p</a:t>
            </a:r>
            <a:r>
              <a:rPr lang="en-GB" sz="2800" dirty="0">
                <a:solidFill>
                  <a:srgbClr val="000000"/>
                </a:solidFill>
                <a:latin typeface="WordVisi_MSFontService"/>
              </a:rPr>
              <a:t> →</a:t>
            </a:r>
            <a:r>
              <a:rPr lang="en-GB" sz="2800" i="1" dirty="0">
                <a:solidFill>
                  <a:srgbClr val="000000"/>
                </a:solidFill>
                <a:latin typeface="WordVisi_MSFontService"/>
              </a:rPr>
              <a:t>q</a:t>
            </a:r>
          </a:p>
          <a:p>
            <a:r>
              <a:rPr lang="en-GB" sz="2800" dirty="0">
                <a:solidFill>
                  <a:srgbClr val="000000"/>
                </a:solidFill>
                <a:effectLst/>
                <a:latin typeface="WordVisi_MSFontService"/>
              </a:rPr>
              <a:t>f3 = 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WordVisi_MSFontService"/>
              </a:rPr>
              <a:t> </a:t>
            </a:r>
            <a:r>
              <a:rPr lang="en-US" sz="2800" i="0" dirty="0">
                <a:solidFill>
                  <a:srgbClr val="000000"/>
                </a:solidFill>
                <a:effectLst/>
                <a:latin typeface="WordVisi_MSFontService"/>
              </a:rPr>
              <a:t>Ꞁ </a:t>
            </a:r>
            <a:r>
              <a:rPr lang="en-US" sz="2800" i="1" dirty="0">
                <a:solidFill>
                  <a:srgbClr val="000000"/>
                </a:solidFill>
                <a:effectLst/>
                <a:latin typeface="WordVisi_MSFontService"/>
              </a:rPr>
              <a:t>p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C2C4AC-0B7E-49BB-968C-EDA7FB055B27}"/>
              </a:ext>
            </a:extLst>
          </p:cNvPr>
          <p:cNvSpPr txBox="1"/>
          <p:nvPr/>
        </p:nvSpPr>
        <p:spPr>
          <a:xfrm>
            <a:off x="615820" y="1779391"/>
            <a:ext cx="7520474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f2, f3 </a:t>
            </a:r>
            <a:r>
              <a:rPr lang="en-US" sz="4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|-</a:t>
            </a:r>
            <a:r>
              <a:rPr lang="en-US" sz="16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mp</a:t>
            </a:r>
            <a:r>
              <a:rPr lang="en-US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4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4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q</a:t>
            </a:r>
            <a:r>
              <a:rPr lang="en-US" sz="4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(f4)</a:t>
            </a:r>
          </a:p>
          <a:p>
            <a:r>
              <a:rPr lang="en-US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4400" dirty="0"/>
              <a:t>f1, f3 </a:t>
            </a:r>
            <a:r>
              <a:rPr lang="en-US" sz="4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|-</a:t>
            </a:r>
            <a:r>
              <a:rPr lang="en-US" sz="14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mp</a:t>
            </a:r>
            <a:r>
              <a:rPr lang="en-US" sz="1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4400" i="1" dirty="0">
                <a:solidFill>
                  <a:srgbClr val="000000"/>
                </a:solidFill>
                <a:latin typeface="WordVisi_MSFontService"/>
              </a:rPr>
              <a:t>q</a:t>
            </a:r>
            <a:r>
              <a:rPr lang="en-GB" sz="4400" dirty="0">
                <a:solidFill>
                  <a:srgbClr val="000000"/>
                </a:solidFill>
                <a:latin typeface="WordVisi_MSFontService"/>
              </a:rPr>
              <a:t> →</a:t>
            </a:r>
            <a:r>
              <a:rPr lang="en-GB" sz="4400" i="1" dirty="0">
                <a:solidFill>
                  <a:srgbClr val="000000"/>
                </a:solidFill>
                <a:latin typeface="WordVisi_MSFontService"/>
              </a:rPr>
              <a:t>r</a:t>
            </a:r>
            <a:r>
              <a:rPr lang="en-US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(f5)</a:t>
            </a:r>
          </a:p>
          <a:p>
            <a:r>
              <a:rPr lang="en-US" sz="4400" dirty="0"/>
              <a:t>f4, f5 </a:t>
            </a:r>
            <a: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</a:rPr>
              <a:t>|-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mp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4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 </a:t>
            </a:r>
            <a: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</a:rPr>
              <a:t>(f6)</a:t>
            </a:r>
            <a:endParaRPr lang="en-US" sz="440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endParaRPr lang="en-US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8AA041-09D3-4464-9CA3-ED7260BFF3FB}"/>
              </a:ext>
            </a:extLst>
          </p:cNvPr>
          <p:cNvSpPr txBox="1"/>
          <p:nvPr/>
        </p:nvSpPr>
        <p:spPr>
          <a:xfrm>
            <a:off x="1240972" y="4399385"/>
            <a:ext cx="84442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(f1,f2,f3,f4,f5,f6) is the proof(deduction) of</a:t>
            </a:r>
            <a:r>
              <a:rPr lang="en-US" sz="4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r from the hypotheses (f1,f2,f3)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05857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96C693-ED79-4435-BCDE-BEDC255F965F}"/>
              </a:ext>
            </a:extLst>
          </p:cNvPr>
          <p:cNvSpPr txBox="1"/>
          <p:nvPr/>
        </p:nvSpPr>
        <p:spPr>
          <a:xfrm>
            <a:off x="2901820" y="447869"/>
            <a:ext cx="60928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We apply the theorem of deduction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EA8CDD-659E-48AD-ACF9-E8D3B0B65011}"/>
              </a:ext>
            </a:extLst>
          </p:cNvPr>
          <p:cNvSpPr txBox="1"/>
          <p:nvPr/>
        </p:nvSpPr>
        <p:spPr>
          <a:xfrm>
            <a:off x="1362269" y="1679510"/>
            <a:ext cx="9918441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0" dirty="0">
                <a:solidFill>
                  <a:srgbClr val="000000"/>
                </a:solidFill>
                <a:effectLst/>
                <a:latin typeface="WordVisi_MSFontService"/>
              </a:rPr>
              <a:t> </a:t>
            </a:r>
            <a:r>
              <a:rPr lang="en-US" sz="3600" i="1" dirty="0">
                <a:solidFill>
                  <a:srgbClr val="000000"/>
                </a:solidFill>
                <a:latin typeface="WordVisi_MSFontService"/>
              </a:rPr>
              <a:t> (</a:t>
            </a:r>
            <a:r>
              <a:rPr lang="en-US" sz="3600" dirty="0">
                <a:solidFill>
                  <a:srgbClr val="000000"/>
                </a:solidFill>
                <a:latin typeface="WordVisi_MSFontService"/>
              </a:rPr>
              <a:t>Ꞁ </a:t>
            </a:r>
            <a:r>
              <a:rPr lang="en-US" sz="3600" i="1" dirty="0">
                <a:solidFill>
                  <a:srgbClr val="000000"/>
                </a:solidFill>
                <a:latin typeface="WordVisi_MSFontService"/>
              </a:rPr>
              <a:t>p</a:t>
            </a:r>
            <a:r>
              <a:rPr lang="en-GB" sz="3600" dirty="0">
                <a:solidFill>
                  <a:srgbClr val="000000"/>
                </a:solidFill>
                <a:latin typeface="WordVisi_MSFontService"/>
              </a:rPr>
              <a:t> →</a:t>
            </a:r>
            <a:r>
              <a:rPr lang="en-GB" sz="3600" i="1" dirty="0">
                <a:solidFill>
                  <a:srgbClr val="000000"/>
                </a:solidFill>
                <a:latin typeface="WordVisi_MSFontService"/>
              </a:rPr>
              <a:t>(q</a:t>
            </a:r>
            <a:r>
              <a:rPr lang="en-GB" sz="3600" dirty="0">
                <a:solidFill>
                  <a:srgbClr val="000000"/>
                </a:solidFill>
                <a:latin typeface="WordVisi_MSFontService"/>
              </a:rPr>
              <a:t> →</a:t>
            </a:r>
            <a:r>
              <a:rPr lang="en-GB" sz="3600" i="1" dirty="0">
                <a:solidFill>
                  <a:srgbClr val="000000"/>
                </a:solidFill>
                <a:latin typeface="WordVisi_MSFontService"/>
              </a:rPr>
              <a:t>r)), (</a:t>
            </a:r>
            <a:r>
              <a:rPr lang="en-US" sz="3600" b="1" dirty="0">
                <a:solidFill>
                  <a:srgbClr val="000000"/>
                </a:solidFill>
                <a:latin typeface="WordVisi_MSFontService"/>
              </a:rPr>
              <a:t> </a:t>
            </a:r>
            <a:r>
              <a:rPr lang="en-US" sz="3600" dirty="0">
                <a:solidFill>
                  <a:srgbClr val="000000"/>
                </a:solidFill>
                <a:latin typeface="WordVisi_MSFontService"/>
              </a:rPr>
              <a:t>Ꞁ </a:t>
            </a:r>
            <a:r>
              <a:rPr lang="en-US" sz="3600" i="1" dirty="0">
                <a:solidFill>
                  <a:srgbClr val="000000"/>
                </a:solidFill>
                <a:latin typeface="WordVisi_MSFontService"/>
              </a:rPr>
              <a:t>p</a:t>
            </a:r>
            <a:r>
              <a:rPr lang="en-GB" sz="3600" dirty="0">
                <a:solidFill>
                  <a:srgbClr val="000000"/>
                </a:solidFill>
                <a:latin typeface="WordVisi_MSFontService"/>
              </a:rPr>
              <a:t> →</a:t>
            </a:r>
            <a:r>
              <a:rPr lang="en-GB" sz="3600" i="1" dirty="0">
                <a:solidFill>
                  <a:srgbClr val="000000"/>
                </a:solidFill>
                <a:latin typeface="WordVisi_MSFontService"/>
              </a:rPr>
              <a:t>q), </a:t>
            </a:r>
            <a:r>
              <a:rPr lang="en-US" sz="3600" b="1" dirty="0">
                <a:solidFill>
                  <a:srgbClr val="000000"/>
                </a:solidFill>
                <a:latin typeface="WordVisi_MSFontService"/>
              </a:rPr>
              <a:t> </a:t>
            </a:r>
            <a:r>
              <a:rPr lang="en-US" sz="3600" dirty="0">
                <a:solidFill>
                  <a:srgbClr val="000000"/>
                </a:solidFill>
                <a:latin typeface="WordVisi_MSFontService"/>
              </a:rPr>
              <a:t>Ꞁ </a:t>
            </a:r>
            <a:r>
              <a:rPr lang="en-US" sz="3600" i="1" dirty="0">
                <a:solidFill>
                  <a:srgbClr val="000000"/>
                </a:solidFill>
                <a:latin typeface="WordVisi_MSFontService"/>
              </a:rPr>
              <a:t>p</a:t>
            </a:r>
            <a:r>
              <a:rPr lang="en-GB" sz="3600" dirty="0">
                <a:solidFill>
                  <a:srgbClr val="000000"/>
                </a:solidFill>
                <a:latin typeface="WordVisi_MSFontService"/>
              </a:rPr>
              <a:t> </a:t>
            </a:r>
            <a:r>
              <a:rPr lang="en-US" sz="3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|- </a:t>
            </a:r>
            <a:r>
              <a:rPr lang="en-GB" sz="3600" i="1" dirty="0">
                <a:solidFill>
                  <a:srgbClr val="000000"/>
                </a:solidFill>
                <a:effectLst/>
                <a:latin typeface="WordVisi_MSFontService"/>
              </a:rPr>
              <a:t>r</a:t>
            </a:r>
          </a:p>
          <a:p>
            <a:r>
              <a:rPr lang="en-US" sz="2400" i="0" dirty="0">
                <a:solidFill>
                  <a:srgbClr val="000000"/>
                </a:solidFill>
                <a:effectLst/>
                <a:latin typeface="WordVisi_MSFontService"/>
              </a:rPr>
              <a:t> </a:t>
            </a:r>
            <a:r>
              <a:rPr lang="en-US" sz="3600" i="1" dirty="0">
                <a:solidFill>
                  <a:srgbClr val="000000"/>
                </a:solidFill>
                <a:latin typeface="WordVisi_MSFontService"/>
              </a:rPr>
              <a:t> (</a:t>
            </a:r>
            <a:r>
              <a:rPr lang="en-US" sz="3600" dirty="0">
                <a:solidFill>
                  <a:srgbClr val="000000"/>
                </a:solidFill>
                <a:latin typeface="WordVisi_MSFontService"/>
              </a:rPr>
              <a:t>Ꞁ </a:t>
            </a:r>
            <a:r>
              <a:rPr lang="en-US" sz="3600" i="1" dirty="0">
                <a:solidFill>
                  <a:srgbClr val="000000"/>
                </a:solidFill>
                <a:latin typeface="WordVisi_MSFontService"/>
              </a:rPr>
              <a:t>p</a:t>
            </a:r>
            <a:r>
              <a:rPr lang="en-GB" sz="3600" dirty="0">
                <a:solidFill>
                  <a:srgbClr val="000000"/>
                </a:solidFill>
                <a:latin typeface="WordVisi_MSFontService"/>
              </a:rPr>
              <a:t> →</a:t>
            </a:r>
            <a:r>
              <a:rPr lang="en-GB" sz="3600" i="1" dirty="0">
                <a:solidFill>
                  <a:srgbClr val="000000"/>
                </a:solidFill>
                <a:latin typeface="WordVisi_MSFontService"/>
              </a:rPr>
              <a:t>(q</a:t>
            </a:r>
            <a:r>
              <a:rPr lang="en-GB" sz="3600" dirty="0">
                <a:solidFill>
                  <a:srgbClr val="000000"/>
                </a:solidFill>
                <a:latin typeface="WordVisi_MSFontService"/>
              </a:rPr>
              <a:t> →</a:t>
            </a:r>
            <a:r>
              <a:rPr lang="en-GB" sz="3600" i="1" dirty="0">
                <a:solidFill>
                  <a:srgbClr val="000000"/>
                </a:solidFill>
                <a:latin typeface="WordVisi_MSFontService"/>
              </a:rPr>
              <a:t>r)), </a:t>
            </a:r>
            <a:r>
              <a:rPr lang="en-GB" sz="3600" i="1" dirty="0">
                <a:solidFill>
                  <a:srgbClr val="000000"/>
                </a:solidFill>
                <a:effectLst/>
                <a:latin typeface="WordVisi_MSFontService"/>
              </a:rPr>
              <a:t>(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WordVisi_MSFontService"/>
              </a:rPr>
              <a:t> </a:t>
            </a:r>
            <a:r>
              <a:rPr lang="en-US" sz="3600" i="0" dirty="0">
                <a:solidFill>
                  <a:srgbClr val="000000"/>
                </a:solidFill>
                <a:effectLst/>
                <a:latin typeface="WordVisi_MSFontService"/>
              </a:rPr>
              <a:t>Ꞁ </a:t>
            </a:r>
            <a:r>
              <a:rPr lang="en-US" sz="3600" i="1" dirty="0">
                <a:solidFill>
                  <a:srgbClr val="000000"/>
                </a:solidFill>
                <a:effectLst/>
                <a:latin typeface="WordVisi_MSFontService"/>
              </a:rPr>
              <a:t>p</a:t>
            </a:r>
            <a:r>
              <a:rPr lang="en-GB" sz="3600" i="0" dirty="0">
                <a:solidFill>
                  <a:srgbClr val="000000"/>
                </a:solidFill>
                <a:effectLst/>
                <a:latin typeface="WordVisi_MSFontService"/>
              </a:rPr>
              <a:t> →</a:t>
            </a:r>
            <a:r>
              <a:rPr lang="en-GB" sz="3600" i="1" dirty="0">
                <a:solidFill>
                  <a:srgbClr val="000000"/>
                </a:solidFill>
                <a:effectLst/>
                <a:latin typeface="WordVisi_MSFontService"/>
              </a:rPr>
              <a:t>q)</a:t>
            </a:r>
            <a:r>
              <a:rPr lang="en-GB" sz="3600" i="0" dirty="0">
                <a:solidFill>
                  <a:srgbClr val="000000"/>
                </a:solidFill>
                <a:effectLst/>
                <a:latin typeface="WordVisi_MSFontService"/>
              </a:rPr>
              <a:t> </a:t>
            </a:r>
            <a:r>
              <a:rPr lang="en-US" sz="3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|- 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WordVisi_MSFontService"/>
              </a:rPr>
              <a:t> </a:t>
            </a:r>
            <a:r>
              <a:rPr lang="en-US" sz="3600" i="0" dirty="0">
                <a:solidFill>
                  <a:srgbClr val="000000"/>
                </a:solidFill>
                <a:effectLst/>
                <a:latin typeface="WordVisi_MSFontService"/>
              </a:rPr>
              <a:t>Ꞁ </a:t>
            </a:r>
            <a:r>
              <a:rPr lang="en-US" sz="3600" i="1" dirty="0">
                <a:solidFill>
                  <a:srgbClr val="000000"/>
                </a:solidFill>
                <a:effectLst/>
                <a:latin typeface="WordVisi_MSFontService"/>
              </a:rPr>
              <a:t>p</a:t>
            </a:r>
            <a:r>
              <a:rPr lang="en-GB" sz="3600" i="0" dirty="0">
                <a:solidFill>
                  <a:srgbClr val="000000"/>
                </a:solidFill>
                <a:effectLst/>
                <a:latin typeface="WordVisi_MSFontService"/>
              </a:rPr>
              <a:t> →</a:t>
            </a:r>
            <a:r>
              <a:rPr lang="en-GB" sz="3600" i="1" dirty="0">
                <a:solidFill>
                  <a:srgbClr val="000000"/>
                </a:solidFill>
                <a:effectLst/>
                <a:latin typeface="WordVisi_MSFontService"/>
              </a:rPr>
              <a:t>r</a:t>
            </a:r>
          </a:p>
          <a:p>
            <a:r>
              <a:rPr lang="en-US" sz="3600" i="0" dirty="0">
                <a:solidFill>
                  <a:srgbClr val="000000"/>
                </a:solidFill>
                <a:effectLst/>
                <a:latin typeface="WordVisi_MSFontService"/>
              </a:rPr>
              <a:t> 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 </a:t>
            </a:r>
            <a:r>
              <a:rPr lang="en-US" sz="3600" i="1" dirty="0">
                <a:solidFill>
                  <a:srgbClr val="000000"/>
                </a:solidFill>
                <a:latin typeface="WordVisi_MSFontService"/>
              </a:rPr>
              <a:t> (</a:t>
            </a:r>
            <a:r>
              <a:rPr lang="en-US" sz="3600" dirty="0">
                <a:solidFill>
                  <a:srgbClr val="000000"/>
                </a:solidFill>
                <a:latin typeface="WordVisi_MSFontService"/>
              </a:rPr>
              <a:t>Ꞁ </a:t>
            </a:r>
            <a:r>
              <a:rPr lang="en-US" sz="3600" i="1" dirty="0">
                <a:solidFill>
                  <a:srgbClr val="000000"/>
                </a:solidFill>
                <a:latin typeface="WordVisi_MSFontService"/>
              </a:rPr>
              <a:t>p</a:t>
            </a:r>
            <a:r>
              <a:rPr lang="en-GB" sz="3600" dirty="0">
                <a:solidFill>
                  <a:srgbClr val="000000"/>
                </a:solidFill>
                <a:latin typeface="WordVisi_MSFontService"/>
              </a:rPr>
              <a:t> →</a:t>
            </a:r>
            <a:r>
              <a:rPr lang="en-GB" sz="3600" i="1" dirty="0">
                <a:solidFill>
                  <a:srgbClr val="000000"/>
                </a:solidFill>
                <a:latin typeface="WordVisi_MSFontService"/>
              </a:rPr>
              <a:t>(q</a:t>
            </a:r>
            <a:r>
              <a:rPr lang="en-GB" sz="3600" dirty="0">
                <a:solidFill>
                  <a:srgbClr val="000000"/>
                </a:solidFill>
                <a:latin typeface="WordVisi_MSFontService"/>
              </a:rPr>
              <a:t> →</a:t>
            </a:r>
            <a:r>
              <a:rPr lang="en-GB" sz="3600" i="1" dirty="0">
                <a:solidFill>
                  <a:srgbClr val="000000"/>
                </a:solidFill>
                <a:latin typeface="WordVisi_MSFontService"/>
              </a:rPr>
              <a:t>r))</a:t>
            </a:r>
            <a:r>
              <a:rPr lang="en-GB" sz="3600" i="0" dirty="0">
                <a:solidFill>
                  <a:srgbClr val="000000"/>
                </a:solidFill>
                <a:effectLst/>
                <a:latin typeface="WordVisi_MSFontService"/>
              </a:rPr>
              <a:t> </a:t>
            </a:r>
            <a:r>
              <a:rPr lang="en-US" sz="3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|- </a:t>
            </a:r>
            <a:r>
              <a:rPr lang="en-GB" sz="3600" i="1" dirty="0">
                <a:solidFill>
                  <a:srgbClr val="000000"/>
                </a:solidFill>
                <a:effectLst/>
                <a:latin typeface="WordVisi_MSFontService"/>
              </a:rPr>
              <a:t>(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WordVisi_MSFontService"/>
              </a:rPr>
              <a:t> </a:t>
            </a:r>
            <a:r>
              <a:rPr lang="en-US" sz="3600" i="0" dirty="0">
                <a:solidFill>
                  <a:srgbClr val="000000"/>
                </a:solidFill>
                <a:effectLst/>
                <a:latin typeface="WordVisi_MSFontService"/>
              </a:rPr>
              <a:t>Ꞁ </a:t>
            </a:r>
            <a:r>
              <a:rPr lang="en-US" sz="3600" i="1" dirty="0">
                <a:solidFill>
                  <a:srgbClr val="000000"/>
                </a:solidFill>
                <a:effectLst/>
                <a:latin typeface="WordVisi_MSFontService"/>
              </a:rPr>
              <a:t>p</a:t>
            </a:r>
            <a:r>
              <a:rPr lang="en-GB" sz="3600" i="0" dirty="0">
                <a:solidFill>
                  <a:srgbClr val="000000"/>
                </a:solidFill>
                <a:effectLst/>
                <a:latin typeface="WordVisi_MSFontService"/>
              </a:rPr>
              <a:t> →</a:t>
            </a:r>
            <a:r>
              <a:rPr lang="en-GB" sz="3600" i="1" dirty="0">
                <a:solidFill>
                  <a:srgbClr val="000000"/>
                </a:solidFill>
                <a:effectLst/>
                <a:latin typeface="WordVisi_MSFontService"/>
              </a:rPr>
              <a:t>q)</a:t>
            </a:r>
            <a:r>
              <a:rPr lang="en-GB" sz="3600" i="0" dirty="0">
                <a:solidFill>
                  <a:srgbClr val="000000"/>
                </a:solidFill>
                <a:effectLst/>
                <a:latin typeface="WordVisi_MSFontService"/>
              </a:rPr>
              <a:t> →</a:t>
            </a:r>
            <a:r>
              <a:rPr lang="en-US" sz="3600" i="0" dirty="0">
                <a:solidFill>
                  <a:srgbClr val="000000"/>
                </a:solidFill>
                <a:effectLst/>
                <a:latin typeface="WordVisi_MSFontService"/>
              </a:rPr>
              <a:t> (Ꞁ </a:t>
            </a:r>
            <a:r>
              <a:rPr lang="en-US" sz="3600" i="1" dirty="0">
                <a:solidFill>
                  <a:srgbClr val="000000"/>
                </a:solidFill>
                <a:effectLst/>
                <a:latin typeface="WordVisi_MSFontService"/>
              </a:rPr>
              <a:t>p</a:t>
            </a:r>
            <a:r>
              <a:rPr lang="en-GB" sz="3600" i="0" dirty="0">
                <a:solidFill>
                  <a:srgbClr val="000000"/>
                </a:solidFill>
                <a:effectLst/>
                <a:latin typeface="WordVisi_MSFontService"/>
              </a:rPr>
              <a:t> →</a:t>
            </a:r>
            <a:r>
              <a:rPr lang="en-GB" sz="3600" i="1" dirty="0">
                <a:solidFill>
                  <a:srgbClr val="000000"/>
                </a:solidFill>
                <a:effectLst/>
                <a:latin typeface="WordVisi_MSFontService"/>
              </a:rPr>
              <a:t>r)</a:t>
            </a:r>
          </a:p>
          <a:p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 </a:t>
            </a:r>
            <a:r>
              <a:rPr lang="en-US" sz="3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|- </a:t>
            </a:r>
            <a:r>
              <a:rPr lang="en-US" sz="3600" i="1" dirty="0">
                <a:solidFill>
                  <a:srgbClr val="000000"/>
                </a:solidFill>
                <a:latin typeface="WordVisi_MSFontService"/>
              </a:rPr>
              <a:t> (</a:t>
            </a:r>
            <a:r>
              <a:rPr lang="en-US" sz="3600" dirty="0">
                <a:solidFill>
                  <a:srgbClr val="000000"/>
                </a:solidFill>
                <a:latin typeface="WordVisi_MSFontService"/>
              </a:rPr>
              <a:t>Ꞁ </a:t>
            </a:r>
            <a:r>
              <a:rPr lang="en-US" sz="3600" i="1" dirty="0">
                <a:solidFill>
                  <a:srgbClr val="000000"/>
                </a:solidFill>
                <a:latin typeface="WordVisi_MSFontService"/>
              </a:rPr>
              <a:t>p</a:t>
            </a:r>
            <a:r>
              <a:rPr lang="en-GB" sz="3600" dirty="0">
                <a:solidFill>
                  <a:srgbClr val="000000"/>
                </a:solidFill>
                <a:latin typeface="WordVisi_MSFontService"/>
              </a:rPr>
              <a:t> →</a:t>
            </a:r>
            <a:r>
              <a:rPr lang="en-GB" sz="3600" i="1" dirty="0">
                <a:solidFill>
                  <a:srgbClr val="000000"/>
                </a:solidFill>
                <a:latin typeface="WordVisi_MSFontService"/>
              </a:rPr>
              <a:t>(q</a:t>
            </a:r>
            <a:r>
              <a:rPr lang="en-GB" sz="3600" dirty="0">
                <a:solidFill>
                  <a:srgbClr val="000000"/>
                </a:solidFill>
                <a:latin typeface="WordVisi_MSFontService"/>
              </a:rPr>
              <a:t> →</a:t>
            </a:r>
            <a:r>
              <a:rPr lang="en-GB" sz="3600" i="1" dirty="0">
                <a:solidFill>
                  <a:srgbClr val="000000"/>
                </a:solidFill>
                <a:latin typeface="WordVisi_MSFontService"/>
              </a:rPr>
              <a:t>r)) </a:t>
            </a:r>
            <a:r>
              <a:rPr lang="en-GB" sz="3600" i="0" dirty="0">
                <a:solidFill>
                  <a:srgbClr val="000000"/>
                </a:solidFill>
                <a:effectLst/>
                <a:latin typeface="WordVisi_MSFontService"/>
              </a:rPr>
              <a:t>→ (</a:t>
            </a:r>
            <a:r>
              <a:rPr lang="en-GB" sz="3600" i="1" dirty="0">
                <a:solidFill>
                  <a:srgbClr val="000000"/>
                </a:solidFill>
                <a:effectLst/>
                <a:latin typeface="WordVisi_MSFontService"/>
              </a:rPr>
              <a:t>(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WordVisi_MSFontService"/>
              </a:rPr>
              <a:t> </a:t>
            </a:r>
            <a:r>
              <a:rPr lang="en-US" sz="3600" i="0" dirty="0">
                <a:solidFill>
                  <a:srgbClr val="000000"/>
                </a:solidFill>
                <a:effectLst/>
                <a:latin typeface="WordVisi_MSFontService"/>
              </a:rPr>
              <a:t>Ꞁ </a:t>
            </a:r>
            <a:r>
              <a:rPr lang="en-US" sz="3600" i="1" dirty="0">
                <a:solidFill>
                  <a:srgbClr val="000000"/>
                </a:solidFill>
                <a:effectLst/>
                <a:latin typeface="WordVisi_MSFontService"/>
              </a:rPr>
              <a:t>p</a:t>
            </a:r>
            <a:r>
              <a:rPr lang="en-GB" sz="3600" i="0" dirty="0">
                <a:solidFill>
                  <a:srgbClr val="000000"/>
                </a:solidFill>
                <a:effectLst/>
                <a:latin typeface="WordVisi_MSFontService"/>
              </a:rPr>
              <a:t> →</a:t>
            </a:r>
            <a:r>
              <a:rPr lang="en-GB" sz="3600" i="1" dirty="0">
                <a:solidFill>
                  <a:srgbClr val="000000"/>
                </a:solidFill>
                <a:effectLst/>
                <a:latin typeface="WordVisi_MSFontService"/>
              </a:rPr>
              <a:t>q)</a:t>
            </a:r>
            <a:r>
              <a:rPr lang="en-GB" sz="3600" i="0" dirty="0">
                <a:solidFill>
                  <a:srgbClr val="000000"/>
                </a:solidFill>
                <a:effectLst/>
                <a:latin typeface="WordVisi_MSFontService"/>
              </a:rPr>
              <a:t> →</a:t>
            </a:r>
            <a:r>
              <a:rPr lang="en-US" sz="3600" i="0" dirty="0">
                <a:solidFill>
                  <a:srgbClr val="000000"/>
                </a:solidFill>
                <a:effectLst/>
                <a:latin typeface="WordVisi_MSFontService"/>
              </a:rPr>
              <a:t> (Ꞁ </a:t>
            </a:r>
            <a:r>
              <a:rPr lang="en-US" sz="3600" i="1" dirty="0">
                <a:solidFill>
                  <a:srgbClr val="000000"/>
                </a:solidFill>
                <a:effectLst/>
                <a:latin typeface="WordVisi_MSFontService"/>
              </a:rPr>
              <a:t>p</a:t>
            </a:r>
            <a:r>
              <a:rPr lang="en-GB" sz="3600" i="0" dirty="0">
                <a:solidFill>
                  <a:srgbClr val="000000"/>
                </a:solidFill>
                <a:effectLst/>
                <a:latin typeface="WordVisi_MSFontService"/>
              </a:rPr>
              <a:t> →</a:t>
            </a:r>
            <a:r>
              <a:rPr lang="en-GB" sz="3600" i="1" dirty="0">
                <a:solidFill>
                  <a:srgbClr val="000000"/>
                </a:solidFill>
                <a:effectLst/>
                <a:latin typeface="WordVisi_MSFontService"/>
              </a:rPr>
              <a:t>r))  </a:t>
            </a:r>
            <a:r>
              <a:rPr lang="en-US" sz="3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endParaRPr lang="en-US" sz="3200" dirty="0"/>
          </a:p>
          <a:p>
            <a:endParaRPr lang="en-US" sz="2800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4B3D1D64-DA0B-49B3-A5A7-8D6F005122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3181160"/>
              </p:ext>
            </p:extLst>
          </p:nvPr>
        </p:nvGraphicFramePr>
        <p:xfrm>
          <a:off x="1496008" y="4059659"/>
          <a:ext cx="8042987" cy="718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r:id="rId3" imgW="2133600" imgH="190500" progId="Equation.3">
                  <p:embed/>
                </p:oleObj>
              </mc:Choice>
              <mc:Fallback>
                <p:oleObj r:id="rId3" imgW="2133600" imgH="190500" progId="Equation.3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1AB71527-BE4B-4E48-8262-8DA778EE6A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6008" y="4059659"/>
                        <a:ext cx="8042987" cy="7181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1170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451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WordVisi_MSFontService</vt:lpstr>
      <vt:lpstr>Office Theme</vt:lpstr>
      <vt:lpstr>Equation.3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10</cp:revision>
  <dcterms:created xsi:type="dcterms:W3CDTF">2020-11-03T09:03:25Z</dcterms:created>
  <dcterms:modified xsi:type="dcterms:W3CDTF">2020-11-10T08:31:50Z</dcterms:modified>
</cp:coreProperties>
</file>