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0e66f2a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0e66f2a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0e66f2a5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0e66f2a5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0e66f2a5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0e66f2a5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0fb069d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0fb069d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928cdd11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928cdd11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0e66f2a5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0e66f2a5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0e66f2a5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0e66f2a5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0e66f2a5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0e66f2a5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0e66f2a5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0e66f2a5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0e66f2a5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0e66f2a5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0e66f2a5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0e66f2a5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928cdd11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1928cdd11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0e66f2a5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0e66f2a5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928cdd11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928cdd11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simplifiedios.net/ios-uinavigationcontroller-tutorial/" TargetMode="External"/><Relationship Id="rId4" Type="http://schemas.openxmlformats.org/officeDocument/2006/relationships/hyperlink" Target="https://guides.codepath.com/ios/Tab-Bar-Controller-Guide" TargetMode="External"/><Relationship Id="rId5" Type="http://schemas.openxmlformats.org/officeDocument/2006/relationships/hyperlink" Target="https://spin.atomicobject.com/2015/12/23/swift-uipageviewcontroller-tutorial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weheartswift.com/uiview-fundamental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20375"/>
            <a:ext cx="8520600" cy="3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Curs iOS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#2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5750" y="3679976"/>
            <a:ext cx="3016350" cy="120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.UIViewController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	Un obiect care controleaza un view principal.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Orice alt view care va fi afisat de acest obiect va fi un subview al view-ului principal.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Orice aplicatie are cel putin in UIViewController.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Fortand putin limbajul, putem spune ca un UIViewController reprezinta un ecran.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5. IBOutlets + IBActions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Le utilizam cand dorim sa conectam storyboard-ul la cod.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IBOutlet: conecteaza un view cu o proprietate (variabila) din UIViewController (sau un view in alte cazuri)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IBAction: conecteaza un trigger din UI cu o metoda. ex: la apasarea pe un UIButton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6.	Navigation &amp; UIViewController LifeCycle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UINavigationController (</a:t>
            </a:r>
            <a:r>
              <a:rPr lang="en" u="sng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tutorial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Comic Sans MS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Controleaza un stack de controllere (push &amp; pop)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UITabBarController (</a:t>
            </a:r>
            <a:r>
              <a:rPr lang="en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4"/>
              </a:rPr>
              <a:t>tutorial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Comic Sans MS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Compus dintr-o bara de navigare situata in partea jos, iar la apasarea fiecarui item de navigare din bara respectiva se afiseaza un controller diferit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UIPageViewController (</a:t>
            </a:r>
            <a:r>
              <a:rPr lang="en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5"/>
              </a:rPr>
              <a:t>tutorial</a:t>
            </a:r>
            <a:r>
              <a:rPr lang="en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Modala (presentation)</a:t>
            </a:r>
            <a:endParaRPr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SEGUES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definesc relatii de tranzitie intre doua viewcontrollere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Set pot pasa date de la un controller la celalalt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Declansare: performSegue(...)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Pasare de date: prepareForSegue(...)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	UIViewController Life Cycle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viewDidLoad()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viewWillAppear(_ animated: Bool)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viewWillLayoutSubviews()</a:t>
            </a:r>
            <a:endParaRPr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viewDidLayoutSubviews()</a:t>
            </a:r>
            <a:endParaRPr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viewDidAppear(_ animated: Bool)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viewWillDisappear(_ animated: Bool)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viewDidDisappear(_ animated: Bool)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25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1. Storyboards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2. UIView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. Constraints (Auto layout system)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4. UIViewController (“ecran”)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5. IBOutlets + IBActions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6. Navigation &amp;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UIViewController Life Cycle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ic Sans MS"/>
              <a:buAutoNum type="arabicPeriod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Storyboards (iOS 5+)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96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Permit desenarea mai multor ecrane* intr-un singur fisier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Se pot defini relatii intre “ecrane” (navigare)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Preview-ul unui ecran* este intr-o mare masura conform realitatii.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Productivitate mai mare comparativ cu modul programatic.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*ecran = UIViewController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Storyboards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Dezavantaje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omic Sans MS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Proces dificil de code review  (sursa XML e aproape imposibil de citit de catre om)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Conflictele in urma unui “merge” intre branch-uri sunt greu de rezolvat.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2. UIView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Defineste o suprafata de forma unui dreptunghi cu care un user poate interactiona prin intermediul gesturilor.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Un view poate contine alte view-uri, denumite subview-uri.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Sistem de coordonate: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Colt stanga sus-   minim x, minim y (punct de origine)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Colt dreapta sus-  maxim x, minim y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Colt jos stanga-    minim x, maxim y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Colt jos dreapta-     maxim x, maxim y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UView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Exemple: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UIView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UIButton: UIView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UILabel: UIView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UITextField: UIView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Interactiune cu user-ul: tap, pan, swipe, pinch etc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Click aici pt mai multe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3. Constraints si Safe Area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523800" y="947750"/>
            <a:ext cx="8520600" cy="3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Ce este Safa Area?</a:t>
            </a:r>
            <a:endParaRPr b="1"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525" y="1411175"/>
            <a:ext cx="3434467" cy="3416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Constraints si Safe Area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523800" y="1311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Sunt folosite pentru a fixa un view in pozitia dorita.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Singulare: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width, height, aspect ratio, horizontally / verctically in container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ntre mai multe view-uri: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equal widths / heights,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leading/trailing/bottom/top edges,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horizontally / vertically center,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First baselines</a:t>
            </a:r>
            <a:endParaRPr b="1">
              <a:solidFill>
                <a:srgbClr val="D9D9D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Constraints si Safe Area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523800" y="947750"/>
            <a:ext cx="8520600" cy="3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PENTRU A NU AVEA CONFLICTE ATUNCI CAND ADAUGAM CONSTRANGERI UNUI VIEW, ACESTA TREBUIE SA INDEPLINEASCA URMATOARELE CONDITII: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b="1" lang="en">
                <a:solidFill>
                  <a:srgbClr val="FF0000"/>
                </a:solidFill>
              </a:rPr>
              <a:t>POZITIA UNUI COLT DEFINITA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b="1" lang="en">
                <a:solidFill>
                  <a:srgbClr val="FF0000"/>
                </a:solidFill>
              </a:rPr>
              <a:t>INALTIME DEFINITA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b="1" lang="en">
                <a:solidFill>
                  <a:srgbClr val="FF0000"/>
                </a:solidFill>
              </a:rPr>
              <a:t>LATIME DEFINITA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