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A3C3-96C4-4163-B26A-548897225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BCE67-FB12-468C-BDC5-A7E2F3ED0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52E7-19F6-4166-ACD8-D936F643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3A51-CF08-447D-9C95-7989279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AA49-8BEB-4372-8CF5-124BD030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F381-5138-45CB-86AA-088F541B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8BA54-3BFC-4D15-B2ED-1E789DD16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7F99-3B0B-4F72-9069-5234DF8B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D7BF-1466-4327-ADCB-D13E6C55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FF46-ACF6-4296-B3C6-43860BA1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6C3DB-6CC2-4124-AC9A-5B30862EF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4740F-1DCB-48F0-AD9F-016020E93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F1A3-997B-41BB-A853-C7B58B87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C5F4-DE76-4701-8A77-7FE7D016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B320-2581-4289-B9B3-CBB46655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00F8-4293-4DF6-9208-F5ECB207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8055-53B0-403E-BC94-5D9BDA7A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127B-314D-4765-A297-0735DFBE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551F-B407-4FF5-8D73-FD87DC55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A856-8C7B-4760-8A9C-F2A48DAC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7277-CA4A-4CCF-85DB-524BD4B3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9A32C-4341-44F9-A4C3-AEC23E3E9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7132-F0CA-48B1-8E16-6EB6EA93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5BA7C-EF4C-47BF-816F-5258AACF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6DCE8-FB89-40AF-B99D-BA64D371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6D2-3501-4356-9FED-2D7C8164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525B-C74E-4131-B70D-4AB38D52F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D1AB3-D4AB-46F7-BBCE-5A84A534D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AA11A-450F-46B3-84FD-B6903F64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6275-AE57-4019-AB13-D5734789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4C91-399A-4F68-9807-39D4F0EE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D1D3-59BC-4D7B-865B-9C8E0971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BA37A-EE6D-479E-A606-093B7BF3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6553-A60A-47EA-83C4-55761F6F0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EB229-9DDE-4853-B38D-DEA161533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09814-DE38-4395-A277-8D30B7533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FE390-AB64-4DC1-85C8-FBAFF6B8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5EB6B-B7A3-4724-8218-F142534E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220DD-9BFA-40EA-B606-5661936D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5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6E03-B6F6-4799-9B3D-83C6D447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DE8B9-A3F5-4A88-9103-7EAB08AC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B5D60-594C-47D3-A364-DB81B622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F1BE4-5A8A-4956-B764-A4499DD6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D0C45-838D-4C6C-B781-A1011DF6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6853D-E288-4180-B584-7CD0D51E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019FE-3479-4913-BEB9-BD6FFC91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38A0-29C8-41AA-989F-18372023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17BC-7B1C-44D0-858E-FC436AE2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682EB-6F16-4FB1-96C3-8EDEE02ED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486C5-ECEF-44D2-ABFD-D85D9368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AF7E0-D37B-4287-A5AE-0CE45634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FEED-F4EB-463E-8130-06E94FD1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EDF6-3711-4D23-90B4-7849FF87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0DB53-761D-4189-88C9-DAFAAED46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2CD9A-C586-408C-9E4E-7B3E3A2FB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4B910-FE86-474E-840D-A03C1D5B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338A4-45D6-4799-8C6F-8B5BCC94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774B6-227C-44B7-82FE-941DD97D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1C152-A99B-494E-8E0F-B9C2A9DD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E3DBA-7EA5-46EA-A0AC-80BB8D877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905F-F43D-45AC-9D50-675725ACE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7793E-CEB2-40BB-AB72-83E5C1E17EF9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1D6A-6953-4F31-8454-E5A9E7488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971C-B408-4487-8187-D889B338F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7B4C-764E-4958-898B-0BE4A1F12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96CD-0BA8-4434-A990-553093399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 1.3 BOOLEAN FUCNTIONS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B873D-FC73-4D61-9BCC-4D18B070B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1E4D8-181D-4834-B6D8-A1602407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00" y="994299"/>
            <a:ext cx="9711000" cy="5686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0F23E-D426-407D-B421-05EB8BA69100}"/>
              </a:ext>
            </a:extLst>
          </p:cNvPr>
          <p:cNvSpPr txBox="1"/>
          <p:nvPr/>
        </p:nvSpPr>
        <p:spPr>
          <a:xfrm>
            <a:off x="3204839" y="318688"/>
            <a:ext cx="632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137404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AD42F-3809-42D2-A701-D398BD42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99" y="234256"/>
            <a:ext cx="8818030" cy="638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64EF72-EC63-4A2D-9D08-C89E29BB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538162"/>
            <a:ext cx="85820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2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27D7F-B0D0-48C6-AC60-A2D275A1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728662"/>
            <a:ext cx="80295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5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3946E-D7A1-4386-B906-6DEB339C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43" y="198112"/>
            <a:ext cx="8612714" cy="64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26133F-87AB-4A25-B6A3-653BA6959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62830"/>
              </p:ext>
            </p:extLst>
          </p:nvPr>
        </p:nvGraphicFramePr>
        <p:xfrm>
          <a:off x="2095129" y="454989"/>
          <a:ext cx="8211840" cy="2332600"/>
        </p:xfrm>
        <a:graphic>
          <a:graphicData uri="http://schemas.openxmlformats.org/drawingml/2006/table">
            <a:tbl>
              <a:tblPr/>
              <a:tblGrid>
                <a:gridCol w="684320">
                  <a:extLst>
                    <a:ext uri="{9D8B030D-6E8A-4147-A177-3AD203B41FA5}">
                      <a16:colId xmlns:a16="http://schemas.microsoft.com/office/drawing/2014/main" val="3700084126"/>
                    </a:ext>
                  </a:extLst>
                </a:gridCol>
                <a:gridCol w="684320">
                  <a:extLst>
                    <a:ext uri="{9D8B030D-6E8A-4147-A177-3AD203B41FA5}">
                      <a16:colId xmlns:a16="http://schemas.microsoft.com/office/drawing/2014/main" val="1486513198"/>
                    </a:ext>
                  </a:extLst>
                </a:gridCol>
                <a:gridCol w="684320">
                  <a:extLst>
                    <a:ext uri="{9D8B030D-6E8A-4147-A177-3AD203B41FA5}">
                      <a16:colId xmlns:a16="http://schemas.microsoft.com/office/drawing/2014/main" val="3986529618"/>
                    </a:ext>
                  </a:extLst>
                </a:gridCol>
                <a:gridCol w="684320">
                  <a:extLst>
                    <a:ext uri="{9D8B030D-6E8A-4147-A177-3AD203B41FA5}">
                      <a16:colId xmlns:a16="http://schemas.microsoft.com/office/drawing/2014/main" val="2172629557"/>
                    </a:ext>
                  </a:extLst>
                </a:gridCol>
                <a:gridCol w="684320">
                  <a:extLst>
                    <a:ext uri="{9D8B030D-6E8A-4147-A177-3AD203B41FA5}">
                      <a16:colId xmlns:a16="http://schemas.microsoft.com/office/drawing/2014/main" val="3341243130"/>
                    </a:ext>
                  </a:extLst>
                </a:gridCol>
                <a:gridCol w="684320">
                  <a:extLst>
                    <a:ext uri="{9D8B030D-6E8A-4147-A177-3AD203B41FA5}">
                      <a16:colId xmlns:a16="http://schemas.microsoft.com/office/drawing/2014/main" val="1782520126"/>
                    </a:ext>
                  </a:extLst>
                </a:gridCol>
                <a:gridCol w="684320">
                  <a:extLst>
                    <a:ext uri="{9D8B030D-6E8A-4147-A177-3AD203B41FA5}">
                      <a16:colId xmlns:a16="http://schemas.microsoft.com/office/drawing/2014/main" val="4007660553"/>
                    </a:ext>
                  </a:extLst>
                </a:gridCol>
                <a:gridCol w="684320">
                  <a:extLst>
                    <a:ext uri="{9D8B030D-6E8A-4147-A177-3AD203B41FA5}">
                      <a16:colId xmlns:a16="http://schemas.microsoft.com/office/drawing/2014/main" val="2517369966"/>
                    </a:ext>
                  </a:extLst>
                </a:gridCol>
                <a:gridCol w="684320">
                  <a:extLst>
                    <a:ext uri="{9D8B030D-6E8A-4147-A177-3AD203B41FA5}">
                      <a16:colId xmlns:a16="http://schemas.microsoft.com/office/drawing/2014/main" val="3660698162"/>
                    </a:ext>
                  </a:extLst>
                </a:gridCol>
                <a:gridCol w="684320">
                  <a:extLst>
                    <a:ext uri="{9D8B030D-6E8A-4147-A177-3AD203B41FA5}">
                      <a16:colId xmlns:a16="http://schemas.microsoft.com/office/drawing/2014/main" val="2345686541"/>
                    </a:ext>
                  </a:extLst>
                </a:gridCol>
                <a:gridCol w="684320">
                  <a:extLst>
                    <a:ext uri="{9D8B030D-6E8A-4147-A177-3AD203B41FA5}">
                      <a16:colId xmlns:a16="http://schemas.microsoft.com/office/drawing/2014/main" val="760637970"/>
                    </a:ext>
                  </a:extLst>
                </a:gridCol>
                <a:gridCol w="684320">
                  <a:extLst>
                    <a:ext uri="{9D8B030D-6E8A-4147-A177-3AD203B41FA5}">
                      <a16:colId xmlns:a16="http://schemas.microsoft.com/office/drawing/2014/main" val="2215234266"/>
                    </a:ext>
                  </a:extLst>
                </a:gridCol>
              </a:tblGrid>
              <a:tr h="244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5050"/>
                  </a:ext>
                </a:extLst>
              </a:tr>
              <a:tr h="244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76980"/>
                  </a:ext>
                </a:extLst>
              </a:tr>
              <a:tr h="2442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76322"/>
                  </a:ext>
                </a:extLst>
              </a:tr>
              <a:tr h="256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930741"/>
                  </a:ext>
                </a:extLst>
              </a:tr>
              <a:tr h="26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3911"/>
                  </a:ext>
                </a:extLst>
              </a:tr>
              <a:tr h="26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679621"/>
                  </a:ext>
                </a:extLst>
              </a:tr>
              <a:tr h="26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968023"/>
                  </a:ext>
                </a:extLst>
              </a:tr>
              <a:tr h="26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49768"/>
                  </a:ext>
                </a:extLst>
              </a:tr>
              <a:tr h="26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8222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292FA10-CE19-442D-9D90-FBECD651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28" y="3032453"/>
            <a:ext cx="8211839" cy="35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9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CFDBDB-0A89-49D2-84D8-FBF2CA20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76" y="89286"/>
            <a:ext cx="7705725" cy="3055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558C15-33A4-4FF0-BDFE-24A1B3423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176" y="3349102"/>
            <a:ext cx="7705725" cy="33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4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F870C4-5155-4472-941A-D50C5DF72FD3}"/>
</file>

<file path=customXml/itemProps2.xml><?xml version="1.0" encoding="utf-8"?>
<ds:datastoreItem xmlns:ds="http://schemas.openxmlformats.org/officeDocument/2006/customXml" ds:itemID="{39763E4F-1E6B-4EAD-8BEC-D9735A6B84A7}"/>
</file>

<file path=customXml/itemProps3.xml><?xml version="1.0" encoding="utf-8"?>
<ds:datastoreItem xmlns:ds="http://schemas.openxmlformats.org/officeDocument/2006/customXml" ds:itemID="{4C1168BB-0AB8-4C49-A545-B3A70C788CB4}"/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114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 1.3 BOOLEAN FUCNTIONS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 1.3 BOOLEAN FUCNTIONS</dc:title>
  <dc:creator>PAȘCU-OVIDIU GLIGOR</dc:creator>
  <cp:lastModifiedBy>PAȘCU-OVIDIU GLIGOR</cp:lastModifiedBy>
  <cp:revision>3</cp:revision>
  <dcterms:created xsi:type="dcterms:W3CDTF">2021-12-15T07:53:46Z</dcterms:created>
  <dcterms:modified xsi:type="dcterms:W3CDTF">2021-12-24T12:22:20Z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