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A748-5EC3-4547-92DC-8C99385E626D}" v="1" dt="2022-01-06T10:10:09.073"/>
    <p1510:client id="{D9F28805-E801-4308-BEB0-3F013563D36D}" v="2" dt="2022-01-07T20:14:19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ION" userId="S::bogdan.ion@stud.ubbcluj.ro::7eefaeac-d8e5-41b4-af7a-5348bce8f0a7" providerId="AD" clId="Web-{D9F28805-E801-4308-BEB0-3F013563D36D}"/>
    <pc:docChg chg="modSld">
      <pc:chgData name="BOGDAN ION" userId="S::bogdan.ion@stud.ubbcluj.ro::7eefaeac-d8e5-41b4-af7a-5348bce8f0a7" providerId="AD" clId="Web-{D9F28805-E801-4308-BEB0-3F013563D36D}" dt="2022-01-07T20:14:19.486" v="1" actId="1076"/>
      <pc:docMkLst>
        <pc:docMk/>
      </pc:docMkLst>
      <pc:sldChg chg="modSp">
        <pc:chgData name="BOGDAN ION" userId="S::bogdan.ion@stud.ubbcluj.ro::7eefaeac-d8e5-41b4-af7a-5348bce8f0a7" providerId="AD" clId="Web-{D9F28805-E801-4308-BEB0-3F013563D36D}" dt="2022-01-07T20:14:19.486" v="1" actId="1076"/>
        <pc:sldMkLst>
          <pc:docMk/>
          <pc:sldMk cId="0" sldId="262"/>
        </pc:sldMkLst>
        <pc:picChg chg="mod">
          <ac:chgData name="BOGDAN ION" userId="S::bogdan.ion@stud.ubbcluj.ro::7eefaeac-d8e5-41b4-af7a-5348bce8f0a7" providerId="AD" clId="Web-{D9F28805-E801-4308-BEB0-3F013563D36D}" dt="2022-01-07T20:14:19.486" v="1" actId="1076"/>
          <ac:picMkLst>
            <pc:docMk/>
            <pc:sldMk cId="0" sldId="262"/>
            <ac:picMk id="6" creationId="{00000000-0000-0000-0000-000000000000}"/>
          </ac:picMkLst>
        </pc:picChg>
      </pc:sldChg>
    </pc:docChg>
  </pc:docChgLst>
  <pc:docChgLst>
    <pc:chgData name="BOGDAN ION" userId="S::bogdan.ion@stud.ubbcluj.ro::7eefaeac-d8e5-41b4-af7a-5348bce8f0a7" providerId="AD" clId="Web-{A0EFA748-5EC3-4547-92DC-8C99385E626D}"/>
    <pc:docChg chg="sldOrd">
      <pc:chgData name="BOGDAN ION" userId="S::bogdan.ion@stud.ubbcluj.ro::7eefaeac-d8e5-41b4-af7a-5348bce8f0a7" providerId="AD" clId="Web-{A0EFA748-5EC3-4547-92DC-8C99385E626D}" dt="2022-01-06T10:10:09.073" v="0"/>
      <pc:docMkLst>
        <pc:docMk/>
      </pc:docMkLst>
      <pc:sldChg chg="ord">
        <pc:chgData name="BOGDAN ION" userId="S::bogdan.ion@stud.ubbcluj.ro::7eefaeac-d8e5-41b4-af7a-5348bce8f0a7" providerId="AD" clId="Web-{A0EFA748-5EC3-4547-92DC-8C99385E626D}" dt="2022-01-06T10:10:09.073" v="0"/>
        <pc:sldMkLst>
          <pc:docMk/>
          <pc:sldMk cId="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4883"/>
            <a:ext cx="9144000" cy="2387600"/>
          </a:xfrm>
        </p:spPr>
        <p:txBody>
          <a:bodyPr/>
          <a:lstStyle/>
          <a:p>
            <a:r>
              <a:rPr lang="ro-RO" altLang="en-US"/>
              <a:t>EXERCISE 1.8 - BOOLEAN FUNCTIONS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14445" y="3774440"/>
            <a:ext cx="456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en-US"/>
              <a:t>Goia Alexia Maria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Theory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955" y="1417955"/>
            <a:ext cx="7578090" cy="535178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280" y="1417955"/>
            <a:ext cx="7203440" cy="52197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1417955"/>
            <a:ext cx="8153400" cy="54933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70" y="1417955"/>
            <a:ext cx="7439660" cy="500443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680" y="1417955"/>
            <a:ext cx="6899275" cy="517715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rt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8355" y="80433"/>
            <a:ext cx="5297805" cy="668083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lstStyle/>
          <a:p>
            <a:r>
              <a:rPr lang="ro-RO" altLang="en-US"/>
              <a:t>Thank you for the attention! ;)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art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39820" y="64135"/>
            <a:ext cx="4912995" cy="673036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4E1C2-F867-433F-9BD9-F7A84609BA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581116-EC7A-4FC6-B4F7-6D38FFB219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D4E4E6-75A2-45D1-AA23-01CABEE63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Business Cooperate</vt:lpstr>
      <vt:lpstr>EXERCISE 1.8 - BOOLEAN FUNCTIONS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the attention! ;)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1.8 - BOOLEAN FUNCTIONS</dc:title>
  <dc:creator/>
  <cp:lastModifiedBy>lexig</cp:lastModifiedBy>
  <cp:revision>5</cp:revision>
  <dcterms:created xsi:type="dcterms:W3CDTF">2022-01-06T08:10:32Z</dcterms:created>
  <dcterms:modified xsi:type="dcterms:W3CDTF">2022-01-07T20:14:26Z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5C38F4995EF0480999970E85DA0501FB</vt:lpwstr>
  </property>
  <property fmtid="{D5CDD505-2E9C-101B-9397-08002B2CF9AE}" pid="3" name="KSOProductBuildVer">
    <vt:lpwstr>1033-11.2.0.10308</vt:lpwstr>
  </property>
  <property fmtid="{D5CDD505-2E9C-101B-9397-08002B2CF9AE}" pid="4" name="ContentTypeId">
    <vt:lpwstr>0x01010032F4383B09E06749B7DD530C84419D64</vt:lpwstr>
  </property>
</Properties>
</file>