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EB1CB-0371-459F-BDE5-37543F957B76}" v="53" dt="2022-01-13T18:39:02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-MARIAN GUCEANU" userId="S::george.guceanu@stud.ubbcluj.ro::9e84f117-bf95-459a-bc92-e6e67878e078" providerId="AD" clId="Web-{644EB1CB-0371-459F-BDE5-37543F957B76}"/>
    <pc:docChg chg="addSld modSld addMainMaster delMainMaster">
      <pc:chgData name="GEORGE-MARIAN GUCEANU" userId="S::george.guceanu@stud.ubbcluj.ro::9e84f117-bf95-459a-bc92-e6e67878e078" providerId="AD" clId="Web-{644EB1CB-0371-459F-BDE5-37543F957B76}" dt="2022-01-13T18:39:02.969" v="52" actId="1076"/>
      <pc:docMkLst>
        <pc:docMk/>
      </pc:docMkLst>
      <pc:sldChg chg="addSp modSp mod setBg modClrScheme chgLayout">
        <pc:chgData name="GEORGE-MARIAN GUCEANU" userId="S::george.guceanu@stud.ubbcluj.ro::9e84f117-bf95-459a-bc92-e6e67878e078" providerId="AD" clId="Web-{644EB1CB-0371-459F-BDE5-37543F957B76}" dt="2022-01-13T18:36:35.154" v="42" actId="20577"/>
        <pc:sldMkLst>
          <pc:docMk/>
          <pc:sldMk cId="109857222" sldId="256"/>
        </pc:sldMkLst>
        <pc:spChg chg="mod">
          <ac:chgData name="GEORGE-MARIAN GUCEANU" userId="S::george.guceanu@stud.ubbcluj.ro::9e84f117-bf95-459a-bc92-e6e67878e078" providerId="AD" clId="Web-{644EB1CB-0371-459F-BDE5-37543F957B76}" dt="2022-01-13T18:36:16.201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ORGE-MARIAN GUCEANU" userId="S::george.guceanu@stud.ubbcluj.ro::9e84f117-bf95-459a-bc92-e6e67878e078" providerId="AD" clId="Web-{644EB1CB-0371-459F-BDE5-37543F957B76}" dt="2022-01-13T18:36:35.154" v="4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EORGE-MARIAN GUCEANU" userId="S::george.guceanu@stud.ubbcluj.ro::9e84f117-bf95-459a-bc92-e6e67878e078" providerId="AD" clId="Web-{644EB1CB-0371-459F-BDE5-37543F957B76}" dt="2022-01-13T18:35:59.607" v="0"/>
          <ac:spMkLst>
            <pc:docMk/>
            <pc:sldMk cId="109857222" sldId="256"/>
            <ac:spMk id="9" creationId="{6E37B132-9C54-4236-8910-3340177AD9DB}"/>
          </ac:spMkLst>
        </pc:spChg>
        <pc:spChg chg="add">
          <ac:chgData name="GEORGE-MARIAN GUCEANU" userId="S::george.guceanu@stud.ubbcluj.ro::9e84f117-bf95-459a-bc92-e6e67878e078" providerId="AD" clId="Web-{644EB1CB-0371-459F-BDE5-37543F957B76}" dt="2022-01-13T18:35:59.607" v="0"/>
          <ac:spMkLst>
            <pc:docMk/>
            <pc:sldMk cId="109857222" sldId="256"/>
            <ac:spMk id="11" creationId="{D472C551-D440-40DF-9260-BDB9AC40960A}"/>
          </ac:spMkLst>
        </pc:spChg>
        <pc:spChg chg="add">
          <ac:chgData name="GEORGE-MARIAN GUCEANU" userId="S::george.guceanu@stud.ubbcluj.ro::9e84f117-bf95-459a-bc92-e6e67878e078" providerId="AD" clId="Web-{644EB1CB-0371-459F-BDE5-37543F957B76}" dt="2022-01-13T18:35:59.607" v="0"/>
          <ac:spMkLst>
            <pc:docMk/>
            <pc:sldMk cId="109857222" sldId="256"/>
            <ac:spMk id="15" creationId="{508BEF50-7B1E-49A4-BC19-5F4F1D755E64}"/>
          </ac:spMkLst>
        </pc:spChg>
        <pc:spChg chg="add">
          <ac:chgData name="GEORGE-MARIAN GUCEANU" userId="S::george.guceanu@stud.ubbcluj.ro::9e84f117-bf95-459a-bc92-e6e67878e078" providerId="AD" clId="Web-{644EB1CB-0371-459F-BDE5-37543F957B76}" dt="2022-01-13T18:35:59.607" v="0"/>
          <ac:spMkLst>
            <pc:docMk/>
            <pc:sldMk cId="109857222" sldId="256"/>
            <ac:spMk id="17" creationId="{3FBAD350-5664-4811-A208-657FB882D350}"/>
          </ac:spMkLst>
        </pc:spChg>
        <pc:spChg chg="add">
          <ac:chgData name="GEORGE-MARIAN GUCEANU" userId="S::george.guceanu@stud.ubbcluj.ro::9e84f117-bf95-459a-bc92-e6e67878e078" providerId="AD" clId="Web-{644EB1CB-0371-459F-BDE5-37543F957B76}" dt="2022-01-13T18:35:59.607" v="0"/>
          <ac:spMkLst>
            <pc:docMk/>
            <pc:sldMk cId="109857222" sldId="256"/>
            <ac:spMk id="19" creationId="{C39ADB8F-D187-49D7-BDCF-C1B6DC727068}"/>
          </ac:spMkLst>
        </pc:spChg>
        <pc:picChg chg="add">
          <ac:chgData name="GEORGE-MARIAN GUCEANU" userId="S::george.guceanu@stud.ubbcluj.ro::9e84f117-bf95-459a-bc92-e6e67878e078" providerId="AD" clId="Web-{644EB1CB-0371-459F-BDE5-37543F957B76}" dt="2022-01-13T18:35:59.607" v="0"/>
          <ac:picMkLst>
            <pc:docMk/>
            <pc:sldMk cId="109857222" sldId="256"/>
            <ac:picMk id="4" creationId="{26C7E5BE-149A-45A4-9246-338923DC9451}"/>
          </ac:picMkLst>
        </pc:picChg>
        <pc:cxnChg chg="add">
          <ac:chgData name="GEORGE-MARIAN GUCEANU" userId="S::george.guceanu@stud.ubbcluj.ro::9e84f117-bf95-459a-bc92-e6e67878e078" providerId="AD" clId="Web-{644EB1CB-0371-459F-BDE5-37543F957B76}" dt="2022-01-13T18:35:59.607" v="0"/>
          <ac:cxnSpMkLst>
            <pc:docMk/>
            <pc:sldMk cId="109857222" sldId="256"/>
            <ac:cxnSpMk id="13" creationId="{56020367-4FD5-4596-8E10-C5F095CD8DBF}"/>
          </ac:cxnSpMkLst>
        </pc:cxnChg>
      </pc:sldChg>
      <pc:sldChg chg="addSp delSp modSp new mod setBg modClrScheme delDesignElem chgLayout">
        <pc:chgData name="GEORGE-MARIAN GUCEANU" userId="S::george.guceanu@stud.ubbcluj.ro::9e84f117-bf95-459a-bc92-e6e67878e078" providerId="AD" clId="Web-{644EB1CB-0371-459F-BDE5-37543F957B76}" dt="2022-01-13T18:39:02.969" v="52" actId="1076"/>
        <pc:sldMkLst>
          <pc:docMk/>
          <pc:sldMk cId="849216315" sldId="257"/>
        </pc:sldMkLst>
        <pc:spChg chg="del mod ord">
          <ac:chgData name="GEORGE-MARIAN GUCEANU" userId="S::george.guceanu@stud.ubbcluj.ro::9e84f117-bf95-459a-bc92-e6e67878e078" providerId="AD" clId="Web-{644EB1CB-0371-459F-BDE5-37543F957B76}" dt="2022-01-13T18:38:30.344" v="47"/>
          <ac:spMkLst>
            <pc:docMk/>
            <pc:sldMk cId="849216315" sldId="257"/>
            <ac:spMk id="2" creationId="{49EBF9AB-72CD-44F0-B44E-3990E459E579}"/>
          </ac:spMkLst>
        </pc:spChg>
        <pc:spChg chg="del">
          <ac:chgData name="GEORGE-MARIAN GUCEANU" userId="S::george.guceanu@stud.ubbcluj.ro::9e84f117-bf95-459a-bc92-e6e67878e078" providerId="AD" clId="Web-{644EB1CB-0371-459F-BDE5-37543F957B76}" dt="2022-01-13T18:36:47.467" v="44"/>
          <ac:spMkLst>
            <pc:docMk/>
            <pc:sldMk cId="849216315" sldId="257"/>
            <ac:spMk id="3" creationId="{72670081-159F-4DBB-98E2-A61FEE9DCFE3}"/>
          </ac:spMkLst>
        </pc:spChg>
        <pc:spChg chg="add del mod ord">
          <ac:chgData name="GEORGE-MARIAN GUCEANU" userId="S::george.guceanu@stud.ubbcluj.ro::9e84f117-bf95-459a-bc92-e6e67878e078" providerId="AD" clId="Web-{644EB1CB-0371-459F-BDE5-37543F957B76}" dt="2022-01-13T18:38:33.937" v="48"/>
          <ac:spMkLst>
            <pc:docMk/>
            <pc:sldMk cId="849216315" sldId="257"/>
            <ac:spMk id="4" creationId="{44A62BC9-6816-437B-BBD0-F81C50D4F985}"/>
          </ac:spMkLst>
        </pc:spChg>
        <pc:spChg chg="add">
          <ac:chgData name="GEORGE-MARIAN GUCEANU" userId="S::george.guceanu@stud.ubbcluj.ro::9e84f117-bf95-459a-bc92-e6e67878e078" providerId="AD" clId="Web-{644EB1CB-0371-459F-BDE5-37543F957B76}" dt="2022-01-13T18:38:22.687" v="46"/>
          <ac:spMkLst>
            <pc:docMk/>
            <pc:sldMk cId="849216315" sldId="257"/>
            <ac:spMk id="7" creationId="{DCE1AED4-C7FF-4468-BF54-4470A0A3E283}"/>
          </ac:spMkLst>
        </pc:spChg>
        <pc:spChg chg="add">
          <ac:chgData name="GEORGE-MARIAN GUCEANU" userId="S::george.guceanu@stud.ubbcluj.ro::9e84f117-bf95-459a-bc92-e6e67878e078" providerId="AD" clId="Web-{644EB1CB-0371-459F-BDE5-37543F957B76}" dt="2022-01-13T18:38:22.687" v="46"/>
          <ac:spMkLst>
            <pc:docMk/>
            <pc:sldMk cId="849216315" sldId="257"/>
            <ac:spMk id="9" creationId="{BDE94FAB-AA60-43B4-A2C3-3A940B9A951A}"/>
          </ac:spMkLst>
        </pc:spChg>
        <pc:spChg chg="add del">
          <ac:chgData name="GEORGE-MARIAN GUCEANU" userId="S::george.guceanu@stud.ubbcluj.ro::9e84f117-bf95-459a-bc92-e6e67878e078" providerId="AD" clId="Web-{644EB1CB-0371-459F-BDE5-37543F957B76}" dt="2022-01-13T18:38:19" v="45"/>
          <ac:spMkLst>
            <pc:docMk/>
            <pc:sldMk cId="849216315" sldId="257"/>
            <ac:spMk id="10" creationId="{8F9CBE3F-79A8-4F8F-88D9-DAD03D0D281F}"/>
          </ac:spMkLst>
        </pc:spChg>
        <pc:spChg chg="add del">
          <ac:chgData name="GEORGE-MARIAN GUCEANU" userId="S::george.guceanu@stud.ubbcluj.ro::9e84f117-bf95-459a-bc92-e6e67878e078" providerId="AD" clId="Web-{644EB1CB-0371-459F-BDE5-37543F957B76}" dt="2022-01-13T18:38:19" v="45"/>
          <ac:spMkLst>
            <pc:docMk/>
            <pc:sldMk cId="849216315" sldId="257"/>
            <ac:spMk id="12" creationId="{508BEF50-7B1E-49A4-BC19-5F4F1D755E64}"/>
          </ac:spMkLst>
        </pc:spChg>
        <pc:spChg chg="add del">
          <ac:chgData name="GEORGE-MARIAN GUCEANU" userId="S::george.guceanu@stud.ubbcluj.ro::9e84f117-bf95-459a-bc92-e6e67878e078" providerId="AD" clId="Web-{644EB1CB-0371-459F-BDE5-37543F957B76}" dt="2022-01-13T18:38:19" v="45"/>
          <ac:spMkLst>
            <pc:docMk/>
            <pc:sldMk cId="849216315" sldId="257"/>
            <ac:spMk id="14" creationId="{C5CB530E-515E-412C-9DF1-5F8FFBD6F383}"/>
          </ac:spMkLst>
        </pc:spChg>
        <pc:spChg chg="add del">
          <ac:chgData name="GEORGE-MARIAN GUCEANU" userId="S::george.guceanu@stud.ubbcluj.ro::9e84f117-bf95-459a-bc92-e6e67878e078" providerId="AD" clId="Web-{644EB1CB-0371-459F-BDE5-37543F957B76}" dt="2022-01-13T18:38:19" v="45"/>
          <ac:spMkLst>
            <pc:docMk/>
            <pc:sldMk cId="849216315" sldId="257"/>
            <ac:spMk id="16" creationId="{AEA7509D-F04F-40CB-A0B3-EEF16499CC9F}"/>
          </ac:spMkLst>
        </pc:spChg>
        <pc:spChg chg="add del">
          <ac:chgData name="GEORGE-MARIAN GUCEANU" userId="S::george.guceanu@stud.ubbcluj.ro::9e84f117-bf95-459a-bc92-e6e67878e078" providerId="AD" clId="Web-{644EB1CB-0371-459F-BDE5-37543F957B76}" dt="2022-01-13T18:38:19" v="45"/>
          <ac:spMkLst>
            <pc:docMk/>
            <pc:sldMk cId="849216315" sldId="257"/>
            <ac:spMk id="18" creationId="{C39ADB8F-D187-49D7-BDCF-C1B6DC727068}"/>
          </ac:spMkLst>
        </pc:spChg>
        <pc:spChg chg="add del">
          <ac:chgData name="GEORGE-MARIAN GUCEANU" userId="S::george.guceanu@stud.ubbcluj.ro::9e84f117-bf95-459a-bc92-e6e67878e078" providerId="AD" clId="Web-{644EB1CB-0371-459F-BDE5-37543F957B76}" dt="2022-01-13T18:38:19" v="45"/>
          <ac:spMkLst>
            <pc:docMk/>
            <pc:sldMk cId="849216315" sldId="257"/>
            <ac:spMk id="20" creationId="{712D4376-A578-4FF1-94FC-245E7A6A489F}"/>
          </ac:spMkLst>
        </pc:spChg>
        <pc:spChg chg="add del">
          <ac:chgData name="GEORGE-MARIAN GUCEANU" userId="S::george.guceanu@stud.ubbcluj.ro::9e84f117-bf95-459a-bc92-e6e67878e078" providerId="AD" clId="Web-{644EB1CB-0371-459F-BDE5-37543F957B76}" dt="2022-01-13T18:38:19" v="45"/>
          <ac:spMkLst>
            <pc:docMk/>
            <pc:sldMk cId="849216315" sldId="257"/>
            <ac:spMk id="22" creationId="{3FBAD350-5664-4811-A208-657FB882D350}"/>
          </ac:spMkLst>
        </pc:spChg>
        <pc:picChg chg="add mod">
          <ac:chgData name="GEORGE-MARIAN GUCEANU" userId="S::george.guceanu@stud.ubbcluj.ro::9e84f117-bf95-459a-bc92-e6e67878e078" providerId="AD" clId="Web-{644EB1CB-0371-459F-BDE5-37543F957B76}" dt="2022-01-13T18:39:02.969" v="52" actId="1076"/>
          <ac:picMkLst>
            <pc:docMk/>
            <pc:sldMk cId="849216315" sldId="257"/>
            <ac:picMk id="5" creationId="{D6B0DF51-C830-4D73-A342-E9D61CB22BFF}"/>
          </ac:picMkLst>
        </pc:picChg>
        <pc:picChg chg="add">
          <ac:chgData name="GEORGE-MARIAN GUCEANU" userId="S::george.guceanu@stud.ubbcluj.ro::9e84f117-bf95-459a-bc92-e6e67878e078" providerId="AD" clId="Web-{644EB1CB-0371-459F-BDE5-37543F957B76}" dt="2022-01-13T18:38:22.687" v="46"/>
          <ac:picMkLst>
            <pc:docMk/>
            <pc:sldMk cId="849216315" sldId="257"/>
            <ac:picMk id="6" creationId="{3111F29C-B0D7-4835-829D-37087A538D92}"/>
          </ac:picMkLst>
        </pc:picChg>
        <pc:cxnChg chg="add del">
          <ac:chgData name="GEORGE-MARIAN GUCEANU" userId="S::george.guceanu@stud.ubbcluj.ro::9e84f117-bf95-459a-bc92-e6e67878e078" providerId="AD" clId="Web-{644EB1CB-0371-459F-BDE5-37543F957B76}" dt="2022-01-13T18:38:19" v="45"/>
          <ac:cxnSpMkLst>
            <pc:docMk/>
            <pc:sldMk cId="849216315" sldId="257"/>
            <ac:cxnSpMk id="8" creationId="{D1B787A8-0D67-4B7E-9B48-86BD906AB6B5}"/>
          </ac:cxnSpMkLst>
        </pc:cxnChg>
        <pc:cxnChg chg="add del">
          <ac:chgData name="GEORGE-MARIAN GUCEANU" userId="S::george.guceanu@stud.ubbcluj.ro::9e84f117-bf95-459a-bc92-e6e67878e078" providerId="AD" clId="Web-{644EB1CB-0371-459F-BDE5-37543F957B76}" dt="2022-01-13T18:38:19" v="45"/>
          <ac:cxnSpMkLst>
            <pc:docMk/>
            <pc:sldMk cId="849216315" sldId="257"/>
            <ac:cxnSpMk id="24" creationId="{56020367-4FD5-4596-8E10-C5F095CD8DBF}"/>
          </ac:cxnSpMkLst>
        </pc:cxnChg>
      </pc:sldChg>
      <pc:sldMasterChg chg="del delSldLayout">
        <pc:chgData name="GEORGE-MARIAN GUCEANU" userId="S::george.guceanu@stud.ubbcluj.ro::9e84f117-bf95-459a-bc92-e6e67878e078" providerId="AD" clId="Web-{644EB1CB-0371-459F-BDE5-37543F957B76}" dt="2022-01-13T18:35:59.607" v="0"/>
        <pc:sldMasterMkLst>
          <pc:docMk/>
          <pc:sldMasterMk cId="2460954070" sldId="2147483660"/>
        </pc:sldMasterMkLst>
        <pc:sldLayoutChg chg="del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GEORGE-MARIAN GUCEANU" userId="S::george.guceanu@stud.ubbcluj.ro::9e84f117-bf95-459a-bc92-e6e67878e078" providerId="AD" clId="Web-{644EB1CB-0371-459F-BDE5-37543F957B76}" dt="2022-01-13T18:35:59.607" v="0"/>
        <pc:sldMasterMkLst>
          <pc:docMk/>
          <pc:sldMasterMk cId="226547674" sldId="2147483724"/>
        </pc:sldMasterMkLst>
        <pc:sldLayoutChg chg="add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26547674" sldId="2147483724"/>
            <pc:sldLayoutMk cId="2654145098" sldId="2147483713"/>
          </pc:sldLayoutMkLst>
        </pc:sldLayoutChg>
        <pc:sldLayoutChg chg="add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26547674" sldId="2147483724"/>
            <pc:sldLayoutMk cId="2449422518" sldId="2147483714"/>
          </pc:sldLayoutMkLst>
        </pc:sldLayoutChg>
        <pc:sldLayoutChg chg="add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26547674" sldId="2147483724"/>
            <pc:sldLayoutMk cId="3580893211" sldId="2147483715"/>
          </pc:sldLayoutMkLst>
        </pc:sldLayoutChg>
        <pc:sldLayoutChg chg="add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26547674" sldId="2147483724"/>
            <pc:sldLayoutMk cId="1183611754" sldId="2147483716"/>
          </pc:sldLayoutMkLst>
        </pc:sldLayoutChg>
        <pc:sldLayoutChg chg="add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26547674" sldId="2147483724"/>
            <pc:sldLayoutMk cId="14867858" sldId="2147483717"/>
          </pc:sldLayoutMkLst>
        </pc:sldLayoutChg>
        <pc:sldLayoutChg chg="add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26547674" sldId="2147483724"/>
            <pc:sldLayoutMk cId="3815666510" sldId="2147483718"/>
          </pc:sldLayoutMkLst>
        </pc:sldLayoutChg>
        <pc:sldLayoutChg chg="add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26547674" sldId="2147483724"/>
            <pc:sldLayoutMk cId="1906323701" sldId="2147483719"/>
          </pc:sldLayoutMkLst>
        </pc:sldLayoutChg>
        <pc:sldLayoutChg chg="add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26547674" sldId="2147483724"/>
            <pc:sldLayoutMk cId="71879048" sldId="2147483720"/>
          </pc:sldLayoutMkLst>
        </pc:sldLayoutChg>
        <pc:sldLayoutChg chg="add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26547674" sldId="2147483724"/>
            <pc:sldLayoutMk cId="3777858379" sldId="2147483721"/>
          </pc:sldLayoutMkLst>
        </pc:sldLayoutChg>
        <pc:sldLayoutChg chg="add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26547674" sldId="2147483724"/>
            <pc:sldLayoutMk cId="3563282246" sldId="2147483722"/>
          </pc:sldLayoutMkLst>
        </pc:sldLayoutChg>
        <pc:sldLayoutChg chg="add">
          <pc:chgData name="GEORGE-MARIAN GUCEANU" userId="S::george.guceanu@stud.ubbcluj.ro::9e84f117-bf95-459a-bc92-e6e67878e078" providerId="AD" clId="Web-{644EB1CB-0371-459F-BDE5-37543F957B76}" dt="2022-01-13T18:35:59.607" v="0"/>
          <pc:sldLayoutMkLst>
            <pc:docMk/>
            <pc:sldMasterMk cId="226547674" sldId="2147483724"/>
            <pc:sldLayoutMk cId="3577513304" sldId="21474837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2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1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6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5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8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1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4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2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Digital art with of blue-green shapes on dark blue background">
            <a:extLst>
              <a:ext uri="{FF2B5EF4-FFF2-40B4-BE49-F238E27FC236}">
                <a16:creationId xmlns:a16="http://schemas.microsoft.com/office/drawing/2014/main" id="{26C7E5BE-149A-45A4-9246-338923DC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4" b="6200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Exercise 2.3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Logic Circuits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Guceanu</a:t>
            </a:r>
            <a:r>
              <a:rPr lang="en-US" sz="2000" dirty="0">
                <a:solidFill>
                  <a:srgbClr val="FFFFFF"/>
                </a:solidFill>
              </a:rPr>
              <a:t> George-Marian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1F29C-B0D7-4835-829D-37087A538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56" r="6" b="643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D6B0DF51-C830-4D73-A342-E9D61CB22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9" y="243435"/>
            <a:ext cx="12026589" cy="649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631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1F3D2C-EDA9-47FF-82B1-2EC5A73F4211}"/>
</file>

<file path=customXml/itemProps2.xml><?xml version="1.0" encoding="utf-8"?>
<ds:datastoreItem xmlns:ds="http://schemas.openxmlformats.org/officeDocument/2006/customXml" ds:itemID="{FF5A499E-04BE-45CC-BD9B-07CF98B66318}"/>
</file>

<file path=customXml/itemProps3.xml><?xml version="1.0" encoding="utf-8"?>
<ds:datastoreItem xmlns:ds="http://schemas.openxmlformats.org/officeDocument/2006/customXml" ds:itemID="{E9B2683E-895D-49C8-88DC-D7DE2CC9730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GradientVTI</vt:lpstr>
      <vt:lpstr>Exercise 2.3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2022-01-13T18:35:43Z</dcterms:created>
  <dcterms:modified xsi:type="dcterms:W3CDTF">2022-01-13T18:39:11Z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