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933BC-A24A-4FFF-AEE6-6C48C34D9358}" v="170" dt="2022-01-11T10:10:47.988"/>
    <p1510:client id="{FC6A4B83-11A6-46CB-A769-106639FF8B26}" v="13" dt="2022-01-11T19:21:1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GUIA" userId="S::alex.guia@stud.ubbcluj.ro::73a1a354-1e2a-47ae-bdb6-63ebc70cc8ea" providerId="AD" clId="Web-{D32933BC-A24A-4FFF-AEE6-6C48C34D9358}"/>
    <pc:docChg chg="modSld">
      <pc:chgData name="ALEX GUIA" userId="S::alex.guia@stud.ubbcluj.ro::73a1a354-1e2a-47ae-bdb6-63ebc70cc8ea" providerId="AD" clId="Web-{D32933BC-A24A-4FFF-AEE6-6C48C34D9358}" dt="2022-01-11T10:10:47.988" v="172" actId="20577"/>
      <pc:docMkLst>
        <pc:docMk/>
      </pc:docMkLst>
      <pc:sldChg chg="modSp">
        <pc:chgData name="ALEX GUIA" userId="S::alex.guia@stud.ubbcluj.ro::73a1a354-1e2a-47ae-bdb6-63ebc70cc8ea" providerId="AD" clId="Web-{D32933BC-A24A-4FFF-AEE6-6C48C34D9358}" dt="2022-01-11T10:10:47.988" v="172" actId="20577"/>
        <pc:sldMkLst>
          <pc:docMk/>
          <pc:sldMk cId="1558353468" sldId="258"/>
        </pc:sldMkLst>
        <pc:spChg chg="mod">
          <ac:chgData name="ALEX GUIA" userId="S::alex.guia@stud.ubbcluj.ro::73a1a354-1e2a-47ae-bdb6-63ebc70cc8ea" providerId="AD" clId="Web-{D32933BC-A24A-4FFF-AEE6-6C48C34D9358}" dt="2022-01-11T10:10:47.988" v="172" actId="20577"/>
          <ac:spMkLst>
            <pc:docMk/>
            <pc:sldMk cId="1558353468" sldId="258"/>
            <ac:spMk id="3" creationId="{A1910F44-5B65-4CF3-975B-B1DE5DFDC4D5}"/>
          </ac:spMkLst>
        </pc:spChg>
      </pc:sldChg>
    </pc:docChg>
  </pc:docChgLst>
  <pc:docChgLst>
    <pc:chgData name="MIHAELA-ANA LUPEA" userId="S::mihaela.lupea@ubbcluj.ro::867230c0-1d89-4650-82fd-1d1bb4e91f48" providerId="AD" clId="Web-{FC6A4B83-11A6-46CB-A769-106639FF8B26}"/>
    <pc:docChg chg="delSld modSld">
      <pc:chgData name="MIHAELA-ANA LUPEA" userId="S::mihaela.lupea@ubbcluj.ro::867230c0-1d89-4650-82fd-1d1bb4e91f48" providerId="AD" clId="Web-{FC6A4B83-11A6-46CB-A769-106639FF8B26}" dt="2022-01-11T19:21:19.873" v="12"/>
      <pc:docMkLst>
        <pc:docMk/>
      </pc:docMkLst>
      <pc:sldChg chg="modSp">
        <pc:chgData name="MIHAELA-ANA LUPEA" userId="S::mihaela.lupea@ubbcluj.ro::867230c0-1d89-4650-82fd-1d1bb4e91f48" providerId="AD" clId="Web-{FC6A4B83-11A6-46CB-A769-106639FF8B26}" dt="2022-01-11T19:20:53.607" v="9" actId="20577"/>
        <pc:sldMkLst>
          <pc:docMk/>
          <pc:sldMk cId="1558353468" sldId="258"/>
        </pc:sldMkLst>
        <pc:spChg chg="mod">
          <ac:chgData name="MIHAELA-ANA LUPEA" userId="S::mihaela.lupea@ubbcluj.ro::867230c0-1d89-4650-82fd-1d1bb4e91f48" providerId="AD" clId="Web-{FC6A4B83-11A6-46CB-A769-106639FF8B26}" dt="2022-01-11T19:20:53.607" v="9" actId="20577"/>
          <ac:spMkLst>
            <pc:docMk/>
            <pc:sldMk cId="1558353468" sldId="258"/>
            <ac:spMk id="3" creationId="{A1910F44-5B65-4CF3-975B-B1DE5DFDC4D5}"/>
          </ac:spMkLst>
        </pc:spChg>
      </pc:sldChg>
      <pc:sldChg chg="del">
        <pc:chgData name="MIHAELA-ANA LUPEA" userId="S::mihaela.lupea@ubbcluj.ro::867230c0-1d89-4650-82fd-1d1bb4e91f48" providerId="AD" clId="Web-{FC6A4B83-11A6-46CB-A769-106639FF8B26}" dt="2022-01-11T19:21:19.873" v="12"/>
        <pc:sldMkLst>
          <pc:docMk/>
          <pc:sldMk cId="3444583736" sldId="259"/>
        </pc:sldMkLst>
      </pc:sldChg>
      <pc:sldChg chg="del">
        <pc:chgData name="MIHAELA-ANA LUPEA" userId="S::mihaela.lupea@ubbcluj.ro::867230c0-1d89-4650-82fd-1d1bb4e91f48" providerId="AD" clId="Web-{FC6A4B83-11A6-46CB-A769-106639FF8B26}" dt="2022-01-11T19:20:56.295" v="10"/>
        <pc:sldMkLst>
          <pc:docMk/>
          <pc:sldMk cId="3952722045" sldId="260"/>
        </pc:sldMkLst>
      </pc:sldChg>
      <pc:sldChg chg="del">
        <pc:chgData name="MIHAELA-ANA LUPEA" userId="S::mihaela.lupea@ubbcluj.ro::867230c0-1d89-4650-82fd-1d1bb4e91f48" providerId="AD" clId="Web-{FC6A4B83-11A6-46CB-A769-106639FF8B26}" dt="2022-01-11T19:21:02.154" v="11"/>
        <pc:sldMkLst>
          <pc:docMk/>
          <pc:sldMk cId="36211687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6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2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9B06-5ED1-4EEB-8D96-207CB3F9ED7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A425D9-34E0-4115-A839-3EF4C88B5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B1E3-76F4-4BBC-92DB-F0C1D4556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F77A4-FB07-4F51-AEDC-E960321E4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By </a:t>
            </a:r>
            <a:r>
              <a:rPr lang="en-US" sz="3200" dirty="0" err="1"/>
              <a:t>Guia</a:t>
            </a:r>
            <a:r>
              <a:rPr lang="en-US" sz="3200" dirty="0"/>
              <a:t> Alex</a:t>
            </a:r>
          </a:p>
        </p:txBody>
      </p:sp>
    </p:spTree>
    <p:extLst>
      <p:ext uri="{BB962C8B-B14F-4D97-AF65-F5344CB8AC3E}">
        <p14:creationId xmlns:p14="http://schemas.microsoft.com/office/powerpoint/2010/main" val="19982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E96A-ED66-4A66-96A1-B6895AEA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. Subpoint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9F3-8C23-4223-8402-27882DBB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Transform the formulas into their equivalent conjunctive and disjunctive normal forms. Using one of these forms prove that are valid formulas in propositional logic.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U3 =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p^q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-&gt; r) -&gt; (p -&gt; (q -&gt; r)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D261-184D-4275-8B37-8035F9B6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Disjunctive normal forms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0F44-5B65-4CF3-975B-B1DE5DFD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U3 = 	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p^q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-&gt; r) -&gt; (p -&gt; (q -&gt; r)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/>
              <a:t>U3 =		 -(</a:t>
            </a:r>
            <a:r>
              <a:rPr lang="en-US" dirty="0" err="1"/>
              <a:t>p^q</a:t>
            </a:r>
            <a:r>
              <a:rPr lang="en-US" dirty="0"/>
              <a:t> -&gt; r) V (p -&gt; (q-&gt;r) (in loc de egal 3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orizontale</a:t>
            </a:r>
            <a:r>
              <a:rPr lang="en-US" dirty="0"/>
              <a:t>)</a:t>
            </a:r>
          </a:p>
          <a:p>
            <a:r>
              <a:rPr lang="en-US" dirty="0"/>
              <a:t>U3 =		 -(-(</a:t>
            </a:r>
            <a:r>
              <a:rPr lang="en-US" dirty="0" err="1"/>
              <a:t>p^q</a:t>
            </a:r>
            <a:r>
              <a:rPr lang="en-US" dirty="0"/>
              <a:t>)V r) V (-p (-q  V r)</a:t>
            </a:r>
          </a:p>
          <a:p>
            <a:r>
              <a:rPr lang="en-US" dirty="0"/>
              <a:t>U3 = 	 	 (</a:t>
            </a:r>
            <a:r>
              <a:rPr lang="en-US" dirty="0" err="1"/>
              <a:t>p^q</a:t>
            </a:r>
            <a:r>
              <a:rPr lang="en-US" dirty="0"/>
              <a:t>^-r) V -p V -q V r  -- DNF with 4 cubes</a:t>
            </a:r>
          </a:p>
          <a:p>
            <a:r>
              <a:rPr lang="en-US" dirty="0"/>
              <a:t>(p V –p V –q V r )^(</a:t>
            </a:r>
            <a:r>
              <a:rPr lang="en-US" dirty="0" err="1"/>
              <a:t>qV</a:t>
            </a:r>
            <a:r>
              <a:rPr lang="en-US" dirty="0">
                <a:ea typeface="+mn-lt"/>
                <a:cs typeface="+mn-lt"/>
              </a:rPr>
              <a:t>–p V –q V r)^(-</a:t>
            </a:r>
            <a:r>
              <a:rPr lang="en-US" dirty="0" err="1">
                <a:ea typeface="+mn-lt"/>
                <a:cs typeface="+mn-lt"/>
              </a:rPr>
              <a:t>rV</a:t>
            </a:r>
            <a:r>
              <a:rPr lang="en-US" dirty="0">
                <a:ea typeface="+mn-lt"/>
                <a:cs typeface="+mn-lt"/>
              </a:rPr>
              <a:t>–p V –q V r) -- CNF with 3 clauses that are tautologies because the contain pairs of opposite literals</a:t>
            </a:r>
          </a:p>
        </p:txBody>
      </p:sp>
    </p:spTree>
    <p:extLst>
      <p:ext uri="{BB962C8B-B14F-4D97-AF65-F5344CB8AC3E}">
        <p14:creationId xmlns:p14="http://schemas.microsoft.com/office/powerpoint/2010/main" val="1558353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6E0393-1D2C-4E02-A19B-F44C3A9C31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48E781-6395-4BE7-864C-A91C46B72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ACBACA-004B-48BA-941C-671A84EC79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565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Homework</vt:lpstr>
      <vt:lpstr>Exercise 1 . Subpoint 3</vt:lpstr>
      <vt:lpstr>Disjunctive normal forms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Admin</dc:creator>
  <cp:lastModifiedBy>Admin</cp:lastModifiedBy>
  <cp:revision>41</cp:revision>
  <dcterms:created xsi:type="dcterms:W3CDTF">2021-10-25T14:25:53Z</dcterms:created>
  <dcterms:modified xsi:type="dcterms:W3CDTF">2022-01-11T19:21:19Z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