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233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56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8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4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8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CCDCDC-3447-40AA-86E8-2A884AEFF22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A7754F-7FD3-4F66-971B-C7C0A024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4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DBD9-4630-4B5B-834C-A60BD39B9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Resolution Predicate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D557B-108F-41A1-A059-1FC21ED4D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Guia</a:t>
            </a:r>
            <a:r>
              <a:rPr lang="en-US" dirty="0"/>
              <a:t> Alex</a:t>
            </a:r>
          </a:p>
          <a:p>
            <a:pPr algn="r"/>
            <a:r>
              <a:rPr lang="en-US" dirty="0"/>
              <a:t>Group 913</a:t>
            </a:r>
          </a:p>
        </p:txBody>
      </p:sp>
    </p:spTree>
    <p:extLst>
      <p:ext uri="{BB962C8B-B14F-4D97-AF65-F5344CB8AC3E}">
        <p14:creationId xmlns:p14="http://schemas.microsoft.com/office/powerpoint/2010/main" val="269184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F6FD-7C4D-4BA3-B152-C8161491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79B1044B-6E07-42FD-B1DE-AD509F85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1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Prove the inconsistency of the following set of clauses using lock resolution.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800" b="0" i="1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Try two different indexing for the literals.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S={ P(x) V Q(x) V R(x) , -P(a) , -Q(x) , -W(a) , -R(y) V W(y) }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674939" y="214314"/>
            <a:ext cx="7793037" cy="700087"/>
          </a:xfrm>
        </p:spPr>
        <p:txBody>
          <a:bodyPr/>
          <a:lstStyle/>
          <a:p>
            <a:r>
              <a:rPr lang="en-US" sz="2800" b="1" dirty="0"/>
              <a:t>Remarks and Theorem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463569-368E-4E82-AB31-F80BDB86E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1823244"/>
            <a:ext cx="66294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674939" y="214314"/>
            <a:ext cx="7793037" cy="700087"/>
          </a:xfrm>
        </p:spPr>
        <p:txBody>
          <a:bodyPr>
            <a:normAutofit/>
          </a:bodyPr>
          <a:lstStyle/>
          <a:p>
            <a:r>
              <a:rPr lang="en-US" sz="2800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The Algorithm for Predicate Resolution</a:t>
            </a:r>
            <a:r>
              <a:rPr lang="en-US" sz="28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​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1033C-2F49-42CE-93D0-A4A5A2508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69" y="1399381"/>
            <a:ext cx="5797857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8EAE-E587-475F-A21F-3D914083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200117-8A89-4EFB-B346-AF57E0D2FC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87" y="1731963"/>
            <a:ext cx="6251701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5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C50C-F005-4AA5-A048-F6B15144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924D-01FD-4575-9BB8-2D82414E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S={ P(x) V Q(x) V R(x) , -P(a) , -Q(x) , -W(a) , -R(y) V W(y) }</a:t>
            </a:r>
            <a:endParaRPr lang="en-US" b="1" i="1" u="none" strike="noStrik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l" rtl="0" fontAlgn="base"/>
            <a:endParaRPr lang="en-US" b="1" i="1" u="none" strike="noStrik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l" rtl="0" fontAlgn="base"/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The literals are indexed as follows</a:t>
            </a:r>
            <a:r>
              <a:rPr lang="ro-RO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ro-RO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C1= (1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)P(x)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 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∨ (2)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Q(x)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 V (3)R(x) 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C2= (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-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P(a)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C3=(5) ¬ 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Q(x) </a:t>
            </a:r>
            <a:endParaRPr lang="en-US" b="1" i="1" u="none" strike="noStrik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C4= (6)¬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W(a)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C5=(8) 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-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R(y) 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∨ (7)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W(y)</a:t>
            </a:r>
            <a:endParaRPr lang="ro-RO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3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C8D3-5893-4D60-B501-50F1DC1E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D1BD-3F93-40E2-B7F9-39D08EDC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S={ P(x) V Q(x) V R(x) , -P(a) , -Q(x) , -W(a) , -R(y) V W(y) }</a:t>
            </a:r>
            <a:endParaRPr lang="en-US" b="1" i="1" u="none" strike="noStrik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l" rtl="0" fontAlgn="base"/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l" rtl="0" fontAlgn="base"/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The following resolvents are obt</a:t>
            </a:r>
            <a:r>
              <a:rPr lang="en-US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ined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C6 = ResPr01= [x&lt;-a](C1,C2) = (2)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Q(a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 V (3) R(a)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C7 = ResPr 02= [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&lt;-a](C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=(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 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R(a)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C8 = ResPr03 = [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&lt;-a](C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 (5)¬</a:t>
            </a:r>
            <a:r>
              <a:rPr lang="en-US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(a)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C9 = ResPr  = (C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 □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ro-RO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=&gt;S|-locr Pr Res □ is inconsistent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endParaRPr lang="ro-RO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1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5CDA-026E-492E-A011-165FEE70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20AF-5E61-43DB-9C13-B827BFD3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S={ P(x) V Q(x) V R(x) , -P(a) , -Q(x) , -W(a) , -R(y) V W(y) }</a:t>
            </a:r>
            <a:endParaRPr lang="en-US" b="1" i="1" u="none" strike="noStrik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l" rtl="0" fontAlgn="base"/>
            <a:endParaRPr lang="en-US" b="1" i="1" u="none" strike="noStrik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l" rtl="0" fontAlgn="base"/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The literals are indexed as follows</a:t>
            </a:r>
            <a:r>
              <a:rPr lang="ro-RO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ro-RO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C1= (1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)P(x)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 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∨ (2)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Q(x)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 V (3)R(x) 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C2= (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-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P(a)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C3=(5) ¬ 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Q(x) </a:t>
            </a:r>
            <a:endParaRPr lang="en-US" b="1" i="1" u="none" strike="noStrik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C4= (6)¬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W(a)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C5=(8) 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-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R(y) 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∨ (7)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W(y)</a:t>
            </a:r>
            <a:endParaRPr lang="ro-RO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8CE0-E3DC-4054-86CA-9002F5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CACA-4E12-403B-8359-754B5D35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S={ P(x) V Q(x) V R(x) , -P(a) , -Q(x) , -W(a) , -R(y) V W(y) }</a:t>
            </a:r>
            <a:endParaRPr lang="en-US" b="1" i="1" u="none" strike="noStrik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l" rtl="0" fontAlgn="base"/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l" rtl="0" fontAlgn="base"/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The following resolvents are obt</a:t>
            </a:r>
            <a:r>
              <a:rPr lang="en-US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ined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C6 = ResPr01= [x&lt;-a](C1,C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 (2)</a:t>
            </a:r>
            <a:r>
              <a:rPr lang="en-US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(a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 V (3) R(a)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C7 = ResPr 02= [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&lt;-a](C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=(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 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R(a)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C8 = ResPr03 = [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&lt;-a](C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 (5)¬</a:t>
            </a:r>
            <a:r>
              <a:rPr lang="en-US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ro-RO" b="1" i="1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(a)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C9 = ResPr  = (C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,C</a:t>
            </a:r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 □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</a:p>
          <a:p>
            <a:pPr algn="l" rtl="0" fontAlgn="base"/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ro-RO" b="1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&gt;S|-locr Pr Res □ is inconsistent</a:t>
            </a:r>
            <a:r>
              <a:rPr lang="ro-RO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​</a:t>
            </a:r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endParaRPr lang="en-US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10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0F39A0-4429-4A05-A01D-AB3D50462CB7}"/>
</file>

<file path=customXml/itemProps2.xml><?xml version="1.0" encoding="utf-8"?>
<ds:datastoreItem xmlns:ds="http://schemas.openxmlformats.org/officeDocument/2006/customXml" ds:itemID="{BEA8B552-F64D-43A6-969F-0CF3E8D8E9E6}"/>
</file>

<file path=customXml/itemProps3.xml><?xml version="1.0" encoding="utf-8"?>
<ds:datastoreItem xmlns:ds="http://schemas.openxmlformats.org/officeDocument/2006/customXml" ds:itemID="{81D65AA4-C973-45EA-B3B2-E9A652CDFA59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10519</TotalTime>
  <Words>666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 Light</vt:lpstr>
      <vt:lpstr>Calisto MT</vt:lpstr>
      <vt:lpstr>Segoe UI</vt:lpstr>
      <vt:lpstr>Times New Roman</vt:lpstr>
      <vt:lpstr>Wingdings 2</vt:lpstr>
      <vt:lpstr>Slate</vt:lpstr>
      <vt:lpstr>Resolution Predicate</vt:lpstr>
      <vt:lpstr>Exercise 3.3</vt:lpstr>
      <vt:lpstr>Remarks and Theorem</vt:lpstr>
      <vt:lpstr>The Algorithm for Predicate Resolution​</vt:lpstr>
      <vt:lpstr>Theoretical Result</vt:lpstr>
      <vt:lpstr>First Solution</vt:lpstr>
      <vt:lpstr>First Solution</vt:lpstr>
      <vt:lpstr>Second Solution</vt:lpstr>
      <vt:lpstr>Second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Predicate</dc:title>
  <dc:creator>Admin</dc:creator>
  <cp:lastModifiedBy>Admin</cp:lastModifiedBy>
  <cp:revision>1</cp:revision>
  <dcterms:created xsi:type="dcterms:W3CDTF">2021-12-28T13:53:08Z</dcterms:created>
  <dcterms:modified xsi:type="dcterms:W3CDTF">2022-01-04T21:12:34Z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