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61" r:id="rId3"/>
    <p:sldId id="260" r:id="rId4"/>
    <p:sldId id="264" r:id="rId5"/>
    <p:sldId id="265" r:id="rId6"/>
    <p:sldId id="266" r:id="rId7"/>
    <p:sldId id="267" r:id="rId8"/>
    <p:sldId id="257" r:id="rId9"/>
    <p:sldId id="25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24F1DA5-2B73-4497-A2A8-2E42EFB7077B}" v="906" dt="2021-11-24T08:55:28.647"/>
    <p1510:client id="{6CB22E77-5D8F-4E16-8901-691D25DC8004}" v="319" dt="2022-01-03T09:03:38.238"/>
    <p1510:client id="{8E541474-9AC8-414E-1D53-F55A11C96087}" v="361" dt="2021-12-04T10:31:22.293"/>
    <p1510:client id="{9E125253-4DBE-E1A1-0A01-E1C2272202C2}" v="484" dt="2021-12-02T12:18:44.23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18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17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RENC GYÖRGY" userId="S::ferenc.gyorgy@stud.ubbcluj.ro::7c543905-8039-439e-84b1-0030154baeea" providerId="AD" clId="Web-{524F1DA5-2B73-4497-A2A8-2E42EFB7077B}"/>
    <pc:docChg chg="addSld modSld">
      <pc:chgData name="FERENC GYÖRGY" userId="S::ferenc.gyorgy@stud.ubbcluj.ro::7c543905-8039-439e-84b1-0030154baeea" providerId="AD" clId="Web-{524F1DA5-2B73-4497-A2A8-2E42EFB7077B}" dt="2021-11-24T08:55:26.709" v="461" actId="20577"/>
      <pc:docMkLst>
        <pc:docMk/>
      </pc:docMkLst>
      <pc:sldChg chg="addSp delSp modSp">
        <pc:chgData name="FERENC GYÖRGY" userId="S::ferenc.gyorgy@stud.ubbcluj.ro::7c543905-8039-439e-84b1-0030154baeea" providerId="AD" clId="Web-{524F1DA5-2B73-4497-A2A8-2E42EFB7077B}" dt="2021-11-24T08:38:29.292" v="261" actId="20577"/>
        <pc:sldMkLst>
          <pc:docMk/>
          <pc:sldMk cId="1077509082" sldId="257"/>
        </pc:sldMkLst>
        <pc:spChg chg="del">
          <ac:chgData name="FERENC GYÖRGY" userId="S::ferenc.gyorgy@stud.ubbcluj.ro::7c543905-8039-439e-84b1-0030154baeea" providerId="AD" clId="Web-{524F1DA5-2B73-4497-A2A8-2E42EFB7077B}" dt="2021-11-24T08:22:18.048" v="0"/>
          <ac:spMkLst>
            <pc:docMk/>
            <pc:sldMk cId="1077509082" sldId="257"/>
            <ac:spMk id="2" creationId="{421BD686-9851-497F-BCA8-B7741D728D84}"/>
          </ac:spMkLst>
        </pc:spChg>
        <pc:spChg chg="del">
          <ac:chgData name="FERENC GYÖRGY" userId="S::ferenc.gyorgy@stud.ubbcluj.ro::7c543905-8039-439e-84b1-0030154baeea" providerId="AD" clId="Web-{524F1DA5-2B73-4497-A2A8-2E42EFB7077B}" dt="2021-11-24T08:22:21.361" v="1"/>
          <ac:spMkLst>
            <pc:docMk/>
            <pc:sldMk cId="1077509082" sldId="257"/>
            <ac:spMk id="3" creationId="{9D5F009A-206D-4A3A-BD15-E41B53151563}"/>
          </ac:spMkLst>
        </pc:spChg>
        <pc:spChg chg="add mod">
          <ac:chgData name="FERENC GYÖRGY" userId="S::ferenc.gyorgy@stud.ubbcluj.ro::7c543905-8039-439e-84b1-0030154baeea" providerId="AD" clId="Web-{524F1DA5-2B73-4497-A2A8-2E42EFB7077B}" dt="2021-11-24T08:23:01.549" v="16" actId="14100"/>
          <ac:spMkLst>
            <pc:docMk/>
            <pc:sldMk cId="1077509082" sldId="257"/>
            <ac:spMk id="4" creationId="{BCE5BD1D-DD6B-4D15-A414-5449B8345568}"/>
          </ac:spMkLst>
        </pc:spChg>
        <pc:spChg chg="add mod">
          <ac:chgData name="FERENC GYÖRGY" userId="S::ferenc.gyorgy@stud.ubbcluj.ro::7c543905-8039-439e-84b1-0030154baeea" providerId="AD" clId="Web-{524F1DA5-2B73-4497-A2A8-2E42EFB7077B}" dt="2021-11-24T08:23:54.910" v="39" actId="20577"/>
          <ac:spMkLst>
            <pc:docMk/>
            <pc:sldMk cId="1077509082" sldId="257"/>
            <ac:spMk id="5" creationId="{FB99498F-5AB8-4017-B980-444B9AFCA840}"/>
          </ac:spMkLst>
        </pc:spChg>
        <pc:spChg chg="add mod">
          <ac:chgData name="FERENC GYÖRGY" userId="S::ferenc.gyorgy@stud.ubbcluj.ro::7c543905-8039-439e-84b1-0030154baeea" providerId="AD" clId="Web-{524F1DA5-2B73-4497-A2A8-2E42EFB7077B}" dt="2021-11-24T08:25:28.319" v="112" actId="14100"/>
          <ac:spMkLst>
            <pc:docMk/>
            <pc:sldMk cId="1077509082" sldId="257"/>
            <ac:spMk id="6" creationId="{61F9D683-E50D-4F9F-805B-7B86A82FBE1B}"/>
          </ac:spMkLst>
        </pc:spChg>
        <pc:spChg chg="add mod">
          <ac:chgData name="FERENC GYÖRGY" userId="S::ferenc.gyorgy@stud.ubbcluj.ro::7c543905-8039-439e-84b1-0030154baeea" providerId="AD" clId="Web-{524F1DA5-2B73-4497-A2A8-2E42EFB7077B}" dt="2021-11-24T08:38:26.901" v="258" actId="20577"/>
          <ac:spMkLst>
            <pc:docMk/>
            <pc:sldMk cId="1077509082" sldId="257"/>
            <ac:spMk id="7" creationId="{7C611DA8-87C9-431F-8791-247A3A3F5285}"/>
          </ac:spMkLst>
        </pc:spChg>
        <pc:spChg chg="add mod">
          <ac:chgData name="FERENC GYÖRGY" userId="S::ferenc.gyorgy@stud.ubbcluj.ro::7c543905-8039-439e-84b1-0030154baeea" providerId="AD" clId="Web-{524F1DA5-2B73-4497-A2A8-2E42EFB7077B}" dt="2021-11-24T08:38:29.292" v="261" actId="20577"/>
          <ac:spMkLst>
            <pc:docMk/>
            <pc:sldMk cId="1077509082" sldId="257"/>
            <ac:spMk id="8" creationId="{36C124FE-53B3-45B1-9752-1FD6C7ECE5A7}"/>
          </ac:spMkLst>
        </pc:spChg>
        <pc:spChg chg="add mod">
          <ac:chgData name="FERENC GYÖRGY" userId="S::ferenc.gyorgy@stud.ubbcluj.ro::7c543905-8039-439e-84b1-0030154baeea" providerId="AD" clId="Web-{524F1DA5-2B73-4497-A2A8-2E42EFB7077B}" dt="2021-11-24T08:37:51.400" v="248" actId="20577"/>
          <ac:spMkLst>
            <pc:docMk/>
            <pc:sldMk cId="1077509082" sldId="257"/>
            <ac:spMk id="11" creationId="{0F341E9D-18BB-4337-B66F-57BA8E0992CC}"/>
          </ac:spMkLst>
        </pc:spChg>
        <pc:graphicFrameChg chg="add del mod">
          <ac:chgData name="FERENC GYÖRGY" userId="S::ferenc.gyorgy@stud.ubbcluj.ro::7c543905-8039-439e-84b1-0030154baeea" providerId="AD" clId="Web-{524F1DA5-2B73-4497-A2A8-2E42EFB7077B}" dt="2021-11-24T08:29:45.153" v="146"/>
          <ac:graphicFrameMkLst>
            <pc:docMk/>
            <pc:sldMk cId="1077509082" sldId="257"/>
            <ac:graphicFrameMk id="10" creationId="{FA371AAA-888D-45D9-A038-0B835F0035F9}"/>
          </ac:graphicFrameMkLst>
        </pc:graphicFrameChg>
      </pc:sldChg>
      <pc:sldChg chg="addSp delSp modSp new">
        <pc:chgData name="FERENC GYÖRGY" userId="S::ferenc.gyorgy@stud.ubbcluj.ro::7c543905-8039-439e-84b1-0030154baeea" providerId="AD" clId="Web-{524F1DA5-2B73-4497-A2A8-2E42EFB7077B}" dt="2021-11-24T08:55:26.709" v="461" actId="20577"/>
        <pc:sldMkLst>
          <pc:docMk/>
          <pc:sldMk cId="531776865" sldId="258"/>
        </pc:sldMkLst>
        <pc:spChg chg="del">
          <ac:chgData name="FERENC GYÖRGY" userId="S::ferenc.gyorgy@stud.ubbcluj.ro::7c543905-8039-439e-84b1-0030154baeea" providerId="AD" clId="Web-{524F1DA5-2B73-4497-A2A8-2E42EFB7077B}" dt="2021-11-24T08:38:41.605" v="264"/>
          <ac:spMkLst>
            <pc:docMk/>
            <pc:sldMk cId="531776865" sldId="258"/>
            <ac:spMk id="2" creationId="{A2A4927D-E77A-4BF9-A1A3-940180CC4C19}"/>
          </ac:spMkLst>
        </pc:spChg>
        <pc:spChg chg="del">
          <ac:chgData name="FERENC GYÖRGY" userId="S::ferenc.gyorgy@stud.ubbcluj.ro::7c543905-8039-439e-84b1-0030154baeea" providerId="AD" clId="Web-{524F1DA5-2B73-4497-A2A8-2E42EFB7077B}" dt="2021-11-24T08:38:40.792" v="263"/>
          <ac:spMkLst>
            <pc:docMk/>
            <pc:sldMk cId="531776865" sldId="258"/>
            <ac:spMk id="3" creationId="{CC630A43-F60B-499D-B751-B7618A824D0C}"/>
          </ac:spMkLst>
        </pc:spChg>
        <pc:spChg chg="add mod">
          <ac:chgData name="FERENC GYÖRGY" userId="S::ferenc.gyorgy@stud.ubbcluj.ro::7c543905-8039-439e-84b1-0030154baeea" providerId="AD" clId="Web-{524F1DA5-2B73-4497-A2A8-2E42EFB7077B}" dt="2021-11-24T08:42:33.095" v="295" actId="20577"/>
          <ac:spMkLst>
            <pc:docMk/>
            <pc:sldMk cId="531776865" sldId="258"/>
            <ac:spMk id="4" creationId="{1D274D71-BE91-4072-A825-D6F40871B6B6}"/>
          </ac:spMkLst>
        </pc:spChg>
        <pc:spChg chg="add mod">
          <ac:chgData name="FERENC GYÖRGY" userId="S::ferenc.gyorgy@stud.ubbcluj.ro::7c543905-8039-439e-84b1-0030154baeea" providerId="AD" clId="Web-{524F1DA5-2B73-4497-A2A8-2E42EFB7077B}" dt="2021-11-24T08:50:38.327" v="366" actId="20577"/>
          <ac:spMkLst>
            <pc:docMk/>
            <pc:sldMk cId="531776865" sldId="258"/>
            <ac:spMk id="6" creationId="{614AFA9F-A6E8-4720-A34E-56A6C82D3669}"/>
          </ac:spMkLst>
        </pc:spChg>
        <pc:spChg chg="add mod">
          <ac:chgData name="FERENC GYÖRGY" userId="S::ferenc.gyorgy@stud.ubbcluj.ro::7c543905-8039-439e-84b1-0030154baeea" providerId="AD" clId="Web-{524F1DA5-2B73-4497-A2A8-2E42EFB7077B}" dt="2021-11-24T08:43:41.269" v="305" actId="20577"/>
          <ac:spMkLst>
            <pc:docMk/>
            <pc:sldMk cId="531776865" sldId="258"/>
            <ac:spMk id="7" creationId="{67258908-10D0-4BBF-B3EB-8E31847AD306}"/>
          </ac:spMkLst>
        </pc:spChg>
        <pc:spChg chg="add mod">
          <ac:chgData name="FERENC GYÖRGY" userId="S::ferenc.gyorgy@stud.ubbcluj.ro::7c543905-8039-439e-84b1-0030154baeea" providerId="AD" clId="Web-{524F1DA5-2B73-4497-A2A8-2E42EFB7077B}" dt="2021-11-24T08:44:35.083" v="320" actId="20577"/>
          <ac:spMkLst>
            <pc:docMk/>
            <pc:sldMk cId="531776865" sldId="258"/>
            <ac:spMk id="8" creationId="{6B9C2538-B6CE-47CE-9964-D3C94A931718}"/>
          </ac:spMkLst>
        </pc:spChg>
        <pc:spChg chg="add mod">
          <ac:chgData name="FERENC GYÖRGY" userId="S::ferenc.gyorgy@stud.ubbcluj.ro::7c543905-8039-439e-84b1-0030154baeea" providerId="AD" clId="Web-{524F1DA5-2B73-4497-A2A8-2E42EFB7077B}" dt="2021-11-24T08:45:55.460" v="332" actId="20577"/>
          <ac:spMkLst>
            <pc:docMk/>
            <pc:sldMk cId="531776865" sldId="258"/>
            <ac:spMk id="9" creationId="{64DA544B-A245-4933-9546-5944E026B85C}"/>
          </ac:spMkLst>
        </pc:spChg>
        <pc:spChg chg="add mod">
          <ac:chgData name="FERENC GYÖRGY" userId="S::ferenc.gyorgy@stud.ubbcluj.ro::7c543905-8039-439e-84b1-0030154baeea" providerId="AD" clId="Web-{524F1DA5-2B73-4497-A2A8-2E42EFB7077B}" dt="2021-11-24T08:48:56.089" v="357" actId="20577"/>
          <ac:spMkLst>
            <pc:docMk/>
            <pc:sldMk cId="531776865" sldId="258"/>
            <ac:spMk id="10" creationId="{FFA7D6AA-E1F1-4A68-BC2C-9FBC55AC702A}"/>
          </ac:spMkLst>
        </pc:spChg>
        <pc:spChg chg="add mod">
          <ac:chgData name="FERENC GYÖRGY" userId="S::ferenc.gyorgy@stud.ubbcluj.ro::7c543905-8039-439e-84b1-0030154baeea" providerId="AD" clId="Web-{524F1DA5-2B73-4497-A2A8-2E42EFB7077B}" dt="2021-11-24T08:54:31.458" v="444" actId="14100"/>
          <ac:spMkLst>
            <pc:docMk/>
            <pc:sldMk cId="531776865" sldId="258"/>
            <ac:spMk id="11" creationId="{9A4FEEDD-01E7-4FD9-AF59-DA2180739518}"/>
          </ac:spMkLst>
        </pc:spChg>
        <pc:spChg chg="add mod">
          <ac:chgData name="FERENC GYÖRGY" userId="S::ferenc.gyorgy@stud.ubbcluj.ro::7c543905-8039-439e-84b1-0030154baeea" providerId="AD" clId="Web-{524F1DA5-2B73-4497-A2A8-2E42EFB7077B}" dt="2021-11-24T08:55:26.709" v="461" actId="20577"/>
          <ac:spMkLst>
            <pc:docMk/>
            <pc:sldMk cId="531776865" sldId="258"/>
            <ac:spMk id="12" creationId="{AA912590-7FA7-471A-897E-AAF8D6078C2A}"/>
          </ac:spMkLst>
        </pc:spChg>
      </pc:sldChg>
    </pc:docChg>
  </pc:docChgLst>
  <pc:docChgLst>
    <pc:chgData name="FERENC GYÖRGY" userId="S::ferenc.gyorgy@stud.ubbcluj.ro::7c543905-8039-439e-84b1-0030154baeea" providerId="AD" clId="Web-{8E541474-9AC8-414E-1D53-F55A11C96087}"/>
    <pc:docChg chg="addSld delSld modSld sldOrd">
      <pc:chgData name="FERENC GYÖRGY" userId="S::ferenc.gyorgy@stud.ubbcluj.ro::7c543905-8039-439e-84b1-0030154baeea" providerId="AD" clId="Web-{8E541474-9AC8-414E-1D53-F55A11C96087}" dt="2021-12-04T10:31:22.293" v="256"/>
      <pc:docMkLst>
        <pc:docMk/>
      </pc:docMkLst>
      <pc:sldChg chg="delAnim modAnim">
        <pc:chgData name="FERENC GYÖRGY" userId="S::ferenc.gyorgy@stud.ubbcluj.ro::7c543905-8039-439e-84b1-0030154baeea" providerId="AD" clId="Web-{8E541474-9AC8-414E-1D53-F55A11C96087}" dt="2021-12-04T10:31:14.762" v="255"/>
        <pc:sldMkLst>
          <pc:docMk/>
          <pc:sldMk cId="1077509082" sldId="257"/>
        </pc:sldMkLst>
      </pc:sldChg>
      <pc:sldChg chg="addSp delSp modSp addAnim delAnim modAnim">
        <pc:chgData name="FERENC GYÖRGY" userId="S::ferenc.gyorgy@stud.ubbcluj.ro::7c543905-8039-439e-84b1-0030154baeea" providerId="AD" clId="Web-{8E541474-9AC8-414E-1D53-F55A11C96087}" dt="2021-12-04T10:31:22.293" v="256"/>
        <pc:sldMkLst>
          <pc:docMk/>
          <pc:sldMk cId="531776865" sldId="258"/>
        </pc:sldMkLst>
        <pc:spChg chg="mod">
          <ac:chgData name="FERENC GYÖRGY" userId="S::ferenc.gyorgy@stud.ubbcluj.ro::7c543905-8039-439e-84b1-0030154baeea" providerId="AD" clId="Web-{8E541474-9AC8-414E-1D53-F55A11C96087}" dt="2021-12-04T10:04:49.434" v="8" actId="14100"/>
          <ac:spMkLst>
            <pc:docMk/>
            <pc:sldMk cId="531776865" sldId="258"/>
            <ac:spMk id="2" creationId="{EF85642F-851D-446B-9EAE-D581657F11F0}"/>
          </ac:spMkLst>
        </pc:spChg>
        <pc:spChg chg="mod">
          <ac:chgData name="FERENC GYÖRGY" userId="S::ferenc.gyorgy@stud.ubbcluj.ro::7c543905-8039-439e-84b1-0030154baeea" providerId="AD" clId="Web-{8E541474-9AC8-414E-1D53-F55A11C96087}" dt="2021-12-04T10:10:51.431" v="117" actId="1076"/>
          <ac:spMkLst>
            <pc:docMk/>
            <pc:sldMk cId="531776865" sldId="258"/>
            <ac:spMk id="3" creationId="{66260B6D-F404-47AA-A94B-D5F2F331F1C0}"/>
          </ac:spMkLst>
        </pc:spChg>
        <pc:spChg chg="add mod">
          <ac:chgData name="FERENC GYÖRGY" userId="S::ferenc.gyorgy@stud.ubbcluj.ro::7c543905-8039-439e-84b1-0030154baeea" providerId="AD" clId="Web-{8E541474-9AC8-414E-1D53-F55A11C96087}" dt="2021-12-04T10:08:42.599" v="83" actId="14100"/>
          <ac:spMkLst>
            <pc:docMk/>
            <pc:sldMk cId="531776865" sldId="258"/>
            <ac:spMk id="5" creationId="{13BA17A0-1B50-4057-B971-A77336BF93A9}"/>
          </ac:spMkLst>
        </pc:spChg>
        <pc:spChg chg="del">
          <ac:chgData name="FERENC GYÖRGY" userId="S::ferenc.gyorgy@stud.ubbcluj.ro::7c543905-8039-439e-84b1-0030154baeea" providerId="AD" clId="Web-{8E541474-9AC8-414E-1D53-F55A11C96087}" dt="2021-12-04T10:04:53.137" v="13"/>
          <ac:spMkLst>
            <pc:docMk/>
            <pc:sldMk cId="531776865" sldId="258"/>
            <ac:spMk id="11" creationId="{9A4FEEDD-01E7-4FD9-AF59-DA2180739518}"/>
          </ac:spMkLst>
        </pc:spChg>
        <pc:spChg chg="del">
          <ac:chgData name="FERENC GYÖRGY" userId="S::ferenc.gyorgy@stud.ubbcluj.ro::7c543905-8039-439e-84b1-0030154baeea" providerId="AD" clId="Web-{8E541474-9AC8-414E-1D53-F55A11C96087}" dt="2021-12-04T10:04:53.137" v="12"/>
          <ac:spMkLst>
            <pc:docMk/>
            <pc:sldMk cId="531776865" sldId="258"/>
            <ac:spMk id="12" creationId="{AA912590-7FA7-471A-897E-AAF8D6078C2A}"/>
          </ac:spMkLst>
        </pc:spChg>
        <pc:spChg chg="del">
          <ac:chgData name="FERENC GYÖRGY" userId="S::ferenc.gyorgy@stud.ubbcluj.ro::7c543905-8039-439e-84b1-0030154baeea" providerId="AD" clId="Web-{8E541474-9AC8-414E-1D53-F55A11C96087}" dt="2021-12-04T10:04:53.137" v="11"/>
          <ac:spMkLst>
            <pc:docMk/>
            <pc:sldMk cId="531776865" sldId="258"/>
            <ac:spMk id="13" creationId="{D64A81B1-FDAF-41DC-ADF8-66F48FCE7A6A}"/>
          </ac:spMkLst>
        </pc:spChg>
        <pc:spChg chg="del">
          <ac:chgData name="FERENC GYÖRGY" userId="S::ferenc.gyorgy@stud.ubbcluj.ro::7c543905-8039-439e-84b1-0030154baeea" providerId="AD" clId="Web-{8E541474-9AC8-414E-1D53-F55A11C96087}" dt="2021-12-04T10:04:53.137" v="10"/>
          <ac:spMkLst>
            <pc:docMk/>
            <pc:sldMk cId="531776865" sldId="258"/>
            <ac:spMk id="14" creationId="{6CA1641D-46CC-4979-8950-63FE47C1D9D4}"/>
          </ac:spMkLst>
        </pc:spChg>
        <pc:spChg chg="del">
          <ac:chgData name="FERENC GYÖRGY" userId="S::ferenc.gyorgy@stud.ubbcluj.ro::7c543905-8039-439e-84b1-0030154baeea" providerId="AD" clId="Web-{8E541474-9AC8-414E-1D53-F55A11C96087}" dt="2021-12-04T10:04:53.137" v="9"/>
          <ac:spMkLst>
            <pc:docMk/>
            <pc:sldMk cId="531776865" sldId="258"/>
            <ac:spMk id="15" creationId="{C2A663F8-CE18-4956-A7F8-65F1E371FC1C}"/>
          </ac:spMkLst>
        </pc:spChg>
        <pc:spChg chg="add mod">
          <ac:chgData name="FERENC GYÖRGY" userId="S::ferenc.gyorgy@stud.ubbcluj.ro::7c543905-8039-439e-84b1-0030154baeea" providerId="AD" clId="Web-{8E541474-9AC8-414E-1D53-F55A11C96087}" dt="2021-12-04T10:08:55.287" v="93" actId="20577"/>
          <ac:spMkLst>
            <pc:docMk/>
            <pc:sldMk cId="531776865" sldId="258"/>
            <ac:spMk id="16" creationId="{18FB16BC-C561-4CC0-8E43-5D4ED7CADA0F}"/>
          </ac:spMkLst>
        </pc:spChg>
        <pc:spChg chg="add mod">
          <ac:chgData name="FERENC GYÖRGY" userId="S::ferenc.gyorgy@stud.ubbcluj.ro::7c543905-8039-439e-84b1-0030154baeea" providerId="AD" clId="Web-{8E541474-9AC8-414E-1D53-F55A11C96087}" dt="2021-12-04T10:09:44.851" v="104" actId="20577"/>
          <ac:spMkLst>
            <pc:docMk/>
            <pc:sldMk cId="531776865" sldId="258"/>
            <ac:spMk id="17" creationId="{6E27E4A0-AC0C-4A80-A5F0-1CC49CCCF73D}"/>
          </ac:spMkLst>
        </pc:spChg>
        <pc:spChg chg="add mod">
          <ac:chgData name="FERENC GYÖRGY" userId="S::ferenc.gyorgy@stud.ubbcluj.ro::7c543905-8039-439e-84b1-0030154baeea" providerId="AD" clId="Web-{8E541474-9AC8-414E-1D53-F55A11C96087}" dt="2021-12-04T10:10:35.133" v="116" actId="20577"/>
          <ac:spMkLst>
            <pc:docMk/>
            <pc:sldMk cId="531776865" sldId="258"/>
            <ac:spMk id="18" creationId="{8552F1E1-8FCD-4FFE-8BAA-3D3750476365}"/>
          </ac:spMkLst>
        </pc:spChg>
      </pc:sldChg>
      <pc:sldChg chg="addSp delSp modSp">
        <pc:chgData name="FERENC GYÖRGY" userId="S::ferenc.gyorgy@stud.ubbcluj.ro::7c543905-8039-439e-84b1-0030154baeea" providerId="AD" clId="Web-{8E541474-9AC8-414E-1D53-F55A11C96087}" dt="2021-12-04T10:22:15.449" v="186"/>
        <pc:sldMkLst>
          <pc:docMk/>
          <pc:sldMk cId="3764353627" sldId="260"/>
        </pc:sldMkLst>
        <pc:spChg chg="mod">
          <ac:chgData name="FERENC GYÖRGY" userId="S::ferenc.gyorgy@stud.ubbcluj.ro::7c543905-8039-439e-84b1-0030154baeea" providerId="AD" clId="Web-{8E541474-9AC8-414E-1D53-F55A11C96087}" dt="2021-12-04T10:17:50.332" v="184" actId="20577"/>
          <ac:spMkLst>
            <pc:docMk/>
            <pc:sldMk cId="3764353627" sldId="260"/>
            <ac:spMk id="8" creationId="{3EAF22FD-F039-4DA7-99EF-D19D9D844E38}"/>
          </ac:spMkLst>
        </pc:spChg>
        <pc:picChg chg="add del mod">
          <ac:chgData name="FERENC GYÖRGY" userId="S::ferenc.gyorgy@stud.ubbcluj.ro::7c543905-8039-439e-84b1-0030154baeea" providerId="AD" clId="Web-{8E541474-9AC8-414E-1D53-F55A11C96087}" dt="2021-12-04T10:16:22.314" v="133"/>
          <ac:picMkLst>
            <pc:docMk/>
            <pc:sldMk cId="3764353627" sldId="260"/>
            <ac:picMk id="3" creationId="{150FAE9F-8171-4204-B955-799717DEC2B5}"/>
          </ac:picMkLst>
        </pc:picChg>
        <pc:picChg chg="add del mod">
          <ac:chgData name="FERENC GYÖRGY" userId="S::ferenc.gyorgy@stud.ubbcluj.ro::7c543905-8039-439e-84b1-0030154baeea" providerId="AD" clId="Web-{8E541474-9AC8-414E-1D53-F55A11C96087}" dt="2021-12-04T10:16:34.252" v="140"/>
          <ac:picMkLst>
            <pc:docMk/>
            <pc:sldMk cId="3764353627" sldId="260"/>
            <ac:picMk id="4" creationId="{437C9F46-F34C-417C-8E2E-6ECE8BC655A3}"/>
          </ac:picMkLst>
        </pc:picChg>
        <pc:picChg chg="add del mod">
          <ac:chgData name="FERENC GYÖRGY" userId="S::ferenc.gyorgy@stud.ubbcluj.ro::7c543905-8039-439e-84b1-0030154baeea" providerId="AD" clId="Web-{8E541474-9AC8-414E-1D53-F55A11C96087}" dt="2021-12-04T10:22:15.449" v="186"/>
          <ac:picMkLst>
            <pc:docMk/>
            <pc:sldMk cId="3764353627" sldId="260"/>
            <ac:picMk id="5" creationId="{C4AF2AF8-674A-492C-B20A-B5E81A48350D}"/>
          </ac:picMkLst>
        </pc:picChg>
      </pc:sldChg>
      <pc:sldChg chg="addSp delSp new del">
        <pc:chgData name="FERENC GYÖRGY" userId="S::ferenc.gyorgy@stud.ubbcluj.ro::7c543905-8039-439e-84b1-0030154baeea" providerId="AD" clId="Web-{8E541474-9AC8-414E-1D53-F55A11C96087}" dt="2021-12-04T10:29:32.822" v="253"/>
        <pc:sldMkLst>
          <pc:docMk/>
          <pc:sldMk cId="3960539524" sldId="262"/>
        </pc:sldMkLst>
        <pc:spChg chg="del">
          <ac:chgData name="FERENC GYÖRGY" userId="S::ferenc.gyorgy@stud.ubbcluj.ro::7c543905-8039-439e-84b1-0030154baeea" providerId="AD" clId="Web-{8E541474-9AC8-414E-1D53-F55A11C96087}" dt="2021-12-04T10:05:05.295" v="18"/>
          <ac:spMkLst>
            <pc:docMk/>
            <pc:sldMk cId="3960539524" sldId="262"/>
            <ac:spMk id="2" creationId="{9D581AE9-FE3E-4053-8AE8-4A0F5A627DE7}"/>
          </ac:spMkLst>
        </pc:spChg>
        <pc:spChg chg="del">
          <ac:chgData name="FERENC GYÖRGY" userId="S::ferenc.gyorgy@stud.ubbcluj.ro::7c543905-8039-439e-84b1-0030154baeea" providerId="AD" clId="Web-{8E541474-9AC8-414E-1D53-F55A11C96087}" dt="2021-12-04T10:05:05.295" v="17"/>
          <ac:spMkLst>
            <pc:docMk/>
            <pc:sldMk cId="3960539524" sldId="262"/>
            <ac:spMk id="3" creationId="{D7F8F2E0-3A6B-41DE-9933-D2B80D567D1E}"/>
          </ac:spMkLst>
        </pc:spChg>
        <pc:spChg chg="add del">
          <ac:chgData name="FERENC GYÖRGY" userId="S::ferenc.gyorgy@stud.ubbcluj.ro::7c543905-8039-439e-84b1-0030154baeea" providerId="AD" clId="Web-{8E541474-9AC8-414E-1D53-F55A11C96087}" dt="2021-12-04T10:04:59.686" v="16"/>
          <ac:spMkLst>
            <pc:docMk/>
            <pc:sldMk cId="3960539524" sldId="262"/>
            <ac:spMk id="4" creationId="{231879F1-2869-4B52-8950-6B64C1131113}"/>
          </ac:spMkLst>
        </pc:spChg>
        <pc:spChg chg="add del">
          <ac:chgData name="FERENC GYÖRGY" userId="S::ferenc.gyorgy@stud.ubbcluj.ro::7c543905-8039-439e-84b1-0030154baeea" providerId="AD" clId="Web-{8E541474-9AC8-414E-1D53-F55A11C96087}" dt="2021-12-04T10:04:59.686" v="16"/>
          <ac:spMkLst>
            <pc:docMk/>
            <pc:sldMk cId="3960539524" sldId="262"/>
            <ac:spMk id="5" creationId="{98049965-9E5D-4E5B-A569-331E1C515CD3}"/>
          </ac:spMkLst>
        </pc:spChg>
        <pc:spChg chg="add del">
          <ac:chgData name="FERENC GYÖRGY" userId="S::ferenc.gyorgy@stud.ubbcluj.ro::7c543905-8039-439e-84b1-0030154baeea" providerId="AD" clId="Web-{8E541474-9AC8-414E-1D53-F55A11C96087}" dt="2021-12-04T10:04:59.686" v="16"/>
          <ac:spMkLst>
            <pc:docMk/>
            <pc:sldMk cId="3960539524" sldId="262"/>
            <ac:spMk id="6" creationId="{6200216D-5F6D-4C29-A2D0-9089302FB223}"/>
          </ac:spMkLst>
        </pc:spChg>
        <pc:spChg chg="add del">
          <ac:chgData name="FERENC GYÖRGY" userId="S::ferenc.gyorgy@stud.ubbcluj.ro::7c543905-8039-439e-84b1-0030154baeea" providerId="AD" clId="Web-{8E541474-9AC8-414E-1D53-F55A11C96087}" dt="2021-12-04T10:04:59.686" v="16"/>
          <ac:spMkLst>
            <pc:docMk/>
            <pc:sldMk cId="3960539524" sldId="262"/>
            <ac:spMk id="7" creationId="{66DBE3EA-55D2-45C0-A988-825409CE565A}"/>
          </ac:spMkLst>
        </pc:spChg>
        <pc:spChg chg="add del">
          <ac:chgData name="FERENC GYÖRGY" userId="S::ferenc.gyorgy@stud.ubbcluj.ro::7c543905-8039-439e-84b1-0030154baeea" providerId="AD" clId="Web-{8E541474-9AC8-414E-1D53-F55A11C96087}" dt="2021-12-04T10:04:59.686" v="16"/>
          <ac:spMkLst>
            <pc:docMk/>
            <pc:sldMk cId="3960539524" sldId="262"/>
            <ac:spMk id="8" creationId="{E888555A-89B9-4B90-BD1E-04EEC0A2D55B}"/>
          </ac:spMkLst>
        </pc:spChg>
        <pc:spChg chg="add">
          <ac:chgData name="FERENC GYÖRGY" userId="S::ferenc.gyorgy@stud.ubbcluj.ro::7c543905-8039-439e-84b1-0030154baeea" providerId="AD" clId="Web-{8E541474-9AC8-414E-1D53-F55A11C96087}" dt="2021-12-04T10:05:06.342" v="19"/>
          <ac:spMkLst>
            <pc:docMk/>
            <pc:sldMk cId="3960539524" sldId="262"/>
            <ac:spMk id="9" creationId="{231879F1-2869-4B52-8950-6B64C1131113}"/>
          </ac:spMkLst>
        </pc:spChg>
        <pc:spChg chg="add">
          <ac:chgData name="FERENC GYÖRGY" userId="S::ferenc.gyorgy@stud.ubbcluj.ro::7c543905-8039-439e-84b1-0030154baeea" providerId="AD" clId="Web-{8E541474-9AC8-414E-1D53-F55A11C96087}" dt="2021-12-04T10:05:06.342" v="19"/>
          <ac:spMkLst>
            <pc:docMk/>
            <pc:sldMk cId="3960539524" sldId="262"/>
            <ac:spMk id="10" creationId="{98049965-9E5D-4E5B-A569-331E1C515CD3}"/>
          </ac:spMkLst>
        </pc:spChg>
        <pc:spChg chg="add">
          <ac:chgData name="FERENC GYÖRGY" userId="S::ferenc.gyorgy@stud.ubbcluj.ro::7c543905-8039-439e-84b1-0030154baeea" providerId="AD" clId="Web-{8E541474-9AC8-414E-1D53-F55A11C96087}" dt="2021-12-04T10:05:06.342" v="19"/>
          <ac:spMkLst>
            <pc:docMk/>
            <pc:sldMk cId="3960539524" sldId="262"/>
            <ac:spMk id="11" creationId="{6200216D-5F6D-4C29-A2D0-9089302FB223}"/>
          </ac:spMkLst>
        </pc:spChg>
        <pc:spChg chg="add">
          <ac:chgData name="FERENC GYÖRGY" userId="S::ferenc.gyorgy@stud.ubbcluj.ro::7c543905-8039-439e-84b1-0030154baeea" providerId="AD" clId="Web-{8E541474-9AC8-414E-1D53-F55A11C96087}" dt="2021-12-04T10:05:06.342" v="19"/>
          <ac:spMkLst>
            <pc:docMk/>
            <pc:sldMk cId="3960539524" sldId="262"/>
            <ac:spMk id="12" creationId="{66DBE3EA-55D2-45C0-A988-825409CE565A}"/>
          </ac:spMkLst>
        </pc:spChg>
        <pc:spChg chg="add">
          <ac:chgData name="FERENC GYÖRGY" userId="S::ferenc.gyorgy@stud.ubbcluj.ro::7c543905-8039-439e-84b1-0030154baeea" providerId="AD" clId="Web-{8E541474-9AC8-414E-1D53-F55A11C96087}" dt="2021-12-04T10:05:06.342" v="19"/>
          <ac:spMkLst>
            <pc:docMk/>
            <pc:sldMk cId="3960539524" sldId="262"/>
            <ac:spMk id="13" creationId="{E888555A-89B9-4B90-BD1E-04EEC0A2D55B}"/>
          </ac:spMkLst>
        </pc:spChg>
      </pc:sldChg>
      <pc:sldChg chg="addSp modSp new del ord">
        <pc:chgData name="FERENC GYÖRGY" userId="S::ferenc.gyorgy@stud.ubbcluj.ro::7c543905-8039-439e-84b1-0030154baeea" providerId="AD" clId="Web-{8E541474-9AC8-414E-1D53-F55A11C96087}" dt="2021-12-04T10:29:15.491" v="252"/>
        <pc:sldMkLst>
          <pc:docMk/>
          <pc:sldMk cId="1506819067" sldId="263"/>
        </pc:sldMkLst>
        <pc:picChg chg="add mod">
          <ac:chgData name="FERENC GYÖRGY" userId="S::ferenc.gyorgy@stud.ubbcluj.ro::7c543905-8039-439e-84b1-0030154baeea" providerId="AD" clId="Web-{8E541474-9AC8-414E-1D53-F55A11C96087}" dt="2021-12-04T10:27:49.520" v="226" actId="1076"/>
          <ac:picMkLst>
            <pc:docMk/>
            <pc:sldMk cId="1506819067" sldId="263"/>
            <ac:picMk id="2" creationId="{0678B66A-DE31-4019-ADD6-17E92A38D64F}"/>
          </ac:picMkLst>
        </pc:picChg>
        <pc:picChg chg="add mod">
          <ac:chgData name="FERENC GYÖRGY" userId="S::ferenc.gyorgy@stud.ubbcluj.ro::7c543905-8039-439e-84b1-0030154baeea" providerId="AD" clId="Web-{8E541474-9AC8-414E-1D53-F55A11C96087}" dt="2021-12-04T10:27:48.817" v="225" actId="1076"/>
          <ac:picMkLst>
            <pc:docMk/>
            <pc:sldMk cId="1506819067" sldId="263"/>
            <ac:picMk id="3" creationId="{07226219-77FB-4F0D-B9BB-19439618FE42}"/>
          </ac:picMkLst>
        </pc:picChg>
        <pc:picChg chg="add mod">
          <ac:chgData name="FERENC GYÖRGY" userId="S::ferenc.gyorgy@stud.ubbcluj.ro::7c543905-8039-439e-84b1-0030154baeea" providerId="AD" clId="Web-{8E541474-9AC8-414E-1D53-F55A11C96087}" dt="2021-12-04T10:25:18.344" v="196" actId="1076"/>
          <ac:picMkLst>
            <pc:docMk/>
            <pc:sldMk cId="1506819067" sldId="263"/>
            <ac:picMk id="4" creationId="{0C33D91A-432A-4DE7-ABCD-5E6513B8954B}"/>
          </ac:picMkLst>
        </pc:picChg>
      </pc:sldChg>
      <pc:sldChg chg="addSp delSp modSp new mod setBg">
        <pc:chgData name="FERENC GYÖRGY" userId="S::ferenc.gyorgy@stud.ubbcluj.ro::7c543905-8039-439e-84b1-0030154baeea" providerId="AD" clId="Web-{8E541474-9AC8-414E-1D53-F55A11C96087}" dt="2021-12-04T10:27:29.723" v="222"/>
        <pc:sldMkLst>
          <pc:docMk/>
          <pc:sldMk cId="1983327503" sldId="264"/>
        </pc:sldMkLst>
        <pc:spChg chg="mod">
          <ac:chgData name="FERENC GYÖRGY" userId="S::ferenc.gyorgy@stud.ubbcluj.ro::7c543905-8039-439e-84b1-0030154baeea" providerId="AD" clId="Web-{8E541474-9AC8-414E-1D53-F55A11C96087}" dt="2021-12-04T10:27:29.723" v="222"/>
          <ac:spMkLst>
            <pc:docMk/>
            <pc:sldMk cId="1983327503" sldId="264"/>
            <ac:spMk id="2" creationId="{5F3E5300-4FBD-46EA-8A9D-2886C1C25A12}"/>
          </ac:spMkLst>
        </pc:spChg>
        <pc:spChg chg="add del">
          <ac:chgData name="FERENC GYÖRGY" userId="S::ferenc.gyorgy@stud.ubbcluj.ro::7c543905-8039-439e-84b1-0030154baeea" providerId="AD" clId="Web-{8E541474-9AC8-414E-1D53-F55A11C96087}" dt="2021-12-04T10:27:29.723" v="222"/>
          <ac:spMkLst>
            <pc:docMk/>
            <pc:sldMk cId="1983327503" sldId="264"/>
            <ac:spMk id="9" creationId="{A8384FB5-9ADC-4DDC-881B-597D56F5B15D}"/>
          </ac:spMkLst>
        </pc:spChg>
        <pc:spChg chg="add del">
          <ac:chgData name="FERENC GYÖRGY" userId="S::ferenc.gyorgy@stud.ubbcluj.ro::7c543905-8039-439e-84b1-0030154baeea" providerId="AD" clId="Web-{8E541474-9AC8-414E-1D53-F55A11C96087}" dt="2021-12-04T10:27:29.723" v="222"/>
          <ac:spMkLst>
            <pc:docMk/>
            <pc:sldMk cId="1983327503" sldId="264"/>
            <ac:spMk id="11" creationId="{91E5A9A7-95C6-4F4F-B00E-C82E07FE62EF}"/>
          </ac:spMkLst>
        </pc:spChg>
        <pc:spChg chg="add del">
          <ac:chgData name="FERENC GYÖRGY" userId="S::ferenc.gyorgy@stud.ubbcluj.ro::7c543905-8039-439e-84b1-0030154baeea" providerId="AD" clId="Web-{8E541474-9AC8-414E-1D53-F55A11C96087}" dt="2021-12-04T10:27:29.723" v="222"/>
          <ac:spMkLst>
            <pc:docMk/>
            <pc:sldMk cId="1983327503" sldId="264"/>
            <ac:spMk id="13" creationId="{D07DD2DE-F619-49DD-B5E7-03A290FF4ED1}"/>
          </ac:spMkLst>
        </pc:spChg>
        <pc:spChg chg="add del">
          <ac:chgData name="FERENC GYÖRGY" userId="S::ferenc.gyorgy@stud.ubbcluj.ro::7c543905-8039-439e-84b1-0030154baeea" providerId="AD" clId="Web-{8E541474-9AC8-414E-1D53-F55A11C96087}" dt="2021-12-04T10:27:29.723" v="222"/>
          <ac:spMkLst>
            <pc:docMk/>
            <pc:sldMk cId="1983327503" sldId="264"/>
            <ac:spMk id="15" creationId="{85149191-5F60-4A28-AAFF-039F96B0F3EC}"/>
          </ac:spMkLst>
        </pc:spChg>
        <pc:spChg chg="add del">
          <ac:chgData name="FERENC GYÖRGY" userId="S::ferenc.gyorgy@stud.ubbcluj.ro::7c543905-8039-439e-84b1-0030154baeea" providerId="AD" clId="Web-{8E541474-9AC8-414E-1D53-F55A11C96087}" dt="2021-12-04T10:27:29.723" v="222"/>
          <ac:spMkLst>
            <pc:docMk/>
            <pc:sldMk cId="1983327503" sldId="264"/>
            <ac:spMk id="17" creationId="{F8260ED5-17F7-4158-B241-D51DD4CF1B7E}"/>
          </ac:spMkLst>
        </pc:spChg>
        <pc:spChg chg="add">
          <ac:chgData name="FERENC GYÖRGY" userId="S::ferenc.gyorgy@stud.ubbcluj.ro::7c543905-8039-439e-84b1-0030154baeea" providerId="AD" clId="Web-{8E541474-9AC8-414E-1D53-F55A11C96087}" dt="2021-12-04T10:27:29.723" v="222"/>
          <ac:spMkLst>
            <pc:docMk/>
            <pc:sldMk cId="1983327503" sldId="264"/>
            <ac:spMk id="22" creationId="{A8384FB5-9ADC-4DDC-881B-597D56F5B15D}"/>
          </ac:spMkLst>
        </pc:spChg>
        <pc:spChg chg="add">
          <ac:chgData name="FERENC GYÖRGY" userId="S::ferenc.gyorgy@stud.ubbcluj.ro::7c543905-8039-439e-84b1-0030154baeea" providerId="AD" clId="Web-{8E541474-9AC8-414E-1D53-F55A11C96087}" dt="2021-12-04T10:27:29.723" v="222"/>
          <ac:spMkLst>
            <pc:docMk/>
            <pc:sldMk cId="1983327503" sldId="264"/>
            <ac:spMk id="24" creationId="{1199E1B1-A8C0-4FE8-A5A8-1CB41D69F857}"/>
          </ac:spMkLst>
        </pc:spChg>
        <pc:spChg chg="add">
          <ac:chgData name="FERENC GYÖRGY" userId="S::ferenc.gyorgy@stud.ubbcluj.ro::7c543905-8039-439e-84b1-0030154baeea" providerId="AD" clId="Web-{8E541474-9AC8-414E-1D53-F55A11C96087}" dt="2021-12-04T10:27:29.723" v="222"/>
          <ac:spMkLst>
            <pc:docMk/>
            <pc:sldMk cId="1983327503" sldId="264"/>
            <ac:spMk id="26" creationId="{84A8DE83-DE75-4B41-9DB4-A7EC0B0DEC0B}"/>
          </ac:spMkLst>
        </pc:spChg>
        <pc:spChg chg="add">
          <ac:chgData name="FERENC GYÖRGY" userId="S::ferenc.gyorgy@stud.ubbcluj.ro::7c543905-8039-439e-84b1-0030154baeea" providerId="AD" clId="Web-{8E541474-9AC8-414E-1D53-F55A11C96087}" dt="2021-12-04T10:27:29.723" v="222"/>
          <ac:spMkLst>
            <pc:docMk/>
            <pc:sldMk cId="1983327503" sldId="264"/>
            <ac:spMk id="28" creationId="{A7009A0A-BEF5-4EAC-AF15-E4F9F002E239}"/>
          </ac:spMkLst>
        </pc:spChg>
        <pc:picChg chg="add mod">
          <ac:chgData name="FERENC GYÖRGY" userId="S::ferenc.gyorgy@stud.ubbcluj.ro::7c543905-8039-439e-84b1-0030154baeea" providerId="AD" clId="Web-{8E541474-9AC8-414E-1D53-F55A11C96087}" dt="2021-12-04T10:27:29.723" v="222"/>
          <ac:picMkLst>
            <pc:docMk/>
            <pc:sldMk cId="1983327503" sldId="264"/>
            <ac:picMk id="4" creationId="{A3026557-9938-46E7-995B-27D125078F74}"/>
          </ac:picMkLst>
        </pc:picChg>
      </pc:sldChg>
      <pc:sldChg chg="addSp delSp modSp new mod setBg">
        <pc:chgData name="FERENC GYÖRGY" userId="S::ferenc.gyorgy@stud.ubbcluj.ro::7c543905-8039-439e-84b1-0030154baeea" providerId="AD" clId="Web-{8E541474-9AC8-414E-1D53-F55A11C96087}" dt="2021-12-04T10:27:34.317" v="223"/>
        <pc:sldMkLst>
          <pc:docMk/>
          <pc:sldMk cId="2942951425" sldId="265"/>
        </pc:sldMkLst>
        <pc:spChg chg="mod">
          <ac:chgData name="FERENC GYÖRGY" userId="S::ferenc.gyorgy@stud.ubbcluj.ro::7c543905-8039-439e-84b1-0030154baeea" providerId="AD" clId="Web-{8E541474-9AC8-414E-1D53-F55A11C96087}" dt="2021-12-04T10:27:34.317" v="223"/>
          <ac:spMkLst>
            <pc:docMk/>
            <pc:sldMk cId="2942951425" sldId="265"/>
            <ac:spMk id="2" creationId="{C6ED74A1-162F-466D-8611-3CA28611FA4C}"/>
          </ac:spMkLst>
        </pc:spChg>
        <pc:spChg chg="add del">
          <ac:chgData name="FERENC GYÖRGY" userId="S::ferenc.gyorgy@stud.ubbcluj.ro::7c543905-8039-439e-84b1-0030154baeea" providerId="AD" clId="Web-{8E541474-9AC8-414E-1D53-F55A11C96087}" dt="2021-12-04T10:27:34.317" v="223"/>
          <ac:spMkLst>
            <pc:docMk/>
            <pc:sldMk cId="2942951425" sldId="265"/>
            <ac:spMk id="9" creationId="{A8384FB5-9ADC-4DDC-881B-597D56F5B15D}"/>
          </ac:spMkLst>
        </pc:spChg>
        <pc:spChg chg="add del">
          <ac:chgData name="FERENC GYÖRGY" userId="S::ferenc.gyorgy@stud.ubbcluj.ro::7c543905-8039-439e-84b1-0030154baeea" providerId="AD" clId="Web-{8E541474-9AC8-414E-1D53-F55A11C96087}" dt="2021-12-04T10:27:34.317" v="223"/>
          <ac:spMkLst>
            <pc:docMk/>
            <pc:sldMk cId="2942951425" sldId="265"/>
            <ac:spMk id="11" creationId="{91E5A9A7-95C6-4F4F-B00E-C82E07FE62EF}"/>
          </ac:spMkLst>
        </pc:spChg>
        <pc:spChg chg="add del">
          <ac:chgData name="FERENC GYÖRGY" userId="S::ferenc.gyorgy@stud.ubbcluj.ro::7c543905-8039-439e-84b1-0030154baeea" providerId="AD" clId="Web-{8E541474-9AC8-414E-1D53-F55A11C96087}" dt="2021-12-04T10:27:34.317" v="223"/>
          <ac:spMkLst>
            <pc:docMk/>
            <pc:sldMk cId="2942951425" sldId="265"/>
            <ac:spMk id="13" creationId="{D07DD2DE-F619-49DD-B5E7-03A290FF4ED1}"/>
          </ac:spMkLst>
        </pc:spChg>
        <pc:spChg chg="add del">
          <ac:chgData name="FERENC GYÖRGY" userId="S::ferenc.gyorgy@stud.ubbcluj.ro::7c543905-8039-439e-84b1-0030154baeea" providerId="AD" clId="Web-{8E541474-9AC8-414E-1D53-F55A11C96087}" dt="2021-12-04T10:27:34.317" v="223"/>
          <ac:spMkLst>
            <pc:docMk/>
            <pc:sldMk cId="2942951425" sldId="265"/>
            <ac:spMk id="15" creationId="{85149191-5F60-4A28-AAFF-039F96B0F3EC}"/>
          </ac:spMkLst>
        </pc:spChg>
        <pc:spChg chg="add del">
          <ac:chgData name="FERENC GYÖRGY" userId="S::ferenc.gyorgy@stud.ubbcluj.ro::7c543905-8039-439e-84b1-0030154baeea" providerId="AD" clId="Web-{8E541474-9AC8-414E-1D53-F55A11C96087}" dt="2021-12-04T10:27:34.317" v="223"/>
          <ac:spMkLst>
            <pc:docMk/>
            <pc:sldMk cId="2942951425" sldId="265"/>
            <ac:spMk id="17" creationId="{F8260ED5-17F7-4158-B241-D51DD4CF1B7E}"/>
          </ac:spMkLst>
        </pc:spChg>
        <pc:spChg chg="add">
          <ac:chgData name="FERENC GYÖRGY" userId="S::ferenc.gyorgy@stud.ubbcluj.ro::7c543905-8039-439e-84b1-0030154baeea" providerId="AD" clId="Web-{8E541474-9AC8-414E-1D53-F55A11C96087}" dt="2021-12-04T10:27:34.317" v="223"/>
          <ac:spMkLst>
            <pc:docMk/>
            <pc:sldMk cId="2942951425" sldId="265"/>
            <ac:spMk id="22" creationId="{A8384FB5-9ADC-4DDC-881B-597D56F5B15D}"/>
          </ac:spMkLst>
        </pc:spChg>
        <pc:spChg chg="add">
          <ac:chgData name="FERENC GYÖRGY" userId="S::ferenc.gyorgy@stud.ubbcluj.ro::7c543905-8039-439e-84b1-0030154baeea" providerId="AD" clId="Web-{8E541474-9AC8-414E-1D53-F55A11C96087}" dt="2021-12-04T10:27:34.317" v="223"/>
          <ac:spMkLst>
            <pc:docMk/>
            <pc:sldMk cId="2942951425" sldId="265"/>
            <ac:spMk id="24" creationId="{1199E1B1-A8C0-4FE8-A5A8-1CB41D69F857}"/>
          </ac:spMkLst>
        </pc:spChg>
        <pc:spChg chg="add">
          <ac:chgData name="FERENC GYÖRGY" userId="S::ferenc.gyorgy@stud.ubbcluj.ro::7c543905-8039-439e-84b1-0030154baeea" providerId="AD" clId="Web-{8E541474-9AC8-414E-1D53-F55A11C96087}" dt="2021-12-04T10:27:34.317" v="223"/>
          <ac:spMkLst>
            <pc:docMk/>
            <pc:sldMk cId="2942951425" sldId="265"/>
            <ac:spMk id="26" creationId="{84A8DE83-DE75-4B41-9DB4-A7EC0B0DEC0B}"/>
          </ac:spMkLst>
        </pc:spChg>
        <pc:spChg chg="add">
          <ac:chgData name="FERENC GYÖRGY" userId="S::ferenc.gyorgy@stud.ubbcluj.ro::7c543905-8039-439e-84b1-0030154baeea" providerId="AD" clId="Web-{8E541474-9AC8-414E-1D53-F55A11C96087}" dt="2021-12-04T10:27:34.317" v="223"/>
          <ac:spMkLst>
            <pc:docMk/>
            <pc:sldMk cId="2942951425" sldId="265"/>
            <ac:spMk id="28" creationId="{A7009A0A-BEF5-4EAC-AF15-E4F9F002E239}"/>
          </ac:spMkLst>
        </pc:spChg>
        <pc:picChg chg="add mod">
          <ac:chgData name="FERENC GYÖRGY" userId="S::ferenc.gyorgy@stud.ubbcluj.ro::7c543905-8039-439e-84b1-0030154baeea" providerId="AD" clId="Web-{8E541474-9AC8-414E-1D53-F55A11C96087}" dt="2021-12-04T10:27:34.317" v="223"/>
          <ac:picMkLst>
            <pc:docMk/>
            <pc:sldMk cId="2942951425" sldId="265"/>
            <ac:picMk id="4" creationId="{90AF4F13-7D5A-44DC-9A92-108C22979735}"/>
          </ac:picMkLst>
        </pc:picChg>
      </pc:sldChg>
      <pc:sldChg chg="addSp modSp new mod setBg">
        <pc:chgData name="FERENC GYÖRGY" userId="S::ferenc.gyorgy@stud.ubbcluj.ro::7c543905-8039-439e-84b1-0030154baeea" providerId="AD" clId="Web-{8E541474-9AC8-414E-1D53-F55A11C96087}" dt="2021-12-04T10:28:34.209" v="236"/>
        <pc:sldMkLst>
          <pc:docMk/>
          <pc:sldMk cId="900108480" sldId="266"/>
        </pc:sldMkLst>
        <pc:spChg chg="mod">
          <ac:chgData name="FERENC GYÖRGY" userId="S::ferenc.gyorgy@stud.ubbcluj.ro::7c543905-8039-439e-84b1-0030154baeea" providerId="AD" clId="Web-{8E541474-9AC8-414E-1D53-F55A11C96087}" dt="2021-12-04T10:28:34.209" v="236"/>
          <ac:spMkLst>
            <pc:docMk/>
            <pc:sldMk cId="900108480" sldId="266"/>
            <ac:spMk id="2" creationId="{90E9F36E-5F8E-4548-AA6E-92DE46384F8C}"/>
          </ac:spMkLst>
        </pc:spChg>
        <pc:spChg chg="add">
          <ac:chgData name="FERENC GYÖRGY" userId="S::ferenc.gyorgy@stud.ubbcluj.ro::7c543905-8039-439e-84b1-0030154baeea" providerId="AD" clId="Web-{8E541474-9AC8-414E-1D53-F55A11C96087}" dt="2021-12-04T10:28:34.209" v="236"/>
          <ac:spMkLst>
            <pc:docMk/>
            <pc:sldMk cId="900108480" sldId="266"/>
            <ac:spMk id="8" creationId="{A8384FB5-9ADC-4DDC-881B-597D56F5B15D}"/>
          </ac:spMkLst>
        </pc:spChg>
        <pc:spChg chg="add">
          <ac:chgData name="FERENC GYÖRGY" userId="S::ferenc.gyorgy@stud.ubbcluj.ro::7c543905-8039-439e-84b1-0030154baeea" providerId="AD" clId="Web-{8E541474-9AC8-414E-1D53-F55A11C96087}" dt="2021-12-04T10:28:34.209" v="236"/>
          <ac:spMkLst>
            <pc:docMk/>
            <pc:sldMk cId="900108480" sldId="266"/>
            <ac:spMk id="10" creationId="{1199E1B1-A8C0-4FE8-A5A8-1CB41D69F857}"/>
          </ac:spMkLst>
        </pc:spChg>
        <pc:spChg chg="add">
          <ac:chgData name="FERENC GYÖRGY" userId="S::ferenc.gyorgy@stud.ubbcluj.ro::7c543905-8039-439e-84b1-0030154baeea" providerId="AD" clId="Web-{8E541474-9AC8-414E-1D53-F55A11C96087}" dt="2021-12-04T10:28:34.209" v="236"/>
          <ac:spMkLst>
            <pc:docMk/>
            <pc:sldMk cId="900108480" sldId="266"/>
            <ac:spMk id="12" creationId="{84A8DE83-DE75-4B41-9DB4-A7EC0B0DEC0B}"/>
          </ac:spMkLst>
        </pc:spChg>
        <pc:spChg chg="add">
          <ac:chgData name="FERENC GYÖRGY" userId="S::ferenc.gyorgy@stud.ubbcluj.ro::7c543905-8039-439e-84b1-0030154baeea" providerId="AD" clId="Web-{8E541474-9AC8-414E-1D53-F55A11C96087}" dt="2021-12-04T10:28:34.209" v="236"/>
          <ac:spMkLst>
            <pc:docMk/>
            <pc:sldMk cId="900108480" sldId="266"/>
            <ac:spMk id="14" creationId="{A7009A0A-BEF5-4EAC-AF15-E4F9F002E239}"/>
          </ac:spMkLst>
        </pc:spChg>
        <pc:picChg chg="add mod">
          <ac:chgData name="FERENC GYÖRGY" userId="S::ferenc.gyorgy@stud.ubbcluj.ro::7c543905-8039-439e-84b1-0030154baeea" providerId="AD" clId="Web-{8E541474-9AC8-414E-1D53-F55A11C96087}" dt="2021-12-04T10:28:34.209" v="236"/>
          <ac:picMkLst>
            <pc:docMk/>
            <pc:sldMk cId="900108480" sldId="266"/>
            <ac:picMk id="3" creationId="{A5BA4FFD-C100-48DE-BAAD-5A6F92F02ECB}"/>
          </ac:picMkLst>
        </pc:picChg>
      </pc:sldChg>
      <pc:sldChg chg="addSp modSp new mod setBg">
        <pc:chgData name="FERENC GYÖRGY" userId="S::ferenc.gyorgy@stud.ubbcluj.ro::7c543905-8039-439e-84b1-0030154baeea" providerId="AD" clId="Web-{8E541474-9AC8-414E-1D53-F55A11C96087}" dt="2021-12-04T10:29:08.085" v="251"/>
        <pc:sldMkLst>
          <pc:docMk/>
          <pc:sldMk cId="600526545" sldId="267"/>
        </pc:sldMkLst>
        <pc:spChg chg="mod">
          <ac:chgData name="FERENC GYÖRGY" userId="S::ferenc.gyorgy@stud.ubbcluj.ro::7c543905-8039-439e-84b1-0030154baeea" providerId="AD" clId="Web-{8E541474-9AC8-414E-1D53-F55A11C96087}" dt="2021-12-04T10:29:08.085" v="251"/>
          <ac:spMkLst>
            <pc:docMk/>
            <pc:sldMk cId="600526545" sldId="267"/>
            <ac:spMk id="2" creationId="{79107ED6-B029-47AE-8756-397F5C9DE7CB}"/>
          </ac:spMkLst>
        </pc:spChg>
        <pc:spChg chg="add">
          <ac:chgData name="FERENC GYÖRGY" userId="S::ferenc.gyorgy@stud.ubbcluj.ro::7c543905-8039-439e-84b1-0030154baeea" providerId="AD" clId="Web-{8E541474-9AC8-414E-1D53-F55A11C96087}" dt="2021-12-04T10:29:08.085" v="251"/>
          <ac:spMkLst>
            <pc:docMk/>
            <pc:sldMk cId="600526545" sldId="267"/>
            <ac:spMk id="9" creationId="{A8384FB5-9ADC-4DDC-881B-597D56F5B15D}"/>
          </ac:spMkLst>
        </pc:spChg>
        <pc:spChg chg="add">
          <ac:chgData name="FERENC GYÖRGY" userId="S::ferenc.gyorgy@stud.ubbcluj.ro::7c543905-8039-439e-84b1-0030154baeea" providerId="AD" clId="Web-{8E541474-9AC8-414E-1D53-F55A11C96087}" dt="2021-12-04T10:29:08.085" v="251"/>
          <ac:spMkLst>
            <pc:docMk/>
            <pc:sldMk cId="600526545" sldId="267"/>
            <ac:spMk id="11" creationId="{1199E1B1-A8C0-4FE8-A5A8-1CB41D69F857}"/>
          </ac:spMkLst>
        </pc:spChg>
        <pc:spChg chg="add">
          <ac:chgData name="FERENC GYÖRGY" userId="S::ferenc.gyorgy@stud.ubbcluj.ro::7c543905-8039-439e-84b1-0030154baeea" providerId="AD" clId="Web-{8E541474-9AC8-414E-1D53-F55A11C96087}" dt="2021-12-04T10:29:08.085" v="251"/>
          <ac:spMkLst>
            <pc:docMk/>
            <pc:sldMk cId="600526545" sldId="267"/>
            <ac:spMk id="13" creationId="{84A8DE83-DE75-4B41-9DB4-A7EC0B0DEC0B}"/>
          </ac:spMkLst>
        </pc:spChg>
        <pc:spChg chg="add">
          <ac:chgData name="FERENC GYÖRGY" userId="S::ferenc.gyorgy@stud.ubbcluj.ro::7c543905-8039-439e-84b1-0030154baeea" providerId="AD" clId="Web-{8E541474-9AC8-414E-1D53-F55A11C96087}" dt="2021-12-04T10:29:08.085" v="251"/>
          <ac:spMkLst>
            <pc:docMk/>
            <pc:sldMk cId="600526545" sldId="267"/>
            <ac:spMk id="15" creationId="{A7009A0A-BEF5-4EAC-AF15-E4F9F002E239}"/>
          </ac:spMkLst>
        </pc:spChg>
        <pc:picChg chg="add mod">
          <ac:chgData name="FERENC GYÖRGY" userId="S::ferenc.gyorgy@stud.ubbcluj.ro::7c543905-8039-439e-84b1-0030154baeea" providerId="AD" clId="Web-{8E541474-9AC8-414E-1D53-F55A11C96087}" dt="2021-12-04T10:29:08.085" v="251"/>
          <ac:picMkLst>
            <pc:docMk/>
            <pc:sldMk cId="600526545" sldId="267"/>
            <ac:picMk id="4" creationId="{D747AAB0-8C5D-4E27-9EAB-FC632511A0D9}"/>
          </ac:picMkLst>
        </pc:picChg>
      </pc:sldChg>
    </pc:docChg>
  </pc:docChgLst>
  <pc:docChgLst>
    <pc:chgData clId="Web-{524F1DA5-2B73-4497-A2A8-2E42EFB7077B}"/>
    <pc:docChg chg="addSld">
      <pc:chgData name="" userId="" providerId="" clId="Web-{524F1DA5-2B73-4497-A2A8-2E42EFB7077B}" dt="2021-11-24T08:21:35.344" v="0"/>
      <pc:docMkLst>
        <pc:docMk/>
      </pc:docMkLst>
      <pc:sldChg chg="new">
        <pc:chgData name="" userId="" providerId="" clId="Web-{524F1DA5-2B73-4497-A2A8-2E42EFB7077B}" dt="2021-11-24T08:21:35.344" v="0"/>
        <pc:sldMkLst>
          <pc:docMk/>
          <pc:sldMk cId="1077509082" sldId="257"/>
        </pc:sldMkLst>
      </pc:sldChg>
    </pc:docChg>
  </pc:docChgLst>
  <pc:docChgLst>
    <pc:chgData name="FERENC GYÖRGY" userId="S::ferenc.gyorgy@stud.ubbcluj.ro::7c543905-8039-439e-84b1-0030154baeea" providerId="AD" clId="Web-{6CB22E77-5D8F-4E16-8901-691D25DC8004}"/>
    <pc:docChg chg="addSld delSld modSld">
      <pc:chgData name="FERENC GYÖRGY" userId="S::ferenc.gyorgy@stud.ubbcluj.ro::7c543905-8039-439e-84b1-0030154baeea" providerId="AD" clId="Web-{6CB22E77-5D8F-4E16-8901-691D25DC8004}" dt="2022-01-03T09:03:38.238" v="301"/>
      <pc:docMkLst>
        <pc:docMk/>
      </pc:docMkLst>
      <pc:sldChg chg="addSp delSp modSp addAnim delAnim modAnim">
        <pc:chgData name="FERENC GYÖRGY" userId="S::ferenc.gyorgy@stud.ubbcluj.ro::7c543905-8039-439e-84b1-0030154baeea" providerId="AD" clId="Web-{6CB22E77-5D8F-4E16-8901-691D25DC8004}" dt="2022-01-03T09:03:38.238" v="301"/>
        <pc:sldMkLst>
          <pc:docMk/>
          <pc:sldMk cId="531776865" sldId="258"/>
        </pc:sldMkLst>
        <pc:spChg chg="mod">
          <ac:chgData name="FERENC GYÖRGY" userId="S::ferenc.gyorgy@stud.ubbcluj.ro::7c543905-8039-439e-84b1-0030154baeea" providerId="AD" clId="Web-{6CB22E77-5D8F-4E16-8901-691D25DC8004}" dt="2022-01-03T08:57:56.137" v="234" actId="1076"/>
          <ac:spMkLst>
            <pc:docMk/>
            <pc:sldMk cId="531776865" sldId="258"/>
            <ac:spMk id="6" creationId="{614AFA9F-A6E8-4720-A34E-56A6C82D3669}"/>
          </ac:spMkLst>
        </pc:spChg>
        <pc:spChg chg="add del mod">
          <ac:chgData name="FERENC GYÖRGY" userId="S::ferenc.gyorgy@stud.ubbcluj.ro::7c543905-8039-439e-84b1-0030154baeea" providerId="AD" clId="Web-{6CB22E77-5D8F-4E16-8901-691D25DC8004}" dt="2022-01-03T08:57:34.496" v="182"/>
          <ac:spMkLst>
            <pc:docMk/>
            <pc:sldMk cId="531776865" sldId="258"/>
            <ac:spMk id="11" creationId="{EACD14A0-27B1-44A8-ACAE-4AB1EAE4D463}"/>
          </ac:spMkLst>
        </pc:spChg>
        <pc:spChg chg="add del mod">
          <ac:chgData name="FERENC GYÖRGY" userId="S::ferenc.gyorgy@stud.ubbcluj.ro::7c543905-8039-439e-84b1-0030154baeea" providerId="AD" clId="Web-{6CB22E77-5D8F-4E16-8901-691D25DC8004}" dt="2022-01-03T08:57:34.496" v="181"/>
          <ac:spMkLst>
            <pc:docMk/>
            <pc:sldMk cId="531776865" sldId="258"/>
            <ac:spMk id="12" creationId="{7A01BA8D-A06F-4A6B-AFF2-7DE27C9614FE}"/>
          </ac:spMkLst>
        </pc:spChg>
        <pc:spChg chg="add del mod">
          <ac:chgData name="FERENC GYÖRGY" userId="S::ferenc.gyorgy@stud.ubbcluj.ro::7c543905-8039-439e-84b1-0030154baeea" providerId="AD" clId="Web-{6CB22E77-5D8F-4E16-8901-691D25DC8004}" dt="2022-01-03T08:57:34.496" v="178"/>
          <ac:spMkLst>
            <pc:docMk/>
            <pc:sldMk cId="531776865" sldId="258"/>
            <ac:spMk id="23" creationId="{B7BD937E-82B4-4B03-BB87-C4C9228EC09F}"/>
          </ac:spMkLst>
        </pc:spChg>
        <pc:spChg chg="add del mod">
          <ac:chgData name="FERENC GYÖRGY" userId="S::ferenc.gyorgy@stud.ubbcluj.ro::7c543905-8039-439e-84b1-0030154baeea" providerId="AD" clId="Web-{6CB22E77-5D8F-4E16-8901-691D25DC8004}" dt="2022-01-03T08:57:34.496" v="177"/>
          <ac:spMkLst>
            <pc:docMk/>
            <pc:sldMk cId="531776865" sldId="258"/>
            <ac:spMk id="25" creationId="{A777BA90-FA40-4632-A570-68AF684DD092}"/>
          </ac:spMkLst>
        </pc:spChg>
        <pc:spChg chg="add del mod">
          <ac:chgData name="FERENC GYÖRGY" userId="S::ferenc.gyorgy@stud.ubbcluj.ro::7c543905-8039-439e-84b1-0030154baeea" providerId="AD" clId="Web-{6CB22E77-5D8F-4E16-8901-691D25DC8004}" dt="2022-01-03T08:57:34.496" v="174"/>
          <ac:spMkLst>
            <pc:docMk/>
            <pc:sldMk cId="531776865" sldId="258"/>
            <ac:spMk id="31" creationId="{1E2A1B7B-A646-48F5-96B5-FDA93844B432}"/>
          </ac:spMkLst>
        </pc:spChg>
        <pc:spChg chg="add del mod">
          <ac:chgData name="FERENC GYÖRGY" userId="S::ferenc.gyorgy@stud.ubbcluj.ro::7c543905-8039-439e-84b1-0030154baeea" providerId="AD" clId="Web-{6CB22E77-5D8F-4E16-8901-691D25DC8004}" dt="2022-01-03T08:57:34.496" v="173"/>
          <ac:spMkLst>
            <pc:docMk/>
            <pc:sldMk cId="531776865" sldId="258"/>
            <ac:spMk id="33" creationId="{956798C8-1C1B-404F-9881-7C7B9C78E82A}"/>
          </ac:spMkLst>
        </pc:spChg>
        <pc:spChg chg="add del mod">
          <ac:chgData name="FERENC GYÖRGY" userId="S::ferenc.gyorgy@stud.ubbcluj.ro::7c543905-8039-439e-84b1-0030154baeea" providerId="AD" clId="Web-{6CB22E77-5D8F-4E16-8901-691D25DC8004}" dt="2022-01-03T08:57:34.496" v="170"/>
          <ac:spMkLst>
            <pc:docMk/>
            <pc:sldMk cId="531776865" sldId="258"/>
            <ac:spMk id="39" creationId="{B7114B1B-F5E0-44DC-9F22-A75B29FC610C}"/>
          </ac:spMkLst>
        </pc:spChg>
        <pc:spChg chg="add del mod">
          <ac:chgData name="FERENC GYÖRGY" userId="S::ferenc.gyorgy@stud.ubbcluj.ro::7c543905-8039-439e-84b1-0030154baeea" providerId="AD" clId="Web-{6CB22E77-5D8F-4E16-8901-691D25DC8004}" dt="2022-01-03T08:57:34.496" v="169"/>
          <ac:spMkLst>
            <pc:docMk/>
            <pc:sldMk cId="531776865" sldId="258"/>
            <ac:spMk id="41" creationId="{69631B2D-F6B9-465D-AF28-25F9303693BA}"/>
          </ac:spMkLst>
        </pc:spChg>
        <pc:spChg chg="add del mod">
          <ac:chgData name="FERENC GYÖRGY" userId="S::ferenc.gyorgy@stud.ubbcluj.ro::7c543905-8039-439e-84b1-0030154baeea" providerId="AD" clId="Web-{6CB22E77-5D8F-4E16-8901-691D25DC8004}" dt="2022-01-03T08:57:34.496" v="166"/>
          <ac:spMkLst>
            <pc:docMk/>
            <pc:sldMk cId="531776865" sldId="258"/>
            <ac:spMk id="47" creationId="{A3AB59BC-0CCC-4C8B-A3A3-074754FE75BF}"/>
          </ac:spMkLst>
        </pc:spChg>
        <pc:spChg chg="add del mod">
          <ac:chgData name="FERENC GYÖRGY" userId="S::ferenc.gyorgy@stud.ubbcluj.ro::7c543905-8039-439e-84b1-0030154baeea" providerId="AD" clId="Web-{6CB22E77-5D8F-4E16-8901-691D25DC8004}" dt="2022-01-03T08:57:58.559" v="251"/>
          <ac:spMkLst>
            <pc:docMk/>
            <pc:sldMk cId="531776865" sldId="258"/>
            <ac:spMk id="49" creationId="{81186FFC-1819-486C-BED9-1B732DE70889}"/>
          </ac:spMkLst>
        </pc:spChg>
        <pc:spChg chg="add del mod">
          <ac:chgData name="FERENC GYÖRGY" userId="S::ferenc.gyorgy@stud.ubbcluj.ro::7c543905-8039-439e-84b1-0030154baeea" providerId="AD" clId="Web-{6CB22E77-5D8F-4E16-8901-691D25DC8004}" dt="2022-01-03T08:57:58.559" v="250"/>
          <ac:spMkLst>
            <pc:docMk/>
            <pc:sldMk cId="531776865" sldId="258"/>
            <ac:spMk id="51" creationId="{C8795EAD-E80E-4B77-8EFB-703D18100F4F}"/>
          </ac:spMkLst>
        </pc:spChg>
        <pc:spChg chg="add del mod">
          <ac:chgData name="FERENC GYÖRGY" userId="S::ferenc.gyorgy@stud.ubbcluj.ro::7c543905-8039-439e-84b1-0030154baeea" providerId="AD" clId="Web-{6CB22E77-5D8F-4E16-8901-691D25DC8004}" dt="2022-01-03T08:57:58.559" v="247"/>
          <ac:spMkLst>
            <pc:docMk/>
            <pc:sldMk cId="531776865" sldId="258"/>
            <ac:spMk id="57" creationId="{E417AFEC-5D08-4885-822E-F54E3605C4EF}"/>
          </ac:spMkLst>
        </pc:spChg>
        <pc:spChg chg="add del mod">
          <ac:chgData name="FERENC GYÖRGY" userId="S::ferenc.gyorgy@stud.ubbcluj.ro::7c543905-8039-439e-84b1-0030154baeea" providerId="AD" clId="Web-{6CB22E77-5D8F-4E16-8901-691D25DC8004}" dt="2022-01-03T08:57:58.559" v="246"/>
          <ac:spMkLst>
            <pc:docMk/>
            <pc:sldMk cId="531776865" sldId="258"/>
            <ac:spMk id="59" creationId="{4740C471-CFAE-4AC4-B234-F08CECDBCCBF}"/>
          </ac:spMkLst>
        </pc:spChg>
        <pc:spChg chg="add del mod">
          <ac:chgData name="FERENC GYÖRGY" userId="S::ferenc.gyorgy@stud.ubbcluj.ro::7c543905-8039-439e-84b1-0030154baeea" providerId="AD" clId="Web-{6CB22E77-5D8F-4E16-8901-691D25DC8004}" dt="2022-01-03T08:57:58.559" v="243"/>
          <ac:spMkLst>
            <pc:docMk/>
            <pc:sldMk cId="531776865" sldId="258"/>
            <ac:spMk id="65" creationId="{756C6D8E-D8D4-498C-8D00-BF7262B8DE02}"/>
          </ac:spMkLst>
        </pc:spChg>
        <pc:spChg chg="add del mod">
          <ac:chgData name="FERENC GYÖRGY" userId="S::ferenc.gyorgy@stud.ubbcluj.ro::7c543905-8039-439e-84b1-0030154baeea" providerId="AD" clId="Web-{6CB22E77-5D8F-4E16-8901-691D25DC8004}" dt="2022-01-03T08:57:58.559" v="242"/>
          <ac:spMkLst>
            <pc:docMk/>
            <pc:sldMk cId="531776865" sldId="258"/>
            <ac:spMk id="67" creationId="{31D61B82-C153-40E4-8606-E1BF52FE7058}"/>
          </ac:spMkLst>
        </pc:spChg>
        <pc:spChg chg="add del mod">
          <ac:chgData name="FERENC GYÖRGY" userId="S::ferenc.gyorgy@stud.ubbcluj.ro::7c543905-8039-439e-84b1-0030154baeea" providerId="AD" clId="Web-{6CB22E77-5D8F-4E16-8901-691D25DC8004}" dt="2022-01-03T08:57:58.543" v="239"/>
          <ac:spMkLst>
            <pc:docMk/>
            <pc:sldMk cId="531776865" sldId="258"/>
            <ac:spMk id="73" creationId="{19646182-AE95-40E5-A138-5063638A1533}"/>
          </ac:spMkLst>
        </pc:spChg>
        <pc:spChg chg="add del mod">
          <ac:chgData name="FERENC GYÖRGY" userId="S::ferenc.gyorgy@stud.ubbcluj.ro::7c543905-8039-439e-84b1-0030154baeea" providerId="AD" clId="Web-{6CB22E77-5D8F-4E16-8901-691D25DC8004}" dt="2022-01-03T08:57:58.543" v="238"/>
          <ac:spMkLst>
            <pc:docMk/>
            <pc:sldMk cId="531776865" sldId="258"/>
            <ac:spMk id="75" creationId="{C7B743F5-1FFB-4FCE-9448-94D6558B38FC}"/>
          </ac:spMkLst>
        </pc:spChg>
        <pc:spChg chg="add del mod">
          <ac:chgData name="FERENC GYÖRGY" userId="S::ferenc.gyorgy@stud.ubbcluj.ro::7c543905-8039-439e-84b1-0030154baeea" providerId="AD" clId="Web-{6CB22E77-5D8F-4E16-8901-691D25DC8004}" dt="2022-01-03T08:57:58.543" v="235"/>
          <ac:spMkLst>
            <pc:docMk/>
            <pc:sldMk cId="531776865" sldId="258"/>
            <ac:spMk id="81" creationId="{0AF2E2FC-4E74-4558-8796-14F582E26017}"/>
          </ac:spMkLst>
        </pc:spChg>
        <pc:spChg chg="add mod">
          <ac:chgData name="FERENC GYÖRGY" userId="S::ferenc.gyorgy@stud.ubbcluj.ro::7c543905-8039-439e-84b1-0030154baeea" providerId="AD" clId="Web-{6CB22E77-5D8F-4E16-8901-691D25DC8004}" dt="2022-01-03T08:58:09.543" v="269" actId="1076"/>
          <ac:spMkLst>
            <pc:docMk/>
            <pc:sldMk cId="531776865" sldId="258"/>
            <ac:spMk id="83" creationId="{617F4279-8F2D-4983-97B0-2754ABA9A054}"/>
          </ac:spMkLst>
        </pc:spChg>
        <pc:spChg chg="add mod">
          <ac:chgData name="FERENC GYÖRGY" userId="S::ferenc.gyorgy@stud.ubbcluj.ro::7c543905-8039-439e-84b1-0030154baeea" providerId="AD" clId="Web-{6CB22E77-5D8F-4E16-8901-691D25DC8004}" dt="2022-01-03T08:58:09.574" v="270" actId="1076"/>
          <ac:spMkLst>
            <pc:docMk/>
            <pc:sldMk cId="531776865" sldId="258"/>
            <ac:spMk id="85" creationId="{09826D22-4139-445B-85B3-C642BCA63D80}"/>
          </ac:spMkLst>
        </pc:spChg>
        <pc:spChg chg="add mod">
          <ac:chgData name="FERENC GYÖRGY" userId="S::ferenc.gyorgy@stud.ubbcluj.ro::7c543905-8039-439e-84b1-0030154baeea" providerId="AD" clId="Web-{6CB22E77-5D8F-4E16-8901-691D25DC8004}" dt="2022-01-03T08:58:09.637" v="273" actId="1076"/>
          <ac:spMkLst>
            <pc:docMk/>
            <pc:sldMk cId="531776865" sldId="258"/>
            <ac:spMk id="91" creationId="{0CB541FB-2456-44F7-9EA6-5987EA1C15DE}"/>
          </ac:spMkLst>
        </pc:spChg>
        <pc:spChg chg="add mod">
          <ac:chgData name="FERENC GYÖRGY" userId="S::ferenc.gyorgy@stud.ubbcluj.ro::7c543905-8039-439e-84b1-0030154baeea" providerId="AD" clId="Web-{6CB22E77-5D8F-4E16-8901-691D25DC8004}" dt="2022-01-03T08:58:09.653" v="274" actId="1076"/>
          <ac:spMkLst>
            <pc:docMk/>
            <pc:sldMk cId="531776865" sldId="258"/>
            <ac:spMk id="93" creationId="{92756003-3B74-4758-A0F9-C5AAF089B0AB}"/>
          </ac:spMkLst>
        </pc:spChg>
        <pc:spChg chg="add mod">
          <ac:chgData name="FERENC GYÖRGY" userId="S::ferenc.gyorgy@stud.ubbcluj.ro::7c543905-8039-439e-84b1-0030154baeea" providerId="AD" clId="Web-{6CB22E77-5D8F-4E16-8901-691D25DC8004}" dt="2022-01-03T08:58:09.731" v="277" actId="1076"/>
          <ac:spMkLst>
            <pc:docMk/>
            <pc:sldMk cId="531776865" sldId="258"/>
            <ac:spMk id="99" creationId="{0D8891FB-26CE-4B4F-A8AA-34D7EF4396F2}"/>
          </ac:spMkLst>
        </pc:spChg>
        <pc:spChg chg="add mod">
          <ac:chgData name="FERENC GYÖRGY" userId="S::ferenc.gyorgy@stud.ubbcluj.ro::7c543905-8039-439e-84b1-0030154baeea" providerId="AD" clId="Web-{6CB22E77-5D8F-4E16-8901-691D25DC8004}" dt="2022-01-03T08:58:09.746" v="278" actId="1076"/>
          <ac:spMkLst>
            <pc:docMk/>
            <pc:sldMk cId="531776865" sldId="258"/>
            <ac:spMk id="101" creationId="{9B50D774-0301-4CC4-BF1B-3F0CAC7586D0}"/>
          </ac:spMkLst>
        </pc:spChg>
        <pc:spChg chg="add mod">
          <ac:chgData name="FERENC GYÖRGY" userId="S::ferenc.gyorgy@stud.ubbcluj.ro::7c543905-8039-439e-84b1-0030154baeea" providerId="AD" clId="Web-{6CB22E77-5D8F-4E16-8901-691D25DC8004}" dt="2022-01-03T08:58:09.809" v="281" actId="1076"/>
          <ac:spMkLst>
            <pc:docMk/>
            <pc:sldMk cId="531776865" sldId="258"/>
            <ac:spMk id="107" creationId="{EFF78CB4-9AAE-4CAF-83F3-1CDF1D75A50F}"/>
          </ac:spMkLst>
        </pc:spChg>
        <pc:spChg chg="add mod">
          <ac:chgData name="FERENC GYÖRGY" userId="S::ferenc.gyorgy@stud.ubbcluj.ro::7c543905-8039-439e-84b1-0030154baeea" providerId="AD" clId="Web-{6CB22E77-5D8F-4E16-8901-691D25DC8004}" dt="2022-01-03T08:58:09.840" v="282" actId="1076"/>
          <ac:spMkLst>
            <pc:docMk/>
            <pc:sldMk cId="531776865" sldId="258"/>
            <ac:spMk id="109" creationId="{01A474F0-05B7-40D6-A7B7-78D15C229C2F}"/>
          </ac:spMkLst>
        </pc:spChg>
        <pc:spChg chg="add mod">
          <ac:chgData name="FERENC GYÖRGY" userId="S::ferenc.gyorgy@stud.ubbcluj.ro::7c543905-8039-439e-84b1-0030154baeea" providerId="AD" clId="Web-{6CB22E77-5D8F-4E16-8901-691D25DC8004}" dt="2022-01-03T08:58:09.903" v="285" actId="1076"/>
          <ac:spMkLst>
            <pc:docMk/>
            <pc:sldMk cId="531776865" sldId="258"/>
            <ac:spMk id="115" creationId="{E30A4AF9-E4DC-4507-9AE4-EBC39656F875}"/>
          </ac:spMkLst>
        </pc:spChg>
        <pc:cxnChg chg="add del mod">
          <ac:chgData name="FERENC GYÖRGY" userId="S::ferenc.gyorgy@stud.ubbcluj.ro::7c543905-8039-439e-84b1-0030154baeea" providerId="AD" clId="Web-{6CB22E77-5D8F-4E16-8901-691D25DC8004}" dt="2022-01-03T08:57:34.496" v="180"/>
          <ac:cxnSpMkLst>
            <pc:docMk/>
            <pc:sldMk cId="531776865" sldId="258"/>
            <ac:cxnSpMk id="13" creationId="{EAEB8725-240C-46FB-A73B-236C938D6937}"/>
          </ac:cxnSpMkLst>
        </pc:cxnChg>
        <pc:cxnChg chg="add del mod">
          <ac:chgData name="FERENC GYÖRGY" userId="S::ferenc.gyorgy@stud.ubbcluj.ro::7c543905-8039-439e-84b1-0030154baeea" providerId="AD" clId="Web-{6CB22E77-5D8F-4E16-8901-691D25DC8004}" dt="2022-01-03T08:57:34.496" v="179"/>
          <ac:cxnSpMkLst>
            <pc:docMk/>
            <pc:sldMk cId="531776865" sldId="258"/>
            <ac:cxnSpMk id="15" creationId="{3DFBE8E5-E2EF-4DCF-8B44-D21B423BCEE5}"/>
          </ac:cxnSpMkLst>
        </pc:cxnChg>
        <pc:cxnChg chg="add del mod">
          <ac:chgData name="FERENC GYÖRGY" userId="S::ferenc.gyorgy@stud.ubbcluj.ro::7c543905-8039-439e-84b1-0030154baeea" providerId="AD" clId="Web-{6CB22E77-5D8F-4E16-8901-691D25DC8004}" dt="2022-01-03T08:57:34.496" v="176"/>
          <ac:cxnSpMkLst>
            <pc:docMk/>
            <pc:sldMk cId="531776865" sldId="258"/>
            <ac:cxnSpMk id="27" creationId="{06C89FBC-4209-4A47-9376-9588FBB5D117}"/>
          </ac:cxnSpMkLst>
        </pc:cxnChg>
        <pc:cxnChg chg="add del mod">
          <ac:chgData name="FERENC GYÖRGY" userId="S::ferenc.gyorgy@stud.ubbcluj.ro::7c543905-8039-439e-84b1-0030154baeea" providerId="AD" clId="Web-{6CB22E77-5D8F-4E16-8901-691D25DC8004}" dt="2022-01-03T08:57:34.496" v="175"/>
          <ac:cxnSpMkLst>
            <pc:docMk/>
            <pc:sldMk cId="531776865" sldId="258"/>
            <ac:cxnSpMk id="29" creationId="{98BC1507-6713-45D7-A67C-B00161EDF578}"/>
          </ac:cxnSpMkLst>
        </pc:cxnChg>
        <pc:cxnChg chg="add del mod">
          <ac:chgData name="FERENC GYÖRGY" userId="S::ferenc.gyorgy@stud.ubbcluj.ro::7c543905-8039-439e-84b1-0030154baeea" providerId="AD" clId="Web-{6CB22E77-5D8F-4E16-8901-691D25DC8004}" dt="2022-01-03T08:57:34.496" v="172"/>
          <ac:cxnSpMkLst>
            <pc:docMk/>
            <pc:sldMk cId="531776865" sldId="258"/>
            <ac:cxnSpMk id="35" creationId="{A6C6B135-8C9D-4DFB-BE20-C20969E58E47}"/>
          </ac:cxnSpMkLst>
        </pc:cxnChg>
        <pc:cxnChg chg="add del mod">
          <ac:chgData name="FERENC GYÖRGY" userId="S::ferenc.gyorgy@stud.ubbcluj.ro::7c543905-8039-439e-84b1-0030154baeea" providerId="AD" clId="Web-{6CB22E77-5D8F-4E16-8901-691D25DC8004}" dt="2022-01-03T08:57:34.496" v="171"/>
          <ac:cxnSpMkLst>
            <pc:docMk/>
            <pc:sldMk cId="531776865" sldId="258"/>
            <ac:cxnSpMk id="37" creationId="{856C3823-CA05-43CB-8598-94D8B3FA01AA}"/>
          </ac:cxnSpMkLst>
        </pc:cxnChg>
        <pc:cxnChg chg="add del mod">
          <ac:chgData name="FERENC GYÖRGY" userId="S::ferenc.gyorgy@stud.ubbcluj.ro::7c543905-8039-439e-84b1-0030154baeea" providerId="AD" clId="Web-{6CB22E77-5D8F-4E16-8901-691D25DC8004}" dt="2022-01-03T08:57:34.496" v="168"/>
          <ac:cxnSpMkLst>
            <pc:docMk/>
            <pc:sldMk cId="531776865" sldId="258"/>
            <ac:cxnSpMk id="43" creationId="{D4B72FC2-3C42-433B-A5F2-BF27959AC937}"/>
          </ac:cxnSpMkLst>
        </pc:cxnChg>
        <pc:cxnChg chg="add del mod">
          <ac:chgData name="FERENC GYÖRGY" userId="S::ferenc.gyorgy@stud.ubbcluj.ro::7c543905-8039-439e-84b1-0030154baeea" providerId="AD" clId="Web-{6CB22E77-5D8F-4E16-8901-691D25DC8004}" dt="2022-01-03T08:57:34.496" v="167"/>
          <ac:cxnSpMkLst>
            <pc:docMk/>
            <pc:sldMk cId="531776865" sldId="258"/>
            <ac:cxnSpMk id="45" creationId="{036A9D71-CEC5-4A56-B1CA-06EEC9C8A536}"/>
          </ac:cxnSpMkLst>
        </pc:cxnChg>
        <pc:cxnChg chg="add del mod">
          <ac:chgData name="FERENC GYÖRGY" userId="S::ferenc.gyorgy@stud.ubbcluj.ro::7c543905-8039-439e-84b1-0030154baeea" providerId="AD" clId="Web-{6CB22E77-5D8F-4E16-8901-691D25DC8004}" dt="2022-01-03T08:57:58.559" v="249"/>
          <ac:cxnSpMkLst>
            <pc:docMk/>
            <pc:sldMk cId="531776865" sldId="258"/>
            <ac:cxnSpMk id="53" creationId="{379799CF-4F74-4BD3-BEB7-1561F31D4ECC}"/>
          </ac:cxnSpMkLst>
        </pc:cxnChg>
        <pc:cxnChg chg="add del mod">
          <ac:chgData name="FERENC GYÖRGY" userId="S::ferenc.gyorgy@stud.ubbcluj.ro::7c543905-8039-439e-84b1-0030154baeea" providerId="AD" clId="Web-{6CB22E77-5D8F-4E16-8901-691D25DC8004}" dt="2022-01-03T08:57:58.559" v="248"/>
          <ac:cxnSpMkLst>
            <pc:docMk/>
            <pc:sldMk cId="531776865" sldId="258"/>
            <ac:cxnSpMk id="55" creationId="{2E421DE0-774A-471F-86CF-6BD5A438E5A8}"/>
          </ac:cxnSpMkLst>
        </pc:cxnChg>
        <pc:cxnChg chg="add del mod">
          <ac:chgData name="FERENC GYÖRGY" userId="S::ferenc.gyorgy@stud.ubbcluj.ro::7c543905-8039-439e-84b1-0030154baeea" providerId="AD" clId="Web-{6CB22E77-5D8F-4E16-8901-691D25DC8004}" dt="2022-01-03T08:57:58.559" v="245"/>
          <ac:cxnSpMkLst>
            <pc:docMk/>
            <pc:sldMk cId="531776865" sldId="258"/>
            <ac:cxnSpMk id="61" creationId="{928A5A19-1683-4AA9-94A9-BCED63A6EAB0}"/>
          </ac:cxnSpMkLst>
        </pc:cxnChg>
        <pc:cxnChg chg="add del mod">
          <ac:chgData name="FERENC GYÖRGY" userId="S::ferenc.gyorgy@stud.ubbcluj.ro::7c543905-8039-439e-84b1-0030154baeea" providerId="AD" clId="Web-{6CB22E77-5D8F-4E16-8901-691D25DC8004}" dt="2022-01-03T08:57:58.559" v="244"/>
          <ac:cxnSpMkLst>
            <pc:docMk/>
            <pc:sldMk cId="531776865" sldId="258"/>
            <ac:cxnSpMk id="63" creationId="{8F4E9B5D-BA0A-4DB9-830B-92DB9B2650DE}"/>
          </ac:cxnSpMkLst>
        </pc:cxnChg>
        <pc:cxnChg chg="add del mod">
          <ac:chgData name="FERENC GYÖRGY" userId="S::ferenc.gyorgy@stud.ubbcluj.ro::7c543905-8039-439e-84b1-0030154baeea" providerId="AD" clId="Web-{6CB22E77-5D8F-4E16-8901-691D25DC8004}" dt="2022-01-03T08:57:58.543" v="241"/>
          <ac:cxnSpMkLst>
            <pc:docMk/>
            <pc:sldMk cId="531776865" sldId="258"/>
            <ac:cxnSpMk id="69" creationId="{B3647EE0-048F-4061-8EC0-85CF6791540C}"/>
          </ac:cxnSpMkLst>
        </pc:cxnChg>
        <pc:cxnChg chg="add del mod">
          <ac:chgData name="FERENC GYÖRGY" userId="S::ferenc.gyorgy@stud.ubbcluj.ro::7c543905-8039-439e-84b1-0030154baeea" providerId="AD" clId="Web-{6CB22E77-5D8F-4E16-8901-691D25DC8004}" dt="2022-01-03T08:57:58.543" v="240"/>
          <ac:cxnSpMkLst>
            <pc:docMk/>
            <pc:sldMk cId="531776865" sldId="258"/>
            <ac:cxnSpMk id="71" creationId="{0A6440AE-FE91-4DEA-A40E-E54E178F85EA}"/>
          </ac:cxnSpMkLst>
        </pc:cxnChg>
        <pc:cxnChg chg="add del mod">
          <ac:chgData name="FERENC GYÖRGY" userId="S::ferenc.gyorgy@stud.ubbcluj.ro::7c543905-8039-439e-84b1-0030154baeea" providerId="AD" clId="Web-{6CB22E77-5D8F-4E16-8901-691D25DC8004}" dt="2022-01-03T08:57:58.543" v="237"/>
          <ac:cxnSpMkLst>
            <pc:docMk/>
            <pc:sldMk cId="531776865" sldId="258"/>
            <ac:cxnSpMk id="77" creationId="{FA1D60FE-C737-4455-8396-F09227992F91}"/>
          </ac:cxnSpMkLst>
        </pc:cxnChg>
        <pc:cxnChg chg="add del mod">
          <ac:chgData name="FERENC GYÖRGY" userId="S::ferenc.gyorgy@stud.ubbcluj.ro::7c543905-8039-439e-84b1-0030154baeea" providerId="AD" clId="Web-{6CB22E77-5D8F-4E16-8901-691D25DC8004}" dt="2022-01-03T08:57:58.543" v="236"/>
          <ac:cxnSpMkLst>
            <pc:docMk/>
            <pc:sldMk cId="531776865" sldId="258"/>
            <ac:cxnSpMk id="79" creationId="{663738EB-B70D-4631-927A-D91BFE062279}"/>
          </ac:cxnSpMkLst>
        </pc:cxnChg>
        <pc:cxnChg chg="add mod">
          <ac:chgData name="FERENC GYÖRGY" userId="S::ferenc.gyorgy@stud.ubbcluj.ro::7c543905-8039-439e-84b1-0030154baeea" providerId="AD" clId="Web-{6CB22E77-5D8F-4E16-8901-691D25DC8004}" dt="2022-01-03T08:58:09.590" v="271" actId="1076"/>
          <ac:cxnSpMkLst>
            <pc:docMk/>
            <pc:sldMk cId="531776865" sldId="258"/>
            <ac:cxnSpMk id="87" creationId="{4486DE6B-F11C-4D20-A135-8112511FE05C}"/>
          </ac:cxnSpMkLst>
        </pc:cxnChg>
        <pc:cxnChg chg="add mod">
          <ac:chgData name="FERENC GYÖRGY" userId="S::ferenc.gyorgy@stud.ubbcluj.ro::7c543905-8039-439e-84b1-0030154baeea" providerId="AD" clId="Web-{6CB22E77-5D8F-4E16-8901-691D25DC8004}" dt="2022-01-03T08:58:09.606" v="272" actId="1076"/>
          <ac:cxnSpMkLst>
            <pc:docMk/>
            <pc:sldMk cId="531776865" sldId="258"/>
            <ac:cxnSpMk id="89" creationId="{EF692BB9-1444-4297-A98B-FBD5AAD03D48}"/>
          </ac:cxnSpMkLst>
        </pc:cxnChg>
        <pc:cxnChg chg="add mod">
          <ac:chgData name="FERENC GYÖRGY" userId="S::ferenc.gyorgy@stud.ubbcluj.ro::7c543905-8039-439e-84b1-0030154baeea" providerId="AD" clId="Web-{6CB22E77-5D8F-4E16-8901-691D25DC8004}" dt="2022-01-03T08:58:09.684" v="275" actId="1076"/>
          <ac:cxnSpMkLst>
            <pc:docMk/>
            <pc:sldMk cId="531776865" sldId="258"/>
            <ac:cxnSpMk id="95" creationId="{50DE75F1-FBB4-43B5-BBCA-13609C513949}"/>
          </ac:cxnSpMkLst>
        </pc:cxnChg>
        <pc:cxnChg chg="add mod">
          <ac:chgData name="FERENC GYÖRGY" userId="S::ferenc.gyorgy@stud.ubbcluj.ro::7c543905-8039-439e-84b1-0030154baeea" providerId="AD" clId="Web-{6CB22E77-5D8F-4E16-8901-691D25DC8004}" dt="2022-01-03T08:58:09.699" v="276" actId="1076"/>
          <ac:cxnSpMkLst>
            <pc:docMk/>
            <pc:sldMk cId="531776865" sldId="258"/>
            <ac:cxnSpMk id="97" creationId="{51493BD3-E610-416B-A231-C0778F664C0D}"/>
          </ac:cxnSpMkLst>
        </pc:cxnChg>
        <pc:cxnChg chg="add mod">
          <ac:chgData name="FERENC GYÖRGY" userId="S::ferenc.gyorgy@stud.ubbcluj.ro::7c543905-8039-439e-84b1-0030154baeea" providerId="AD" clId="Web-{6CB22E77-5D8F-4E16-8901-691D25DC8004}" dt="2022-01-03T08:58:09.778" v="279" actId="1076"/>
          <ac:cxnSpMkLst>
            <pc:docMk/>
            <pc:sldMk cId="531776865" sldId="258"/>
            <ac:cxnSpMk id="103" creationId="{C6E91F01-A860-46B9-98A9-3CE1603F3F98}"/>
          </ac:cxnSpMkLst>
        </pc:cxnChg>
        <pc:cxnChg chg="add mod">
          <ac:chgData name="FERENC GYÖRGY" userId="S::ferenc.gyorgy@stud.ubbcluj.ro::7c543905-8039-439e-84b1-0030154baeea" providerId="AD" clId="Web-{6CB22E77-5D8F-4E16-8901-691D25DC8004}" dt="2022-01-03T08:58:09.793" v="280" actId="1076"/>
          <ac:cxnSpMkLst>
            <pc:docMk/>
            <pc:sldMk cId="531776865" sldId="258"/>
            <ac:cxnSpMk id="105" creationId="{401BE123-ADA1-4242-90F3-23158942189B}"/>
          </ac:cxnSpMkLst>
        </pc:cxnChg>
        <pc:cxnChg chg="add mod">
          <ac:chgData name="FERENC GYÖRGY" userId="S::ferenc.gyorgy@stud.ubbcluj.ro::7c543905-8039-439e-84b1-0030154baeea" providerId="AD" clId="Web-{6CB22E77-5D8F-4E16-8901-691D25DC8004}" dt="2022-01-03T08:58:09.856" v="283" actId="1076"/>
          <ac:cxnSpMkLst>
            <pc:docMk/>
            <pc:sldMk cId="531776865" sldId="258"/>
            <ac:cxnSpMk id="111" creationId="{856E277E-6495-461D-A075-522AEACA3EB8}"/>
          </ac:cxnSpMkLst>
        </pc:cxnChg>
        <pc:cxnChg chg="add mod">
          <ac:chgData name="FERENC GYÖRGY" userId="S::ferenc.gyorgy@stud.ubbcluj.ro::7c543905-8039-439e-84b1-0030154baeea" providerId="AD" clId="Web-{6CB22E77-5D8F-4E16-8901-691D25DC8004}" dt="2022-01-03T08:58:09.887" v="284" actId="1076"/>
          <ac:cxnSpMkLst>
            <pc:docMk/>
            <pc:sldMk cId="531776865" sldId="258"/>
            <ac:cxnSpMk id="113" creationId="{9FC2CD00-1FDC-4610-A453-6E12C0225A0A}"/>
          </ac:cxnSpMkLst>
        </pc:cxnChg>
      </pc:sldChg>
      <pc:sldChg chg="addSp delSp modSp new del">
        <pc:chgData name="FERENC GYÖRGY" userId="S::ferenc.gyorgy@stud.ubbcluj.ro::7c543905-8039-439e-84b1-0030154baeea" providerId="AD" clId="Web-{6CB22E77-5D8F-4E16-8901-691D25DC8004}" dt="2022-01-03T08:59:10.623" v="286"/>
        <pc:sldMkLst>
          <pc:docMk/>
          <pc:sldMk cId="1070771334" sldId="268"/>
        </pc:sldMkLst>
        <pc:spChg chg="add del mod">
          <ac:chgData name="FERENC GYÖRGY" userId="S::ferenc.gyorgy@stud.ubbcluj.ro::7c543905-8039-439e-84b1-0030154baeea" providerId="AD" clId="Web-{6CB22E77-5D8F-4E16-8901-691D25DC8004}" dt="2022-01-03T08:52:22.176" v="12"/>
          <ac:spMkLst>
            <pc:docMk/>
            <pc:sldMk cId="1070771334" sldId="268"/>
            <ac:spMk id="19" creationId="{8856A33C-4371-432C-924D-F4AF37A23FD2}"/>
          </ac:spMkLst>
        </pc:spChg>
        <pc:spChg chg="add del mod">
          <ac:chgData name="FERENC GYÖRGY" userId="S::ferenc.gyorgy@stud.ubbcluj.ro::7c543905-8039-439e-84b1-0030154baeea" providerId="AD" clId="Web-{6CB22E77-5D8F-4E16-8901-691D25DC8004}" dt="2022-01-03T08:53:02.849" v="23"/>
          <ac:spMkLst>
            <pc:docMk/>
            <pc:sldMk cId="1070771334" sldId="268"/>
            <ac:spMk id="20" creationId="{6901C146-20B1-483E-BDA0-4DF8F1482FDC}"/>
          </ac:spMkLst>
        </pc:spChg>
        <pc:spChg chg="add del">
          <ac:chgData name="FERENC GYÖRGY" userId="S::ferenc.gyorgy@stud.ubbcluj.ro::7c543905-8039-439e-84b1-0030154baeea" providerId="AD" clId="Web-{6CB22E77-5D8F-4E16-8901-691D25DC8004}" dt="2022-01-03T08:52:50.223" v="17"/>
          <ac:spMkLst>
            <pc:docMk/>
            <pc:sldMk cId="1070771334" sldId="268"/>
            <ac:spMk id="21" creationId="{837C7D80-A40C-4708-9F32-E9B3CFB6A2A2}"/>
          </ac:spMkLst>
        </pc:spChg>
        <pc:spChg chg="add mod">
          <ac:chgData name="FERENC GYÖRGY" userId="S::ferenc.gyorgy@stud.ubbcluj.ro::7c543905-8039-439e-84b1-0030154baeea" providerId="AD" clId="Web-{6CB22E77-5D8F-4E16-8901-691D25DC8004}" dt="2022-01-03T08:55:09.586" v="64" actId="1076"/>
          <ac:spMkLst>
            <pc:docMk/>
            <pc:sldMk cId="1070771334" sldId="268"/>
            <ac:spMk id="22" creationId="{2F09C754-E549-4346-BE3B-7C990E1B4799}"/>
          </ac:spMkLst>
        </pc:spChg>
        <pc:spChg chg="add mod">
          <ac:chgData name="FERENC GYÖRGY" userId="S::ferenc.gyorgy@stud.ubbcluj.ro::7c543905-8039-439e-84b1-0030154baeea" providerId="AD" clId="Web-{6CB22E77-5D8F-4E16-8901-691D25DC8004}" dt="2022-01-03T08:54:22.601" v="46" actId="20577"/>
          <ac:spMkLst>
            <pc:docMk/>
            <pc:sldMk cId="1070771334" sldId="268"/>
            <ac:spMk id="23" creationId="{D2876BD2-B2D9-45A3-A716-D89CCE33B97C}"/>
          </ac:spMkLst>
        </pc:spChg>
        <pc:spChg chg="add del mod">
          <ac:chgData name="FERENC GYÖRGY" userId="S::ferenc.gyorgy@stud.ubbcluj.ro::7c543905-8039-439e-84b1-0030154baeea" providerId="AD" clId="Web-{6CB22E77-5D8F-4E16-8901-691D25DC8004}" dt="2022-01-03T08:55:21.868" v="70"/>
          <ac:spMkLst>
            <pc:docMk/>
            <pc:sldMk cId="1070771334" sldId="268"/>
            <ac:spMk id="24" creationId="{B86BC275-063B-42F2-B1C2-F4EEE58B3F1C}"/>
          </ac:spMkLst>
        </pc:spChg>
        <pc:spChg chg="add del mod">
          <ac:chgData name="FERENC GYÖRGY" userId="S::ferenc.gyorgy@stud.ubbcluj.ro::7c543905-8039-439e-84b1-0030154baeea" providerId="AD" clId="Web-{6CB22E77-5D8F-4E16-8901-691D25DC8004}" dt="2022-01-03T08:55:21.868" v="69"/>
          <ac:spMkLst>
            <pc:docMk/>
            <pc:sldMk cId="1070771334" sldId="268"/>
            <ac:spMk id="25" creationId="{11B5937F-1296-4171-9A35-15B6F064454D}"/>
          </ac:spMkLst>
        </pc:spChg>
        <pc:spChg chg="add del mod">
          <ac:chgData name="FERENC GYÖRGY" userId="S::ferenc.gyorgy@stud.ubbcluj.ro::7c543905-8039-439e-84b1-0030154baeea" providerId="AD" clId="Web-{6CB22E77-5D8F-4E16-8901-691D25DC8004}" dt="2022-01-03T08:55:21.868" v="68"/>
          <ac:spMkLst>
            <pc:docMk/>
            <pc:sldMk cId="1070771334" sldId="268"/>
            <ac:spMk id="26" creationId="{5B080352-2245-4292-A4F1-B432EE935448}"/>
          </ac:spMkLst>
        </pc:spChg>
        <pc:spChg chg="add del mod">
          <ac:chgData name="FERENC GYÖRGY" userId="S::ferenc.gyorgy@stud.ubbcluj.ro::7c543905-8039-439e-84b1-0030154baeea" providerId="AD" clId="Web-{6CB22E77-5D8F-4E16-8901-691D25DC8004}" dt="2022-01-03T08:55:21.868" v="67"/>
          <ac:spMkLst>
            <pc:docMk/>
            <pc:sldMk cId="1070771334" sldId="268"/>
            <ac:spMk id="27" creationId="{08018D18-2C7A-4B55-92E2-03AB1D328272}"/>
          </ac:spMkLst>
        </pc:spChg>
        <pc:spChg chg="add del mod">
          <ac:chgData name="FERENC GYÖRGY" userId="S::ferenc.gyorgy@stud.ubbcluj.ro::7c543905-8039-439e-84b1-0030154baeea" providerId="AD" clId="Web-{6CB22E77-5D8F-4E16-8901-691D25DC8004}" dt="2022-01-03T08:55:21.868" v="66"/>
          <ac:spMkLst>
            <pc:docMk/>
            <pc:sldMk cId="1070771334" sldId="268"/>
            <ac:spMk id="28" creationId="{89E8717D-2E89-408A-A979-8BED22803BFE}"/>
          </ac:spMkLst>
        </pc:spChg>
        <pc:spChg chg="add del">
          <ac:chgData name="FERENC GYÖRGY" userId="S::ferenc.gyorgy@stud.ubbcluj.ro::7c543905-8039-439e-84b1-0030154baeea" providerId="AD" clId="Web-{6CB22E77-5D8F-4E16-8901-691D25DC8004}" dt="2022-01-03T08:54:48.132" v="52"/>
          <ac:spMkLst>
            <pc:docMk/>
            <pc:sldMk cId="1070771334" sldId="268"/>
            <ac:spMk id="30" creationId="{9C29F11C-FF52-48B0-865F-6E0CDDA5EA50}"/>
          </ac:spMkLst>
        </pc:spChg>
        <pc:spChg chg="add mod">
          <ac:chgData name="FERENC GYÖRGY" userId="S::ferenc.gyorgy@stud.ubbcluj.ro::7c543905-8039-439e-84b1-0030154baeea" providerId="AD" clId="Web-{6CB22E77-5D8F-4E16-8901-691D25DC8004}" dt="2022-01-03T08:55:45.993" v="95" actId="20577"/>
          <ac:spMkLst>
            <pc:docMk/>
            <pc:sldMk cId="1070771334" sldId="268"/>
            <ac:spMk id="32" creationId="{B84FD49E-8616-4CDB-BC33-A4D3EE55959C}"/>
          </ac:spMkLst>
        </pc:spChg>
        <pc:spChg chg="add mod">
          <ac:chgData name="FERENC GYÖRGY" userId="S::ferenc.gyorgy@stud.ubbcluj.ro::7c543905-8039-439e-84b1-0030154baeea" providerId="AD" clId="Web-{6CB22E77-5D8F-4E16-8901-691D25DC8004}" dt="2022-01-03T08:55:56.071" v="96" actId="20577"/>
          <ac:spMkLst>
            <pc:docMk/>
            <pc:sldMk cId="1070771334" sldId="268"/>
            <ac:spMk id="33" creationId="{466DFE36-DDC4-4465-8267-B0EB5D661C63}"/>
          </ac:spMkLst>
        </pc:spChg>
        <pc:spChg chg="add mod">
          <ac:chgData name="FERENC GYÖRGY" userId="S::ferenc.gyorgy@stud.ubbcluj.ro::7c543905-8039-439e-84b1-0030154baeea" providerId="AD" clId="Web-{6CB22E77-5D8F-4E16-8901-691D25DC8004}" dt="2022-01-03T08:55:58.493" v="97" actId="20577"/>
          <ac:spMkLst>
            <pc:docMk/>
            <pc:sldMk cId="1070771334" sldId="268"/>
            <ac:spMk id="36" creationId="{F0765441-58F2-4EE1-AFB0-9141E83D8F24}"/>
          </ac:spMkLst>
        </pc:spChg>
        <pc:spChg chg="add mod">
          <ac:chgData name="FERENC GYÖRGY" userId="S::ferenc.gyorgy@stud.ubbcluj.ro::7c543905-8039-439e-84b1-0030154baeea" providerId="AD" clId="Web-{6CB22E77-5D8F-4E16-8901-691D25DC8004}" dt="2022-01-03T08:56:04.681" v="98" actId="20577"/>
          <ac:spMkLst>
            <pc:docMk/>
            <pc:sldMk cId="1070771334" sldId="268"/>
            <ac:spMk id="37" creationId="{BB2BD117-243D-46EC-8742-D9553650A2BE}"/>
          </ac:spMkLst>
        </pc:spChg>
        <pc:spChg chg="add mod">
          <ac:chgData name="FERENC GYÖRGY" userId="S::ferenc.gyorgy@stud.ubbcluj.ro::7c543905-8039-439e-84b1-0030154baeea" providerId="AD" clId="Web-{6CB22E77-5D8F-4E16-8901-691D25DC8004}" dt="2022-01-03T08:56:06.244" v="99" actId="20577"/>
          <ac:spMkLst>
            <pc:docMk/>
            <pc:sldMk cId="1070771334" sldId="268"/>
            <ac:spMk id="40" creationId="{476034E3-4968-444E-80FC-6A4409044440}"/>
          </ac:spMkLst>
        </pc:spChg>
        <pc:spChg chg="add mod">
          <ac:chgData name="FERENC GYÖRGY" userId="S::ferenc.gyorgy@stud.ubbcluj.ro::7c543905-8039-439e-84b1-0030154baeea" providerId="AD" clId="Web-{6CB22E77-5D8F-4E16-8901-691D25DC8004}" dt="2022-01-03T08:56:07.994" v="100" actId="20577"/>
          <ac:spMkLst>
            <pc:docMk/>
            <pc:sldMk cId="1070771334" sldId="268"/>
            <ac:spMk id="41" creationId="{8147F36C-4E2F-4E77-B8CD-1C324C5E6CED}"/>
          </ac:spMkLst>
        </pc:spChg>
        <pc:spChg chg="add del mod">
          <ac:chgData name="FERENC GYÖRGY" userId="S::ferenc.gyorgy@stud.ubbcluj.ro::7c543905-8039-439e-84b1-0030154baeea" providerId="AD" clId="Web-{6CB22E77-5D8F-4E16-8901-691D25DC8004}" dt="2022-01-03T08:56:43.385" v="105"/>
          <ac:spMkLst>
            <pc:docMk/>
            <pc:sldMk cId="1070771334" sldId="268"/>
            <ac:spMk id="44" creationId="{3399E69F-060F-4B59-9DAE-99D46D77AA1C}"/>
          </ac:spMkLst>
        </pc:spChg>
        <pc:spChg chg="add del mod">
          <ac:chgData name="FERENC GYÖRGY" userId="S::ferenc.gyorgy@stud.ubbcluj.ro::7c543905-8039-439e-84b1-0030154baeea" providerId="AD" clId="Web-{6CB22E77-5D8F-4E16-8901-691D25DC8004}" dt="2022-01-03T08:57:07.261" v="111"/>
          <ac:spMkLst>
            <pc:docMk/>
            <pc:sldMk cId="1070771334" sldId="268"/>
            <ac:spMk id="45" creationId="{986E6DD3-D320-40C6-89F4-12F8B64A6332}"/>
          </ac:spMkLst>
        </pc:spChg>
        <pc:spChg chg="add mod">
          <ac:chgData name="FERENC GYÖRGY" userId="S::ferenc.gyorgy@stud.ubbcluj.ro::7c543905-8039-439e-84b1-0030154baeea" providerId="AD" clId="Web-{6CB22E77-5D8F-4E16-8901-691D25DC8004}" dt="2022-01-03T08:57:15.698" v="114" actId="20577"/>
          <ac:spMkLst>
            <pc:docMk/>
            <pc:sldMk cId="1070771334" sldId="268"/>
            <ac:spMk id="46" creationId="{0ED80A90-70C1-47BF-A702-6D730491E4E6}"/>
          </ac:spMkLst>
        </pc:spChg>
        <pc:graphicFrameChg chg="add del mod modGraphic">
          <ac:chgData name="FERENC GYÖRGY" userId="S::ferenc.gyorgy@stud.ubbcluj.ro::7c543905-8039-439e-84b1-0030154baeea" providerId="AD" clId="Web-{6CB22E77-5D8F-4E16-8901-691D25DC8004}" dt="2022-01-03T08:51:17.112" v="3"/>
          <ac:graphicFrameMkLst>
            <pc:docMk/>
            <pc:sldMk cId="1070771334" sldId="268"/>
            <ac:graphicFrameMk id="2" creationId="{D65F5475-CA68-4E8E-B0A1-4BA9EF9A4D3C}"/>
          </ac:graphicFrameMkLst>
        </pc:graphicFrameChg>
        <pc:cxnChg chg="add mod">
          <ac:chgData name="FERENC GYÖRGY" userId="S::ferenc.gyorgy@stud.ubbcluj.ro::7c543905-8039-439e-84b1-0030154baeea" providerId="AD" clId="Web-{6CB22E77-5D8F-4E16-8901-691D25DC8004}" dt="2022-01-03T08:55:14.461" v="65" actId="14100"/>
          <ac:cxnSpMkLst>
            <pc:docMk/>
            <pc:sldMk cId="1070771334" sldId="268"/>
            <ac:cxnSpMk id="29" creationId="{09EF1438-4A3E-472E-A510-C968EABD6663}"/>
          </ac:cxnSpMkLst>
        </pc:cxnChg>
        <pc:cxnChg chg="add mod">
          <ac:chgData name="FERENC GYÖRGY" userId="S::ferenc.gyorgy@stud.ubbcluj.ro::7c543905-8039-439e-84b1-0030154baeea" providerId="AD" clId="Web-{6CB22E77-5D8F-4E16-8901-691D25DC8004}" dt="2022-01-03T08:55:07.383" v="62" actId="14100"/>
          <ac:cxnSpMkLst>
            <pc:docMk/>
            <pc:sldMk cId="1070771334" sldId="268"/>
            <ac:cxnSpMk id="31" creationId="{49D4D43A-B998-4CDD-AD80-26F3A5C81F6F}"/>
          </ac:cxnSpMkLst>
        </pc:cxnChg>
        <pc:cxnChg chg="add mod">
          <ac:chgData name="FERENC GYÖRGY" userId="S::ferenc.gyorgy@stud.ubbcluj.ro::7c543905-8039-439e-84b1-0030154baeea" providerId="AD" clId="Web-{6CB22E77-5D8F-4E16-8901-691D25DC8004}" dt="2022-01-03T08:55:29.165" v="77" actId="1076"/>
          <ac:cxnSpMkLst>
            <pc:docMk/>
            <pc:sldMk cId="1070771334" sldId="268"/>
            <ac:cxnSpMk id="34" creationId="{122D28C7-D149-454D-AEC4-691D663AACBF}"/>
          </ac:cxnSpMkLst>
        </pc:cxnChg>
        <pc:cxnChg chg="add mod">
          <ac:chgData name="FERENC GYÖRGY" userId="S::ferenc.gyorgy@stud.ubbcluj.ro::7c543905-8039-439e-84b1-0030154baeea" providerId="AD" clId="Web-{6CB22E77-5D8F-4E16-8901-691D25DC8004}" dt="2022-01-03T08:55:29.180" v="78" actId="1076"/>
          <ac:cxnSpMkLst>
            <pc:docMk/>
            <pc:sldMk cId="1070771334" sldId="268"/>
            <ac:cxnSpMk id="35" creationId="{8B25BE57-3FB8-410C-955D-893F99388C30}"/>
          </ac:cxnSpMkLst>
        </pc:cxnChg>
        <pc:cxnChg chg="add mod">
          <ac:chgData name="FERENC GYÖRGY" userId="S::ferenc.gyorgy@stud.ubbcluj.ro::7c543905-8039-439e-84b1-0030154baeea" providerId="AD" clId="Web-{6CB22E77-5D8F-4E16-8901-691D25DC8004}" dt="2022-01-03T08:55:32.680" v="85" actId="1076"/>
          <ac:cxnSpMkLst>
            <pc:docMk/>
            <pc:sldMk cId="1070771334" sldId="268"/>
            <ac:cxnSpMk id="38" creationId="{1EB64485-B99D-48E6-9FBB-4490670EFA61}"/>
          </ac:cxnSpMkLst>
        </pc:cxnChg>
        <pc:cxnChg chg="add mod">
          <ac:chgData name="FERENC GYÖRGY" userId="S::ferenc.gyorgy@stud.ubbcluj.ro::7c543905-8039-439e-84b1-0030154baeea" providerId="AD" clId="Web-{6CB22E77-5D8F-4E16-8901-691D25DC8004}" dt="2022-01-03T08:55:32.680" v="86" actId="1076"/>
          <ac:cxnSpMkLst>
            <pc:docMk/>
            <pc:sldMk cId="1070771334" sldId="268"/>
            <ac:cxnSpMk id="39" creationId="{382F74C2-012F-4C3F-A41C-E386F9CC7080}"/>
          </ac:cxnSpMkLst>
        </pc:cxnChg>
        <pc:cxnChg chg="add mod">
          <ac:chgData name="FERENC GYÖRGY" userId="S::ferenc.gyorgy@stud.ubbcluj.ro::7c543905-8039-439e-84b1-0030154baeea" providerId="AD" clId="Web-{6CB22E77-5D8F-4E16-8901-691D25DC8004}" dt="2022-01-03T08:55:37.383" v="93" actId="1076"/>
          <ac:cxnSpMkLst>
            <pc:docMk/>
            <pc:sldMk cId="1070771334" sldId="268"/>
            <ac:cxnSpMk id="42" creationId="{5187920A-88D3-4213-8B8F-7739144B007D}"/>
          </ac:cxnSpMkLst>
        </pc:cxnChg>
        <pc:cxnChg chg="add mod">
          <ac:chgData name="FERENC GYÖRGY" userId="S::ferenc.gyorgy@stud.ubbcluj.ro::7c543905-8039-439e-84b1-0030154baeea" providerId="AD" clId="Web-{6CB22E77-5D8F-4E16-8901-691D25DC8004}" dt="2022-01-03T08:55:37.399" v="94" actId="1076"/>
          <ac:cxnSpMkLst>
            <pc:docMk/>
            <pc:sldMk cId="1070771334" sldId="268"/>
            <ac:cxnSpMk id="43" creationId="{6899498F-9395-447F-9A5B-7C5071532B44}"/>
          </ac:cxnSpMkLst>
        </pc:cxnChg>
      </pc:sldChg>
    </pc:docChg>
  </pc:docChgLst>
  <pc:docChgLst>
    <pc:chgData name="FERENC GYÖRGY" userId="S::ferenc.gyorgy@stud.ubbcluj.ro::7c543905-8039-439e-84b1-0030154baeea" providerId="AD" clId="Web-{9E125253-4DBE-E1A1-0A01-E1C2272202C2}"/>
    <pc:docChg chg="addSld delSld modSld">
      <pc:chgData name="FERENC GYÖRGY" userId="S::ferenc.gyorgy@stud.ubbcluj.ro::7c543905-8039-439e-84b1-0030154baeea" providerId="AD" clId="Web-{9E125253-4DBE-E1A1-0A01-E1C2272202C2}" dt="2021-12-02T12:18:48.315" v="307"/>
      <pc:docMkLst>
        <pc:docMk/>
      </pc:docMkLst>
      <pc:sldChg chg="addSp delSp modSp del">
        <pc:chgData name="FERENC GYÖRGY" userId="S::ferenc.gyorgy@stud.ubbcluj.ro::7c543905-8039-439e-84b1-0030154baeea" providerId="AD" clId="Web-{9E125253-4DBE-E1A1-0A01-E1C2272202C2}" dt="2021-12-02T12:13:51.370" v="225"/>
        <pc:sldMkLst>
          <pc:docMk/>
          <pc:sldMk cId="109857222" sldId="256"/>
        </pc:sldMkLst>
        <pc:spChg chg="add del mod">
          <ac:chgData name="FERENC GYÖRGY" userId="S::ferenc.gyorgy@stud.ubbcluj.ro::7c543905-8039-439e-84b1-0030154baeea" providerId="AD" clId="Web-{9E125253-4DBE-E1A1-0A01-E1C2272202C2}" dt="2021-12-02T12:13:40.370" v="221"/>
          <ac:spMkLst>
            <pc:docMk/>
            <pc:sldMk cId="109857222" sldId="256"/>
            <ac:spMk id="4" creationId="{269DFF0D-32DC-4919-B1A4-97E2420AE66E}"/>
          </ac:spMkLst>
        </pc:spChg>
      </pc:sldChg>
      <pc:sldChg chg="addAnim modAnim">
        <pc:chgData name="FERENC GYÖRGY" userId="S::ferenc.gyorgy@stud.ubbcluj.ro::7c543905-8039-439e-84b1-0030154baeea" providerId="AD" clId="Web-{9E125253-4DBE-E1A1-0A01-E1C2272202C2}" dt="2021-12-02T12:15:43.686" v="263"/>
        <pc:sldMkLst>
          <pc:docMk/>
          <pc:sldMk cId="1077509082" sldId="257"/>
        </pc:sldMkLst>
      </pc:sldChg>
      <pc:sldChg chg="addSp modSp addAnim delAnim modAnim">
        <pc:chgData name="FERENC GYÖRGY" userId="S::ferenc.gyorgy@stud.ubbcluj.ro::7c543905-8039-439e-84b1-0030154baeea" providerId="AD" clId="Web-{9E125253-4DBE-E1A1-0A01-E1C2272202C2}" dt="2021-12-02T12:16:41.015" v="301"/>
        <pc:sldMkLst>
          <pc:docMk/>
          <pc:sldMk cId="531776865" sldId="258"/>
        </pc:sldMkLst>
        <pc:spChg chg="add mod">
          <ac:chgData name="FERENC GYÖRGY" userId="S::ferenc.gyorgy@stud.ubbcluj.ro::7c543905-8039-439e-84b1-0030154baeea" providerId="AD" clId="Web-{9E125253-4DBE-E1A1-0A01-E1C2272202C2}" dt="2021-12-02T12:16:21.999" v="285" actId="20577"/>
          <ac:spMkLst>
            <pc:docMk/>
            <pc:sldMk cId="531776865" sldId="258"/>
            <ac:spMk id="2" creationId="{EF85642F-851D-446B-9EAE-D581657F11F0}"/>
          </ac:spMkLst>
        </pc:spChg>
        <pc:spChg chg="add mod">
          <ac:chgData name="FERENC GYÖRGY" userId="S::ferenc.gyorgy@stud.ubbcluj.ro::7c543905-8039-439e-84b1-0030154baeea" providerId="AD" clId="Web-{9E125253-4DBE-E1A1-0A01-E1C2272202C2}" dt="2021-12-02T12:11:19.116" v="217" actId="14100"/>
          <ac:spMkLst>
            <pc:docMk/>
            <pc:sldMk cId="531776865" sldId="258"/>
            <ac:spMk id="3" creationId="{66260B6D-F404-47AA-A94B-D5F2F331F1C0}"/>
          </ac:spMkLst>
        </pc:spChg>
        <pc:spChg chg="mod">
          <ac:chgData name="FERENC GYÖRGY" userId="S::ferenc.gyorgy@stud.ubbcluj.ro::7c543905-8039-439e-84b1-0030154baeea" providerId="AD" clId="Web-{9E125253-4DBE-E1A1-0A01-E1C2272202C2}" dt="2021-12-02T12:07:31.641" v="88" actId="14100"/>
          <ac:spMkLst>
            <pc:docMk/>
            <pc:sldMk cId="531776865" sldId="258"/>
            <ac:spMk id="4" creationId="{1D274D71-BE91-4072-A825-D6F40871B6B6}"/>
          </ac:spMkLst>
        </pc:spChg>
        <pc:spChg chg="mod">
          <ac:chgData name="FERENC GYÖRGY" userId="S::ferenc.gyorgy@stud.ubbcluj.ro::7c543905-8039-439e-84b1-0030154baeea" providerId="AD" clId="Web-{9E125253-4DBE-E1A1-0A01-E1C2272202C2}" dt="2021-12-02T12:10:50.584" v="201" actId="20577"/>
          <ac:spMkLst>
            <pc:docMk/>
            <pc:sldMk cId="531776865" sldId="258"/>
            <ac:spMk id="6" creationId="{614AFA9F-A6E8-4720-A34E-56A6C82D3669}"/>
          </ac:spMkLst>
        </pc:spChg>
        <pc:spChg chg="mod">
          <ac:chgData name="FERENC GYÖRGY" userId="S::ferenc.gyorgy@stud.ubbcluj.ro::7c543905-8039-439e-84b1-0030154baeea" providerId="AD" clId="Web-{9E125253-4DBE-E1A1-0A01-E1C2272202C2}" dt="2021-12-02T12:06:31.655" v="59" actId="14100"/>
          <ac:spMkLst>
            <pc:docMk/>
            <pc:sldMk cId="531776865" sldId="258"/>
            <ac:spMk id="7" creationId="{67258908-10D0-4BBF-B3EB-8E31847AD306}"/>
          </ac:spMkLst>
        </pc:spChg>
        <pc:spChg chg="mod">
          <ac:chgData name="FERENC GYÖRGY" userId="S::ferenc.gyorgy@stud.ubbcluj.ro::7c543905-8039-439e-84b1-0030154baeea" providerId="AD" clId="Web-{9E125253-4DBE-E1A1-0A01-E1C2272202C2}" dt="2021-12-02T12:06:29.233" v="58" actId="1076"/>
          <ac:spMkLst>
            <pc:docMk/>
            <pc:sldMk cId="531776865" sldId="258"/>
            <ac:spMk id="8" creationId="{6B9C2538-B6CE-47CE-9964-D3C94A931718}"/>
          </ac:spMkLst>
        </pc:spChg>
        <pc:spChg chg="mod">
          <ac:chgData name="FERENC GYÖRGY" userId="S::ferenc.gyorgy@stud.ubbcluj.ro::7c543905-8039-439e-84b1-0030154baeea" providerId="AD" clId="Web-{9E125253-4DBE-E1A1-0A01-E1C2272202C2}" dt="2021-12-02T12:06:18.030" v="49" actId="14100"/>
          <ac:spMkLst>
            <pc:docMk/>
            <pc:sldMk cId="531776865" sldId="258"/>
            <ac:spMk id="9" creationId="{64DA544B-A245-4933-9546-5944E026B85C}"/>
          </ac:spMkLst>
        </pc:spChg>
        <pc:spChg chg="mod">
          <ac:chgData name="FERENC GYÖRGY" userId="S::ferenc.gyorgy@stud.ubbcluj.ro::7c543905-8039-439e-84b1-0030154baeea" providerId="AD" clId="Web-{9E125253-4DBE-E1A1-0A01-E1C2272202C2}" dt="2021-12-02T12:06:18.061" v="50" actId="14100"/>
          <ac:spMkLst>
            <pc:docMk/>
            <pc:sldMk cId="531776865" sldId="258"/>
            <ac:spMk id="10" creationId="{FFA7D6AA-E1F1-4A68-BC2C-9FBC55AC702A}"/>
          </ac:spMkLst>
        </pc:spChg>
        <pc:spChg chg="mod">
          <ac:chgData name="FERENC GYÖRGY" userId="S::ferenc.gyorgy@stud.ubbcluj.ro::7c543905-8039-439e-84b1-0030154baeea" providerId="AD" clId="Web-{9E125253-4DBE-E1A1-0A01-E1C2272202C2}" dt="2021-12-02T12:07:07.813" v="69" actId="1076"/>
          <ac:spMkLst>
            <pc:docMk/>
            <pc:sldMk cId="531776865" sldId="258"/>
            <ac:spMk id="11" creationId="{9A4FEEDD-01E7-4FD9-AF59-DA2180739518}"/>
          </ac:spMkLst>
        </pc:spChg>
        <pc:spChg chg="mod">
          <ac:chgData name="FERENC GYÖRGY" userId="S::ferenc.gyorgy@stud.ubbcluj.ro::7c543905-8039-439e-84b1-0030154baeea" providerId="AD" clId="Web-{9E125253-4DBE-E1A1-0A01-E1C2272202C2}" dt="2021-12-02T12:07:07.828" v="70" actId="1076"/>
          <ac:spMkLst>
            <pc:docMk/>
            <pc:sldMk cId="531776865" sldId="258"/>
            <ac:spMk id="12" creationId="{AA912590-7FA7-471A-897E-AAF8D6078C2A}"/>
          </ac:spMkLst>
        </pc:spChg>
        <pc:spChg chg="add mod">
          <ac:chgData name="FERENC GYÖRGY" userId="S::ferenc.gyorgy@stud.ubbcluj.ro::7c543905-8039-439e-84b1-0030154baeea" providerId="AD" clId="Web-{9E125253-4DBE-E1A1-0A01-E1C2272202C2}" dt="2021-12-02T12:07:07.859" v="71" actId="1076"/>
          <ac:spMkLst>
            <pc:docMk/>
            <pc:sldMk cId="531776865" sldId="258"/>
            <ac:spMk id="13" creationId="{D64A81B1-FDAF-41DC-ADF8-66F48FCE7A6A}"/>
          </ac:spMkLst>
        </pc:spChg>
        <pc:spChg chg="add mod">
          <ac:chgData name="FERENC GYÖRGY" userId="S::ferenc.gyorgy@stud.ubbcluj.ro::7c543905-8039-439e-84b1-0030154baeea" providerId="AD" clId="Web-{9E125253-4DBE-E1A1-0A01-E1C2272202C2}" dt="2021-12-02T12:16:34.140" v="296" actId="14100"/>
          <ac:spMkLst>
            <pc:docMk/>
            <pc:sldMk cId="531776865" sldId="258"/>
            <ac:spMk id="14" creationId="{6CA1641D-46CC-4979-8950-63FE47C1D9D4}"/>
          </ac:spMkLst>
        </pc:spChg>
        <pc:spChg chg="add mod">
          <ac:chgData name="FERENC GYÖRGY" userId="S::ferenc.gyorgy@stud.ubbcluj.ro::7c543905-8039-439e-84b1-0030154baeea" providerId="AD" clId="Web-{9E125253-4DBE-E1A1-0A01-E1C2272202C2}" dt="2021-12-02T12:16:37.249" v="299" actId="14100"/>
          <ac:spMkLst>
            <pc:docMk/>
            <pc:sldMk cId="531776865" sldId="258"/>
            <ac:spMk id="15" creationId="{C2A663F8-CE18-4956-A7F8-65F1E371FC1C}"/>
          </ac:spMkLst>
        </pc:spChg>
      </pc:sldChg>
      <pc:sldChg chg="modSp add">
        <pc:chgData name="FERENC GYÖRGY" userId="S::ferenc.gyorgy@stud.ubbcluj.ro::7c543905-8039-439e-84b1-0030154baeea" providerId="AD" clId="Web-{9E125253-4DBE-E1A1-0A01-E1C2272202C2}" dt="2021-12-02T12:14:30.137" v="243" actId="20577"/>
        <pc:sldMkLst>
          <pc:docMk/>
          <pc:sldMk cId="868205626" sldId="259"/>
        </pc:sldMkLst>
        <pc:spChg chg="mod">
          <ac:chgData name="FERENC GYÖRGY" userId="S::ferenc.gyorgy@stud.ubbcluj.ro::7c543905-8039-439e-84b1-0030154baeea" providerId="AD" clId="Web-{9E125253-4DBE-E1A1-0A01-E1C2272202C2}" dt="2021-12-02T12:14:03.620" v="236" actId="20577"/>
          <ac:spMkLst>
            <pc:docMk/>
            <pc:sldMk cId="868205626" sldId="259"/>
            <ac:spMk id="2" creationId="{00000000-0000-0000-0000-000000000000}"/>
          </ac:spMkLst>
        </pc:spChg>
        <pc:spChg chg="mod">
          <ac:chgData name="FERENC GYÖRGY" userId="S::ferenc.gyorgy@stud.ubbcluj.ro::7c543905-8039-439e-84b1-0030154baeea" providerId="AD" clId="Web-{9E125253-4DBE-E1A1-0A01-E1C2272202C2}" dt="2021-12-02T12:14:30.137" v="243" actId="20577"/>
          <ac:spMkLst>
            <pc:docMk/>
            <pc:sldMk cId="868205626" sldId="259"/>
            <ac:spMk id="3" creationId="{00000000-0000-0000-0000-000000000000}"/>
          </ac:spMkLst>
        </pc:spChg>
      </pc:sldChg>
      <pc:sldChg chg="add del">
        <pc:chgData name="FERENC GYÖRGY" userId="S::ferenc.gyorgy@stud.ubbcluj.ro::7c543905-8039-439e-84b1-0030154baeea" providerId="AD" clId="Web-{9E125253-4DBE-E1A1-0A01-E1C2272202C2}" dt="2021-12-02T12:13:46.542" v="223"/>
        <pc:sldMkLst>
          <pc:docMk/>
          <pc:sldMk cId="3012913460" sldId="259"/>
        </pc:sldMkLst>
      </pc:sldChg>
      <pc:sldChg chg="new del">
        <pc:chgData name="FERENC GYÖRGY" userId="S::ferenc.gyorgy@stud.ubbcluj.ro::7c543905-8039-439e-84b1-0030154baeea" providerId="AD" clId="Web-{9E125253-4DBE-E1A1-0A01-E1C2272202C2}" dt="2021-12-02T12:14:48.903" v="245"/>
        <pc:sldMkLst>
          <pc:docMk/>
          <pc:sldMk cId="1443594279" sldId="260"/>
        </pc:sldMkLst>
      </pc:sldChg>
      <pc:sldChg chg="delSp modSp add">
        <pc:chgData name="FERENC GYÖRGY" userId="S::ferenc.gyorgy@stud.ubbcluj.ro::7c543905-8039-439e-84b1-0030154baeea" providerId="AD" clId="Web-{9E125253-4DBE-E1A1-0A01-E1C2272202C2}" dt="2021-12-02T12:15:15.669" v="251" actId="20577"/>
        <pc:sldMkLst>
          <pc:docMk/>
          <pc:sldMk cId="3764353627" sldId="260"/>
        </pc:sldMkLst>
        <pc:spChg chg="mod">
          <ac:chgData name="FERENC GYÖRGY" userId="S::ferenc.gyorgy@stud.ubbcluj.ro::7c543905-8039-439e-84b1-0030154baeea" providerId="AD" clId="Web-{9E125253-4DBE-E1A1-0A01-E1C2272202C2}" dt="2021-12-02T12:15:15.669" v="251" actId="20577"/>
          <ac:spMkLst>
            <pc:docMk/>
            <pc:sldMk cId="3764353627" sldId="260"/>
            <ac:spMk id="8" creationId="{3EAF22FD-F039-4DA7-99EF-D19D9D844E38}"/>
          </ac:spMkLst>
        </pc:spChg>
        <pc:picChg chg="del">
          <ac:chgData name="FERENC GYÖRGY" userId="S::ferenc.gyorgy@stud.ubbcluj.ro::7c543905-8039-439e-84b1-0030154baeea" providerId="AD" clId="Web-{9E125253-4DBE-E1A1-0A01-E1C2272202C2}" dt="2021-12-02T12:15:12.904" v="250"/>
          <ac:picMkLst>
            <pc:docMk/>
            <pc:sldMk cId="3764353627" sldId="260"/>
            <ac:picMk id="3" creationId="{B1BF0025-896A-4325-8D29-88E293B4C5AD}"/>
          </ac:picMkLst>
        </pc:picChg>
        <pc:picChg chg="del">
          <ac:chgData name="FERENC GYÖRGY" userId="S::ferenc.gyorgy@stud.ubbcluj.ro::7c543905-8039-439e-84b1-0030154baeea" providerId="AD" clId="Web-{9E125253-4DBE-E1A1-0A01-E1C2272202C2}" dt="2021-12-02T12:15:12.482" v="249"/>
          <ac:picMkLst>
            <pc:docMk/>
            <pc:sldMk cId="3764353627" sldId="260"/>
            <ac:picMk id="4" creationId="{479ABBAB-2B1C-47F0-8E85-8CF4C7881BA1}"/>
          </ac:picMkLst>
        </pc:picChg>
      </pc:sldChg>
      <pc:sldChg chg="addSp delSp modSp add">
        <pc:chgData name="FERENC GYÖRGY" userId="S::ferenc.gyorgy@stud.ubbcluj.ro::7c543905-8039-439e-84b1-0030154baeea" providerId="AD" clId="Web-{9E125253-4DBE-E1A1-0A01-E1C2272202C2}" dt="2021-12-02T12:18:48.315" v="307"/>
        <pc:sldMkLst>
          <pc:docMk/>
          <pc:sldMk cId="1275846421" sldId="261"/>
        </pc:sldMkLst>
        <pc:spChg chg="mod">
          <ac:chgData name="FERENC GYÖRGY" userId="S::ferenc.gyorgy@stud.ubbcluj.ro::7c543905-8039-439e-84b1-0030154baeea" providerId="AD" clId="Web-{9E125253-4DBE-E1A1-0A01-E1C2272202C2}" dt="2021-12-02T12:18:48.315" v="307"/>
          <ac:spMkLst>
            <pc:docMk/>
            <pc:sldMk cId="1275846421" sldId="261"/>
            <ac:spMk id="2" creationId="{29481C39-7BB8-4749-8298-96225CFBA5A9}"/>
          </ac:spMkLst>
        </pc:spChg>
        <pc:spChg chg="del">
          <ac:chgData name="FERENC GYÖRGY" userId="S::ferenc.gyorgy@stud.ubbcluj.ro::7c543905-8039-439e-84b1-0030154baeea" providerId="AD" clId="Web-{9E125253-4DBE-E1A1-0A01-E1C2272202C2}" dt="2021-12-02T12:18:48.315" v="307"/>
          <ac:spMkLst>
            <pc:docMk/>
            <pc:sldMk cId="1275846421" sldId="261"/>
            <ac:spMk id="15" creationId="{73DE2CFE-42F2-48F0-8706-5264E012B10C}"/>
          </ac:spMkLst>
        </pc:spChg>
        <pc:spChg chg="add">
          <ac:chgData name="FERENC GYÖRGY" userId="S::ferenc.gyorgy@stud.ubbcluj.ro::7c543905-8039-439e-84b1-0030154baeea" providerId="AD" clId="Web-{9E125253-4DBE-E1A1-0A01-E1C2272202C2}" dt="2021-12-02T12:18:48.315" v="307"/>
          <ac:spMkLst>
            <pc:docMk/>
            <pc:sldMk cId="1275846421" sldId="261"/>
            <ac:spMk id="20" creationId="{D4771268-CB57-404A-9271-370EB28F6090}"/>
          </ac:spMkLst>
        </pc:spChg>
        <pc:picChg chg="add mod">
          <ac:chgData name="FERENC GYÖRGY" userId="S::ferenc.gyorgy@stud.ubbcluj.ro::7c543905-8039-439e-84b1-0030154baeea" providerId="AD" clId="Web-{9E125253-4DBE-E1A1-0A01-E1C2272202C2}" dt="2021-12-02T12:18:48.315" v="307"/>
          <ac:picMkLst>
            <pc:docMk/>
            <pc:sldMk cId="1275846421" sldId="261"/>
            <ac:picMk id="3" creationId="{29BF038D-9FC7-4E71-AE87-E13F985D03DE}"/>
          </ac:picMkLst>
        </pc:picChg>
        <pc:picChg chg="del">
          <ac:chgData name="FERENC GYÖRGY" userId="S::ferenc.gyorgy@stud.ubbcluj.ro::7c543905-8039-439e-84b1-0030154baeea" providerId="AD" clId="Web-{9E125253-4DBE-E1A1-0A01-E1C2272202C2}" dt="2021-12-02T12:17:31.485" v="304"/>
          <ac:picMkLst>
            <pc:docMk/>
            <pc:sldMk cId="1275846421" sldId="261"/>
            <ac:picMk id="5" creationId="{6738CB36-D375-4B94-A57E-5FB93EA35469}"/>
          </ac:picMkLst>
        </pc:picChg>
        <pc:picChg chg="del">
          <ac:chgData name="FERENC GYÖRGY" userId="S::ferenc.gyorgy@stud.ubbcluj.ro::7c543905-8039-439e-84b1-0030154baeea" providerId="AD" clId="Web-{9E125253-4DBE-E1A1-0A01-E1C2272202C2}" dt="2021-12-02T12:17:31.485" v="303"/>
          <ac:picMkLst>
            <pc:docMk/>
            <pc:sldMk cId="1275846421" sldId="261"/>
            <ac:picMk id="6" creationId="{DDCA8BF6-753C-4625-B472-EBADDE669F3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Neat empty education desk">
            <a:extLst>
              <a:ext uri="{FF2B5EF4-FFF2-40B4-BE49-F238E27FC236}">
                <a16:creationId xmlns:a16="http://schemas.microsoft.com/office/drawing/2014/main" id="{3C2E29C1-3DF7-4A67-B81A-5F1FE85BC19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5709" r="-1" b="-1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3240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rgbClr val="FFFFFF"/>
                </a:solidFill>
                <a:cs typeface="Calibri Light"/>
              </a:rPr>
              <a:t>Individual Homework</a:t>
            </a:r>
            <a:br>
              <a:rPr lang="en-US" sz="6600" dirty="0">
                <a:solidFill>
                  <a:srgbClr val="FFFFFF"/>
                </a:solidFill>
                <a:cs typeface="Calibri Light"/>
              </a:rPr>
            </a:br>
            <a:r>
              <a:rPr lang="en-US" sz="6600" dirty="0">
                <a:solidFill>
                  <a:srgbClr val="FFFFFF"/>
                </a:solidFill>
                <a:cs typeface="Calibri Light"/>
              </a:rPr>
              <a:t>Resolution Predicate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7048" y="4599432"/>
            <a:ext cx="9144000" cy="153619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cs typeface="Calibri"/>
              </a:rPr>
              <a:t>György Ferenc</a:t>
            </a:r>
          </a:p>
          <a:p>
            <a:r>
              <a:rPr lang="en-US" dirty="0">
                <a:solidFill>
                  <a:srgbClr val="FFFFFF"/>
                </a:solidFill>
                <a:cs typeface="Calibri"/>
              </a:rPr>
              <a:t>2021.11.17.</a:t>
            </a:r>
          </a:p>
        </p:txBody>
      </p:sp>
      <p:sp>
        <p:nvSpPr>
          <p:cNvPr id="18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rgbClr val="FFFFFF">
                <a:alpha val="75000"/>
              </a:srgb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2056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481C39-7BB8-4749-8298-96225CFBA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Problem Statement</a:t>
            </a:r>
          </a:p>
        </p:txBody>
      </p:sp>
      <p:pic>
        <p:nvPicPr>
          <p:cNvPr id="3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9BF038D-9FC7-4E71-AE87-E13F985D03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316" y="1766564"/>
            <a:ext cx="6780700" cy="3322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846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0BDE690-F310-44D4-968F-9E46B6B5E2DC}"/>
              </a:ext>
            </a:extLst>
          </p:cNvPr>
          <p:cNvSpPr txBox="1"/>
          <p:nvPr/>
        </p:nvSpPr>
        <p:spPr>
          <a:xfrm>
            <a:off x="466722" y="586855"/>
            <a:ext cx="3201366" cy="3387497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Theoretical Results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EAF22FD-F039-4DA7-99EF-D19D9D844E38}"/>
              </a:ext>
            </a:extLst>
          </p:cNvPr>
          <p:cNvSpPr>
            <a:spLocks noGrp="1"/>
          </p:cNvSpPr>
          <p:nvPr/>
        </p:nvSpPr>
        <p:spPr>
          <a:xfrm>
            <a:off x="4885518" y="894073"/>
            <a:ext cx="6555347" cy="36245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2000" b="1" i="1" dirty="0"/>
              <a:t>Inconsistency</a:t>
            </a:r>
            <a:endParaRPr lang="en-US" dirty="0"/>
          </a:p>
          <a:p>
            <a:pPr marL="457200" lvl="1">
              <a:spcBef>
                <a:spcPts val="0"/>
              </a:spcBef>
            </a:pPr>
            <a:r>
              <a:rPr lang="en-US" sz="2000" dirty="0"/>
              <a:t>      A formula U is inconsistent if it has no models &lt;=&gt; all interpretations are anti-models &lt;=&gt; all interpretations evaluate the formula as false.</a:t>
            </a:r>
            <a:endParaRPr lang="en-US" sz="2000" dirty="0">
              <a:latin typeface="Calibri"/>
              <a:cs typeface="Calibri"/>
            </a:endParaRPr>
          </a:p>
          <a:p>
            <a:pPr marL="0">
              <a:spcBef>
                <a:spcPts val="0"/>
              </a:spcBef>
            </a:pPr>
            <a:r>
              <a:rPr lang="en-US" sz="2400" b="1" i="1" dirty="0" err="1">
                <a:ea typeface="+mn-lt"/>
                <a:cs typeface="+mn-lt"/>
              </a:rPr>
              <a:t>Prenex</a:t>
            </a:r>
            <a:r>
              <a:rPr lang="en-US" sz="2400" b="1" i="1" dirty="0">
                <a:ea typeface="+mn-lt"/>
                <a:cs typeface="+mn-lt"/>
              </a:rPr>
              <a:t> normal form</a:t>
            </a:r>
            <a:endParaRPr lang="en-US" sz="2400" dirty="0">
              <a:ea typeface="+mn-lt"/>
              <a:cs typeface="+mn-lt"/>
            </a:endParaRP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C4AF2AF8-674A-492C-B20A-B5E81A4835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6346" y="3446759"/>
            <a:ext cx="6191738" cy="1584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353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3E5300-4FBD-46EA-8A9D-2886C1C25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Skolem and clausal normal form</a:t>
            </a:r>
          </a:p>
        </p:txBody>
      </p:sp>
      <p:pic>
        <p:nvPicPr>
          <p:cNvPr id="4" name="Picture 3" descr="Text, letter&#10;&#10;Description automatically generated">
            <a:extLst>
              <a:ext uri="{FF2B5EF4-FFF2-40B4-BE49-F238E27FC236}">
                <a16:creationId xmlns:a16="http://schemas.microsoft.com/office/drawing/2014/main" id="{A3026557-9938-46E7-995B-27D125078F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4344" y="1966293"/>
            <a:ext cx="6523311" cy="44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327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ED74A1-162F-466D-8611-3CA28611F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Substitution</a:t>
            </a:r>
          </a:p>
        </p:txBody>
      </p:sp>
      <p:pic>
        <p:nvPicPr>
          <p:cNvPr id="4" name="Picture 4" descr="Text, letter&#10;&#10;Description automatically generated">
            <a:extLst>
              <a:ext uri="{FF2B5EF4-FFF2-40B4-BE49-F238E27FC236}">
                <a16:creationId xmlns:a16="http://schemas.microsoft.com/office/drawing/2014/main" id="{90AF4F13-7D5A-44DC-9A92-108C229797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225" y="2847227"/>
            <a:ext cx="11327549" cy="2690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951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E9F36E-5F8E-4548-AA6E-92DE46384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Predicate resolution</a:t>
            </a:r>
          </a:p>
        </p:txBody>
      </p:sp>
      <p:pic>
        <p:nvPicPr>
          <p:cNvPr id="3" name="Picture 3" descr="Text&#10;&#10;Description automatically generated">
            <a:extLst>
              <a:ext uri="{FF2B5EF4-FFF2-40B4-BE49-F238E27FC236}">
                <a16:creationId xmlns:a16="http://schemas.microsoft.com/office/drawing/2014/main" id="{A5BA4FFD-C100-48DE-BAAD-5A6F92F02E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362" y="1966293"/>
            <a:ext cx="7011275" cy="44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108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107ED6-B029-47AE-8756-397F5C9DE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Predicate Resolution Theorem</a:t>
            </a:r>
          </a:p>
        </p:txBody>
      </p:sp>
      <p:pic>
        <p:nvPicPr>
          <p:cNvPr id="4" name="Picture 2" descr="Text&#10;&#10;Description automatically generated">
            <a:extLst>
              <a:ext uri="{FF2B5EF4-FFF2-40B4-BE49-F238E27FC236}">
                <a16:creationId xmlns:a16="http://schemas.microsoft.com/office/drawing/2014/main" id="{D747AAB0-8C5D-4E27-9EAB-FC632511A0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4052" y="1966293"/>
            <a:ext cx="9323895" cy="44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5265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CE5BD1D-DD6B-4D15-A414-5449B8345568}"/>
              </a:ext>
            </a:extLst>
          </p:cNvPr>
          <p:cNvSpPr txBox="1"/>
          <p:nvPr/>
        </p:nvSpPr>
        <p:spPr>
          <a:xfrm>
            <a:off x="445477" y="286378"/>
            <a:ext cx="272645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D (domain) = all living bird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99498F-5AB8-4017-B980-444B9AFCA840}"/>
              </a:ext>
            </a:extLst>
          </p:cNvPr>
          <p:cNvSpPr txBox="1"/>
          <p:nvPr/>
        </p:nvSpPr>
        <p:spPr>
          <a:xfrm>
            <a:off x="445476" y="654817"/>
            <a:ext cx="272645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Picky is a constant from 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F9D683-E50D-4F9F-805B-7B86A82FBE1B}"/>
              </a:ext>
            </a:extLst>
          </p:cNvPr>
          <p:cNvSpPr txBox="1"/>
          <p:nvPr/>
        </p:nvSpPr>
        <p:spPr>
          <a:xfrm>
            <a:off x="445475" y="1023256"/>
            <a:ext cx="693838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Large, </a:t>
            </a:r>
            <a:r>
              <a:rPr lang="en-US" dirty="0" err="1">
                <a:cs typeface="Calibri"/>
              </a:rPr>
              <a:t>LivesOnHoney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RichlyColored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HummingBird</a:t>
            </a:r>
            <a:r>
              <a:rPr lang="en-US" dirty="0">
                <a:cs typeface="Calibri"/>
              </a:rPr>
              <a:t> are </a:t>
            </a:r>
            <a:r>
              <a:rPr lang="en-US" dirty="0" err="1">
                <a:cs typeface="Calibri"/>
              </a:rPr>
              <a:t>uniary</a:t>
            </a:r>
            <a:r>
              <a:rPr lang="en-US" dirty="0">
                <a:cs typeface="Calibri"/>
              </a:rPr>
              <a:t> predicates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611DA8-87C9-431F-8791-247A3A3F5285}"/>
              </a:ext>
            </a:extLst>
          </p:cNvPr>
          <p:cNvSpPr txBox="1"/>
          <p:nvPr/>
        </p:nvSpPr>
        <p:spPr>
          <a:xfrm>
            <a:off x="446000" y="1802528"/>
            <a:ext cx="4987332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Hypotheses: 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H</a:t>
            </a:r>
            <a:r>
              <a:rPr lang="en-US" baseline="-25000" dirty="0">
                <a:ea typeface="+mn-lt"/>
                <a:cs typeface="+mn-lt"/>
              </a:rPr>
              <a:t>1</a:t>
            </a:r>
            <a:r>
              <a:rPr lang="en-US" dirty="0">
                <a:ea typeface="+mn-lt"/>
                <a:cs typeface="+mn-lt"/>
              </a:rPr>
              <a:t>: All hummingbirds are richly colored. 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H</a:t>
            </a:r>
            <a:r>
              <a:rPr lang="en-US" baseline="-25000" dirty="0">
                <a:ea typeface="+mn-lt"/>
                <a:cs typeface="+mn-lt"/>
              </a:rPr>
              <a:t>2</a:t>
            </a:r>
            <a:r>
              <a:rPr lang="en-US" dirty="0">
                <a:ea typeface="+mn-lt"/>
                <a:cs typeface="+mn-lt"/>
              </a:rPr>
              <a:t>: No large birds live on honey. </a:t>
            </a:r>
            <a:endParaRPr lang="en-US" dirty="0">
              <a:cs typeface="Calibri"/>
            </a:endParaRPr>
          </a:p>
          <a:p>
            <a:r>
              <a:rPr lang="en-US" dirty="0">
                <a:ea typeface="+mn-lt"/>
                <a:cs typeface="+mn-lt"/>
              </a:rPr>
              <a:t>H</a:t>
            </a:r>
            <a:r>
              <a:rPr lang="en-US" baseline="-25000" dirty="0">
                <a:ea typeface="+mn-lt"/>
                <a:cs typeface="+mn-lt"/>
              </a:rPr>
              <a:t>3</a:t>
            </a:r>
            <a:r>
              <a:rPr lang="en-US" dirty="0">
                <a:ea typeface="+mn-lt"/>
                <a:cs typeface="+mn-lt"/>
              </a:rPr>
              <a:t>: Birds that do not live on honey are dull in color. </a:t>
            </a:r>
          </a:p>
          <a:p>
            <a:r>
              <a:rPr lang="en-US" dirty="0">
                <a:ea typeface="+mn-lt"/>
                <a:cs typeface="+mn-lt"/>
              </a:rPr>
              <a:t>H</a:t>
            </a:r>
            <a:r>
              <a:rPr lang="en-US" baseline="-25000" dirty="0">
                <a:ea typeface="+mn-lt"/>
                <a:cs typeface="+mn-lt"/>
              </a:rPr>
              <a:t>4</a:t>
            </a:r>
            <a:r>
              <a:rPr lang="en-US" dirty="0">
                <a:ea typeface="+mn-lt"/>
                <a:cs typeface="+mn-lt"/>
              </a:rPr>
              <a:t>: </a:t>
            </a:r>
            <a:r>
              <a:rPr lang="en-US" dirty="0" err="1">
                <a:ea typeface="+mn-lt"/>
                <a:cs typeface="+mn-lt"/>
              </a:rPr>
              <a:t>Piky</a:t>
            </a:r>
            <a:r>
              <a:rPr lang="en-US" dirty="0">
                <a:ea typeface="+mn-lt"/>
                <a:cs typeface="+mn-lt"/>
              </a:rPr>
              <a:t> is a hummingbird. </a:t>
            </a:r>
            <a:endParaRPr lang="en-US"/>
          </a:p>
          <a:p>
            <a:r>
              <a:rPr lang="en-US" dirty="0">
                <a:ea typeface="+mn-lt"/>
                <a:cs typeface="+mn-lt"/>
              </a:rPr>
              <a:t>Conclusion: 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C: </a:t>
            </a:r>
            <a:r>
              <a:rPr lang="en-US" dirty="0" err="1">
                <a:ea typeface="+mn-lt"/>
                <a:cs typeface="+mn-lt"/>
              </a:rPr>
              <a:t>Piky</a:t>
            </a:r>
            <a:r>
              <a:rPr lang="en-US" dirty="0">
                <a:ea typeface="+mn-lt"/>
                <a:cs typeface="+mn-lt"/>
              </a:rPr>
              <a:t> is a small bird and lives on honey.</a:t>
            </a:r>
            <a:endParaRPr lang="en-US" dirty="0"/>
          </a:p>
          <a:p>
            <a:pPr algn="l"/>
            <a:endParaRPr lang="en-US" dirty="0">
              <a:cs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C124FE-53B3-45B1-9752-1FD6C7ECE5A7}"/>
              </a:ext>
            </a:extLst>
          </p:cNvPr>
          <p:cNvSpPr txBox="1"/>
          <p:nvPr/>
        </p:nvSpPr>
        <p:spPr>
          <a:xfrm>
            <a:off x="6600614" y="2078857"/>
            <a:ext cx="4987332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H</a:t>
            </a:r>
            <a:r>
              <a:rPr lang="en-US" baseline="-25000" dirty="0">
                <a:ea typeface="+mn-lt"/>
                <a:cs typeface="+mn-lt"/>
              </a:rPr>
              <a:t>1</a:t>
            </a:r>
            <a:r>
              <a:rPr lang="en-US" dirty="0">
                <a:ea typeface="+mn-lt"/>
                <a:cs typeface="+mn-lt"/>
              </a:rPr>
              <a:t>: (∀x)(</a:t>
            </a:r>
            <a:r>
              <a:rPr lang="en-US" dirty="0" err="1">
                <a:ea typeface="+mn-lt"/>
                <a:cs typeface="+mn-lt"/>
              </a:rPr>
              <a:t>HummingBird</a:t>
            </a:r>
            <a:r>
              <a:rPr lang="en-US" dirty="0">
                <a:ea typeface="+mn-lt"/>
                <a:cs typeface="+mn-lt"/>
              </a:rPr>
              <a:t>(x) → </a:t>
            </a:r>
            <a:r>
              <a:rPr lang="en-US" dirty="0" err="1">
                <a:ea typeface="+mn-lt"/>
                <a:cs typeface="+mn-lt"/>
              </a:rPr>
              <a:t>RichlyColored</a:t>
            </a:r>
            <a:r>
              <a:rPr lang="en-US" dirty="0">
                <a:ea typeface="+mn-lt"/>
                <a:cs typeface="+mn-lt"/>
              </a:rPr>
              <a:t>(x) )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H</a:t>
            </a:r>
            <a:r>
              <a:rPr lang="en-US" baseline="-25000" dirty="0">
                <a:ea typeface="+mn-lt"/>
                <a:cs typeface="+mn-lt"/>
              </a:rPr>
              <a:t>2</a:t>
            </a:r>
            <a:r>
              <a:rPr lang="en-US" dirty="0">
                <a:ea typeface="+mn-lt"/>
                <a:cs typeface="+mn-lt"/>
              </a:rPr>
              <a:t>: (∀y)(Large(y) → ¬</a:t>
            </a:r>
            <a:r>
              <a:rPr lang="en-US" dirty="0" err="1">
                <a:ea typeface="+mn-lt"/>
                <a:cs typeface="+mn-lt"/>
              </a:rPr>
              <a:t>LivesOnHoney</a:t>
            </a:r>
            <a:r>
              <a:rPr lang="en-US" dirty="0">
                <a:ea typeface="+mn-lt"/>
                <a:cs typeface="+mn-lt"/>
              </a:rPr>
              <a:t>(y) )</a:t>
            </a:r>
            <a:endParaRPr lang="en-US" dirty="0">
              <a:cs typeface="Calibri"/>
            </a:endParaRPr>
          </a:p>
          <a:p>
            <a:r>
              <a:rPr lang="en-US" dirty="0">
                <a:ea typeface="+mn-lt"/>
                <a:cs typeface="+mn-lt"/>
              </a:rPr>
              <a:t>H</a:t>
            </a:r>
            <a:r>
              <a:rPr lang="en-US" baseline="-25000" dirty="0">
                <a:ea typeface="+mn-lt"/>
                <a:cs typeface="+mn-lt"/>
              </a:rPr>
              <a:t>3</a:t>
            </a:r>
            <a:r>
              <a:rPr lang="en-US" dirty="0">
                <a:ea typeface="+mn-lt"/>
                <a:cs typeface="+mn-lt"/>
              </a:rPr>
              <a:t>: (∀z)(¬</a:t>
            </a:r>
            <a:r>
              <a:rPr lang="en-US" dirty="0" err="1">
                <a:ea typeface="+mn-lt"/>
                <a:cs typeface="+mn-lt"/>
              </a:rPr>
              <a:t>LivesOnHoney</a:t>
            </a:r>
            <a:r>
              <a:rPr lang="en-US" dirty="0">
                <a:ea typeface="+mn-lt"/>
                <a:cs typeface="+mn-lt"/>
              </a:rPr>
              <a:t>(z) → ¬</a:t>
            </a:r>
            <a:r>
              <a:rPr lang="en-US" dirty="0" err="1">
                <a:ea typeface="+mn-lt"/>
                <a:cs typeface="+mn-lt"/>
              </a:rPr>
              <a:t>RichlyColored</a:t>
            </a:r>
            <a:r>
              <a:rPr lang="en-US" dirty="0">
                <a:ea typeface="+mn-lt"/>
                <a:cs typeface="+mn-lt"/>
              </a:rPr>
              <a:t>(z))</a:t>
            </a:r>
            <a:endParaRPr lang="en-US" dirty="0">
              <a:cs typeface="Calibri"/>
            </a:endParaRPr>
          </a:p>
          <a:p>
            <a:r>
              <a:rPr lang="en-US" dirty="0">
                <a:ea typeface="+mn-lt"/>
                <a:cs typeface="+mn-lt"/>
              </a:rPr>
              <a:t>H</a:t>
            </a:r>
            <a:r>
              <a:rPr lang="en-US" baseline="-25000" dirty="0">
                <a:ea typeface="+mn-lt"/>
                <a:cs typeface="+mn-lt"/>
              </a:rPr>
              <a:t>4</a:t>
            </a:r>
            <a:r>
              <a:rPr lang="en-US" dirty="0">
                <a:ea typeface="+mn-lt"/>
                <a:cs typeface="+mn-lt"/>
              </a:rPr>
              <a:t>: </a:t>
            </a:r>
            <a:r>
              <a:rPr lang="en-US" dirty="0" err="1">
                <a:ea typeface="+mn-lt"/>
                <a:cs typeface="+mn-lt"/>
              </a:rPr>
              <a:t>HummingBird</a:t>
            </a:r>
            <a:r>
              <a:rPr lang="en-US" dirty="0">
                <a:ea typeface="+mn-lt"/>
                <a:cs typeface="+mn-lt"/>
              </a:rPr>
              <a:t>(</a:t>
            </a:r>
            <a:r>
              <a:rPr lang="en-US" dirty="0" err="1">
                <a:ea typeface="+mn-lt"/>
                <a:cs typeface="+mn-lt"/>
              </a:rPr>
              <a:t>Piky</a:t>
            </a:r>
            <a:r>
              <a:rPr lang="en-US" dirty="0">
                <a:ea typeface="+mn-lt"/>
                <a:cs typeface="+mn-lt"/>
              </a:rPr>
              <a:t>)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C: ¬Large(Picky) ∧ </a:t>
            </a:r>
            <a:r>
              <a:rPr lang="en-US" dirty="0" err="1">
                <a:ea typeface="+mn-lt"/>
                <a:cs typeface="+mn-lt"/>
              </a:rPr>
              <a:t>LivesOnHoney</a:t>
            </a:r>
            <a:r>
              <a:rPr lang="en-US" dirty="0">
                <a:ea typeface="+mn-lt"/>
                <a:cs typeface="+mn-lt"/>
              </a:rPr>
              <a:t>(</a:t>
            </a:r>
            <a:r>
              <a:rPr lang="en-US" dirty="0" err="1">
                <a:ea typeface="+mn-lt"/>
                <a:cs typeface="+mn-lt"/>
              </a:rPr>
              <a:t>Piky</a:t>
            </a:r>
            <a:r>
              <a:rPr lang="en-US" dirty="0">
                <a:ea typeface="+mn-lt"/>
                <a:cs typeface="+mn-lt"/>
              </a:rPr>
              <a:t>)</a:t>
            </a:r>
            <a:endParaRPr lang="en-US" dirty="0"/>
          </a:p>
          <a:p>
            <a:pPr algn="l"/>
            <a:endParaRPr lang="en-US" dirty="0">
              <a:cs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341E9D-18BB-4337-B66F-57BA8E0992CC}"/>
              </a:ext>
            </a:extLst>
          </p:cNvPr>
          <p:cNvSpPr txBox="1"/>
          <p:nvPr/>
        </p:nvSpPr>
        <p:spPr>
          <a:xfrm>
            <a:off x="8845271" y="354414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Signs: </a:t>
            </a:r>
            <a:r>
              <a:rPr lang="en-US" dirty="0">
                <a:ea typeface="+mn-lt"/>
                <a:cs typeface="+mn-lt"/>
              </a:rPr>
              <a:t>∀→∨∧¬ ≡</a:t>
            </a:r>
          </a:p>
        </p:txBody>
      </p:sp>
    </p:spTree>
    <p:extLst>
      <p:ext uri="{BB962C8B-B14F-4D97-AF65-F5344CB8AC3E}">
        <p14:creationId xmlns:p14="http://schemas.microsoft.com/office/powerpoint/2010/main" val="1077509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274D71-BE91-4072-A825-D6F40871B6B6}"/>
              </a:ext>
            </a:extLst>
          </p:cNvPr>
          <p:cNvSpPr txBox="1"/>
          <p:nvPr/>
        </p:nvSpPr>
        <p:spPr>
          <a:xfrm>
            <a:off x="495719" y="378488"/>
            <a:ext cx="448491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H</a:t>
            </a:r>
            <a:r>
              <a:rPr lang="en-US" baseline="-25000" dirty="0"/>
              <a:t>1</a:t>
            </a:r>
            <a:r>
              <a:rPr lang="en-US" baseline="30000" dirty="0"/>
              <a:t>C</a:t>
            </a:r>
            <a:r>
              <a:rPr lang="en-US" dirty="0"/>
              <a:t>: ¬</a:t>
            </a:r>
            <a:r>
              <a:rPr lang="en-US" dirty="0" err="1"/>
              <a:t>HummingBird</a:t>
            </a:r>
            <a:r>
              <a:rPr lang="en-US" dirty="0"/>
              <a:t>(x) ∨ </a:t>
            </a:r>
            <a:r>
              <a:rPr lang="en-US" dirty="0" err="1"/>
              <a:t>RichlyColored</a:t>
            </a:r>
            <a:r>
              <a:rPr lang="en-US" dirty="0"/>
              <a:t>(x) = C</a:t>
            </a:r>
            <a:r>
              <a:rPr lang="en-US" baseline="-25000" dirty="0"/>
              <a:t>1</a:t>
            </a:r>
            <a:endParaRPr lang="en-US" baseline="-25000" dirty="0">
              <a:ea typeface="+mn-lt"/>
              <a:cs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4AFA9F-A6E8-4720-A34E-56A6C82D3669}"/>
              </a:ext>
            </a:extLst>
          </p:cNvPr>
          <p:cNvSpPr txBox="1"/>
          <p:nvPr/>
        </p:nvSpPr>
        <p:spPr>
          <a:xfrm>
            <a:off x="8511874" y="262941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Signs: </a:t>
            </a:r>
            <a:r>
              <a:rPr lang="en-US" dirty="0">
                <a:ea typeface="+mn-lt"/>
                <a:cs typeface="+mn-lt"/>
              </a:rPr>
              <a:t>∀→∨∧¬ ≡ □  ⟵ ⊢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258908-10D0-4BBF-B3EB-8E31847AD306}"/>
              </a:ext>
            </a:extLst>
          </p:cNvPr>
          <p:cNvSpPr txBox="1"/>
          <p:nvPr/>
        </p:nvSpPr>
        <p:spPr>
          <a:xfrm>
            <a:off x="495718" y="746927"/>
            <a:ext cx="381502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H</a:t>
            </a:r>
            <a:r>
              <a:rPr lang="en-US" baseline="-25000" dirty="0"/>
              <a:t>2</a:t>
            </a:r>
            <a:r>
              <a:rPr lang="en-US" baseline="30000" dirty="0"/>
              <a:t>C</a:t>
            </a:r>
            <a:r>
              <a:rPr lang="en-US" dirty="0"/>
              <a:t>: ¬Large(y) ∨ ¬</a:t>
            </a:r>
            <a:r>
              <a:rPr lang="en-US" dirty="0" err="1"/>
              <a:t>LivesOnHoney</a:t>
            </a:r>
            <a:r>
              <a:rPr lang="en-US" dirty="0"/>
              <a:t>(y) = C</a:t>
            </a:r>
            <a:r>
              <a:rPr lang="en-US" baseline="-25000" dirty="0"/>
              <a:t>2</a:t>
            </a:r>
            <a:endParaRPr lang="en-US" baseline="-25000" dirty="0">
              <a:ea typeface="+mn-lt"/>
              <a:cs typeface="+mn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9C2538-B6CE-47CE-9964-D3C94A931718}"/>
              </a:ext>
            </a:extLst>
          </p:cNvPr>
          <p:cNvSpPr txBox="1"/>
          <p:nvPr/>
        </p:nvSpPr>
        <p:spPr>
          <a:xfrm>
            <a:off x="495719" y="1115367"/>
            <a:ext cx="445979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H</a:t>
            </a:r>
            <a:r>
              <a:rPr lang="en-US" baseline="-25000" dirty="0"/>
              <a:t>3</a:t>
            </a:r>
            <a:r>
              <a:rPr lang="en-US" baseline="30000" dirty="0"/>
              <a:t>C</a:t>
            </a:r>
            <a:r>
              <a:rPr lang="en-US" dirty="0"/>
              <a:t>: </a:t>
            </a:r>
            <a:r>
              <a:rPr lang="en-US" dirty="0" err="1"/>
              <a:t>LivesOnHoney</a:t>
            </a:r>
            <a:r>
              <a:rPr lang="en-US" dirty="0"/>
              <a:t>(z) ∨ ¬</a:t>
            </a:r>
            <a:r>
              <a:rPr lang="en-US" dirty="0" err="1"/>
              <a:t>RichlyColored</a:t>
            </a:r>
            <a:r>
              <a:rPr lang="en-US" dirty="0"/>
              <a:t>(z) = C</a:t>
            </a:r>
            <a:r>
              <a:rPr lang="en-US" baseline="-25000" dirty="0"/>
              <a:t>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DA544B-A245-4933-9546-5944E026B85C}"/>
              </a:ext>
            </a:extLst>
          </p:cNvPr>
          <p:cNvSpPr txBox="1"/>
          <p:nvPr/>
        </p:nvSpPr>
        <p:spPr>
          <a:xfrm>
            <a:off x="495719" y="1483807"/>
            <a:ext cx="648621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H</a:t>
            </a:r>
            <a:r>
              <a:rPr lang="en-US" baseline="-25000" dirty="0"/>
              <a:t>4</a:t>
            </a:r>
            <a:r>
              <a:rPr lang="en-US" baseline="30000" dirty="0"/>
              <a:t>C</a:t>
            </a:r>
            <a:r>
              <a:rPr lang="en-US" dirty="0"/>
              <a:t>: </a:t>
            </a:r>
            <a:r>
              <a:rPr lang="en-US" dirty="0" err="1"/>
              <a:t>HummingBird</a:t>
            </a:r>
            <a:r>
              <a:rPr lang="en-US" dirty="0"/>
              <a:t>(</a:t>
            </a:r>
            <a:r>
              <a:rPr lang="en-US" dirty="0" err="1"/>
              <a:t>Piky</a:t>
            </a:r>
            <a:r>
              <a:rPr lang="en-US" dirty="0"/>
              <a:t>) = C</a:t>
            </a:r>
            <a:r>
              <a:rPr lang="en-US" baseline="-25000" dirty="0"/>
              <a:t>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A7D6AA-E1F1-4A68-BC2C-9FBC55AC702A}"/>
              </a:ext>
            </a:extLst>
          </p:cNvPr>
          <p:cNvSpPr txBox="1"/>
          <p:nvPr/>
        </p:nvSpPr>
        <p:spPr>
          <a:xfrm>
            <a:off x="495719" y="1852246"/>
            <a:ext cx="456865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(¬</a:t>
            </a:r>
            <a:r>
              <a:rPr lang="en-US" dirty="0"/>
              <a:t>C)</a:t>
            </a:r>
            <a:r>
              <a:rPr lang="en-US" baseline="30000" dirty="0"/>
              <a:t>C</a:t>
            </a:r>
            <a:r>
              <a:rPr lang="en-US" dirty="0"/>
              <a:t>: Large(Picky) ∨ ¬</a:t>
            </a:r>
            <a:r>
              <a:rPr lang="en-US" dirty="0" err="1"/>
              <a:t>LivesOnHoney</a:t>
            </a:r>
            <a:r>
              <a:rPr lang="en-US" dirty="0"/>
              <a:t>(</a:t>
            </a:r>
            <a:r>
              <a:rPr lang="en-US" dirty="0" err="1"/>
              <a:t>Piky</a:t>
            </a:r>
            <a:r>
              <a:rPr lang="en-US" dirty="0"/>
              <a:t>)​ = C</a:t>
            </a:r>
            <a:r>
              <a:rPr lang="en-US" baseline="-25000" dirty="0"/>
              <a:t>5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F85642F-851D-446B-9EAE-D581657F11F0}"/>
              </a:ext>
            </a:extLst>
          </p:cNvPr>
          <p:cNvSpPr txBox="1"/>
          <p:nvPr/>
        </p:nvSpPr>
        <p:spPr>
          <a:xfrm>
            <a:off x="495719" y="2421653"/>
            <a:ext cx="824467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To the set S = {</a:t>
            </a:r>
            <a:r>
              <a:rPr lang="en-US" dirty="0">
                <a:ea typeface="+mn-lt"/>
                <a:cs typeface="+mn-lt"/>
              </a:rPr>
              <a:t>C1</a:t>
            </a:r>
            <a:r>
              <a:rPr lang="en-US" dirty="0"/>
              <a:t>, C2, C3, C4, C5}, linear general predicate resolution is applied:</a:t>
            </a:r>
            <a:endParaRPr lang="en-US" dirty="0"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260B6D-F404-47AA-A94B-D5F2F331F1C0}"/>
              </a:ext>
            </a:extLst>
          </p:cNvPr>
          <p:cNvSpPr txBox="1"/>
          <p:nvPr/>
        </p:nvSpPr>
        <p:spPr>
          <a:xfrm>
            <a:off x="496242" y="4448594"/>
            <a:ext cx="526366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S </a:t>
            </a:r>
            <a:r>
              <a:rPr lang="en-US" dirty="0">
                <a:ea typeface="+mn-lt"/>
                <a:cs typeface="+mn-lt"/>
              </a:rPr>
              <a:t>⊢ </a:t>
            </a:r>
            <a:r>
              <a:rPr lang="en-US" baseline="30000" dirty="0" err="1">
                <a:ea typeface="+mn-lt"/>
                <a:cs typeface="+mn-lt"/>
              </a:rPr>
              <a:t>Pr</a:t>
            </a:r>
            <a:r>
              <a:rPr lang="en-US" baseline="-25000" dirty="0" err="1">
                <a:ea typeface="+mn-lt"/>
                <a:cs typeface="+mn-lt"/>
              </a:rPr>
              <a:t>Res</a:t>
            </a:r>
            <a:r>
              <a:rPr lang="en-US" baseline="-25000" dirty="0">
                <a:ea typeface="+mn-lt"/>
                <a:cs typeface="+mn-lt"/>
              </a:rPr>
              <a:t> </a:t>
            </a:r>
            <a:r>
              <a:rPr lang="en-US" dirty="0">
                <a:ea typeface="+mn-lt"/>
                <a:cs typeface="+mn-lt"/>
              </a:rPr>
              <a:t>□ therefore S is </a:t>
            </a:r>
            <a:r>
              <a:rPr lang="en-US" dirty="0" err="1">
                <a:ea typeface="+mn-lt"/>
                <a:cs typeface="+mn-lt"/>
              </a:rPr>
              <a:t>inconsitent</a:t>
            </a:r>
            <a:r>
              <a:rPr lang="en-US" dirty="0">
                <a:ea typeface="+mn-lt"/>
                <a:cs typeface="+mn-lt"/>
              </a:rPr>
              <a:t> and the deduction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H</a:t>
            </a:r>
            <a:r>
              <a:rPr lang="en-US" baseline="-25000" dirty="0">
                <a:ea typeface="+mn-lt"/>
                <a:cs typeface="+mn-lt"/>
              </a:rPr>
              <a:t>1</a:t>
            </a:r>
            <a:r>
              <a:rPr lang="en-US" dirty="0">
                <a:ea typeface="+mn-lt"/>
                <a:cs typeface="+mn-lt"/>
              </a:rPr>
              <a:t>, H</a:t>
            </a:r>
            <a:r>
              <a:rPr lang="en-US" baseline="-25000" dirty="0">
                <a:ea typeface="+mn-lt"/>
                <a:cs typeface="+mn-lt"/>
              </a:rPr>
              <a:t>2</a:t>
            </a:r>
            <a:r>
              <a:rPr lang="en-US" dirty="0">
                <a:ea typeface="+mn-lt"/>
                <a:cs typeface="+mn-lt"/>
              </a:rPr>
              <a:t>, H</a:t>
            </a:r>
            <a:r>
              <a:rPr lang="en-US" baseline="-25000" dirty="0">
                <a:ea typeface="+mn-lt"/>
                <a:cs typeface="+mn-lt"/>
              </a:rPr>
              <a:t>3</a:t>
            </a:r>
            <a:r>
              <a:rPr lang="en-US" dirty="0">
                <a:ea typeface="+mn-lt"/>
                <a:cs typeface="+mn-lt"/>
              </a:rPr>
              <a:t>, H</a:t>
            </a:r>
            <a:r>
              <a:rPr lang="en-US" baseline="-25000" dirty="0">
                <a:ea typeface="+mn-lt"/>
                <a:cs typeface="+mn-lt"/>
              </a:rPr>
              <a:t>4</a:t>
            </a:r>
            <a:r>
              <a:rPr lang="en-US" dirty="0">
                <a:ea typeface="+mn-lt"/>
                <a:cs typeface="+mn-lt"/>
              </a:rPr>
              <a:t> ⊢ C holds </a:t>
            </a:r>
            <a:endParaRPr lang="en-US" baseline="-25000" dirty="0">
              <a:ea typeface="+mn-lt"/>
              <a:cs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BA17A0-1B50-4057-B971-A77336BF93A9}"/>
              </a:ext>
            </a:extLst>
          </p:cNvPr>
          <p:cNvSpPr txBox="1"/>
          <p:nvPr/>
        </p:nvSpPr>
        <p:spPr>
          <a:xfrm>
            <a:off x="495719" y="2974312"/>
            <a:ext cx="445979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C</a:t>
            </a:r>
            <a:r>
              <a:rPr lang="en-US" baseline="-25000" dirty="0"/>
              <a:t>2</a:t>
            </a:r>
            <a:r>
              <a:rPr lang="en-US" dirty="0"/>
              <a:t>, C</a:t>
            </a:r>
            <a:r>
              <a:rPr lang="en-US" baseline="-25000" dirty="0"/>
              <a:t>5</a:t>
            </a:r>
            <a:r>
              <a:rPr lang="en-US" dirty="0"/>
              <a:t> ⊢</a:t>
            </a:r>
            <a:r>
              <a:rPr lang="en-US" baseline="30000" dirty="0"/>
              <a:t>[y ⟵ </a:t>
            </a:r>
            <a:r>
              <a:rPr lang="en-US" baseline="30000" dirty="0" err="1"/>
              <a:t>Piky</a:t>
            </a:r>
            <a:r>
              <a:rPr lang="en-US" baseline="30000" dirty="0"/>
              <a:t>]</a:t>
            </a:r>
            <a:r>
              <a:rPr lang="en-US" baseline="-25000" dirty="0">
                <a:ea typeface="+mn-lt"/>
                <a:cs typeface="+mn-lt"/>
              </a:rPr>
              <a:t>Res </a:t>
            </a:r>
            <a:r>
              <a:rPr lang="en-US" baseline="-25000" dirty="0" err="1">
                <a:ea typeface="+mn-lt"/>
                <a:cs typeface="+mn-lt"/>
              </a:rPr>
              <a:t>Pr</a:t>
            </a:r>
            <a:r>
              <a:rPr lang="en-US" baseline="-25000" dirty="0">
                <a:ea typeface="+mn-lt"/>
                <a:cs typeface="+mn-lt"/>
              </a:rPr>
              <a:t> </a:t>
            </a:r>
            <a:r>
              <a:rPr lang="en-US" dirty="0"/>
              <a:t>C</a:t>
            </a:r>
            <a:r>
              <a:rPr lang="en-US" baseline="-25000" dirty="0"/>
              <a:t>6</a:t>
            </a:r>
            <a:r>
              <a:rPr lang="en-US" dirty="0"/>
              <a:t> = ¬</a:t>
            </a:r>
            <a:r>
              <a:rPr lang="en-US" dirty="0" err="1"/>
              <a:t>LivesOnHoney</a:t>
            </a:r>
            <a:r>
              <a:rPr lang="en-US" dirty="0"/>
              <a:t>(</a:t>
            </a:r>
            <a:r>
              <a:rPr lang="en-US" dirty="0" err="1"/>
              <a:t>Piky</a:t>
            </a:r>
            <a:r>
              <a:rPr lang="en-US" dirty="0"/>
              <a:t>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8FB16BC-C561-4CC0-8E43-5D4ED7CADA0F}"/>
              </a:ext>
            </a:extLst>
          </p:cNvPr>
          <p:cNvSpPr txBox="1"/>
          <p:nvPr/>
        </p:nvSpPr>
        <p:spPr>
          <a:xfrm>
            <a:off x="495718" y="3342751"/>
            <a:ext cx="456865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C</a:t>
            </a:r>
            <a:r>
              <a:rPr lang="en-US" baseline="-25000" dirty="0"/>
              <a:t>6</a:t>
            </a:r>
            <a:r>
              <a:rPr lang="en-US" dirty="0"/>
              <a:t>, C</a:t>
            </a:r>
            <a:r>
              <a:rPr lang="en-US" baseline="-25000" dirty="0"/>
              <a:t>3</a:t>
            </a:r>
            <a:r>
              <a:rPr lang="en-US" dirty="0"/>
              <a:t> ⊢</a:t>
            </a:r>
            <a:r>
              <a:rPr lang="en-US" baseline="30000" dirty="0"/>
              <a:t>[z ⟵ </a:t>
            </a:r>
            <a:r>
              <a:rPr lang="en-US" baseline="30000" dirty="0" err="1"/>
              <a:t>Piky</a:t>
            </a:r>
            <a:r>
              <a:rPr lang="en-US" baseline="30000" dirty="0"/>
              <a:t>]</a:t>
            </a:r>
            <a:r>
              <a:rPr lang="en-US" baseline="-25000" dirty="0">
                <a:ea typeface="+mn-lt"/>
                <a:cs typeface="+mn-lt"/>
              </a:rPr>
              <a:t>Res </a:t>
            </a:r>
            <a:r>
              <a:rPr lang="en-US" baseline="-25000" dirty="0" err="1">
                <a:ea typeface="+mn-lt"/>
                <a:cs typeface="+mn-lt"/>
              </a:rPr>
              <a:t>Pr</a:t>
            </a:r>
            <a:r>
              <a:rPr lang="en-US" baseline="-25000" dirty="0">
                <a:ea typeface="+mn-lt"/>
                <a:cs typeface="+mn-lt"/>
              </a:rPr>
              <a:t> </a:t>
            </a:r>
            <a:r>
              <a:rPr lang="en-US" dirty="0"/>
              <a:t>C</a:t>
            </a:r>
            <a:r>
              <a:rPr lang="en-US" baseline="-25000" dirty="0"/>
              <a:t>7</a:t>
            </a:r>
            <a:r>
              <a:rPr lang="en-US" dirty="0"/>
              <a:t> = </a:t>
            </a:r>
            <a:r>
              <a:rPr lang="en-US" dirty="0">
                <a:ea typeface="+mn-lt"/>
                <a:cs typeface="+mn-lt"/>
              </a:rPr>
              <a:t>¬</a:t>
            </a:r>
            <a:r>
              <a:rPr lang="en-US" dirty="0" err="1">
                <a:ea typeface="+mn-lt"/>
                <a:cs typeface="+mn-lt"/>
              </a:rPr>
              <a:t>RichlyColored</a:t>
            </a:r>
            <a:r>
              <a:rPr lang="en-US" dirty="0">
                <a:ea typeface="+mn-lt"/>
                <a:cs typeface="+mn-lt"/>
              </a:rPr>
              <a:t>(</a:t>
            </a:r>
            <a:r>
              <a:rPr lang="en-US" dirty="0" err="1">
                <a:ea typeface="+mn-lt"/>
                <a:cs typeface="+mn-lt"/>
              </a:rPr>
              <a:t>Piky</a:t>
            </a:r>
            <a:r>
              <a:rPr lang="en-US" dirty="0">
                <a:ea typeface="+mn-lt"/>
                <a:cs typeface="+mn-lt"/>
              </a:rPr>
              <a:t>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E27E4A0-AC0C-4A80-A5F0-1CC49CCCF73D}"/>
              </a:ext>
            </a:extLst>
          </p:cNvPr>
          <p:cNvSpPr txBox="1"/>
          <p:nvPr/>
        </p:nvSpPr>
        <p:spPr>
          <a:xfrm>
            <a:off x="495717" y="3711190"/>
            <a:ext cx="456865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C</a:t>
            </a:r>
            <a:r>
              <a:rPr lang="en-US" baseline="-25000" dirty="0"/>
              <a:t>7</a:t>
            </a:r>
            <a:r>
              <a:rPr lang="en-US" dirty="0"/>
              <a:t>, C</a:t>
            </a:r>
            <a:r>
              <a:rPr lang="en-US" baseline="-25000" dirty="0"/>
              <a:t>1</a:t>
            </a:r>
            <a:r>
              <a:rPr lang="en-US" dirty="0"/>
              <a:t> ⊢</a:t>
            </a:r>
            <a:r>
              <a:rPr lang="en-US" baseline="30000" dirty="0"/>
              <a:t>[x ⟵ </a:t>
            </a:r>
            <a:r>
              <a:rPr lang="en-US" baseline="30000" dirty="0" err="1"/>
              <a:t>Piky</a:t>
            </a:r>
            <a:r>
              <a:rPr lang="en-US" baseline="30000" dirty="0"/>
              <a:t>]</a:t>
            </a:r>
            <a:r>
              <a:rPr lang="en-US" baseline="-25000" dirty="0">
                <a:ea typeface="+mn-lt"/>
                <a:cs typeface="+mn-lt"/>
              </a:rPr>
              <a:t>Res </a:t>
            </a:r>
            <a:r>
              <a:rPr lang="en-US" baseline="-25000" dirty="0" err="1">
                <a:ea typeface="+mn-lt"/>
                <a:cs typeface="+mn-lt"/>
              </a:rPr>
              <a:t>Pr</a:t>
            </a:r>
            <a:r>
              <a:rPr lang="en-US" baseline="-25000" dirty="0">
                <a:ea typeface="+mn-lt"/>
                <a:cs typeface="+mn-lt"/>
              </a:rPr>
              <a:t> </a:t>
            </a:r>
            <a:r>
              <a:rPr lang="en-US" dirty="0"/>
              <a:t>C</a:t>
            </a:r>
            <a:r>
              <a:rPr lang="en-US" baseline="-25000" dirty="0"/>
              <a:t>8</a:t>
            </a:r>
            <a:r>
              <a:rPr lang="en-US" dirty="0"/>
              <a:t> = </a:t>
            </a:r>
            <a:r>
              <a:rPr lang="en-US" dirty="0">
                <a:ea typeface="+mn-lt"/>
                <a:cs typeface="+mn-lt"/>
              </a:rPr>
              <a:t>¬</a:t>
            </a:r>
            <a:r>
              <a:rPr lang="en-US" dirty="0" err="1">
                <a:ea typeface="+mn-lt"/>
                <a:cs typeface="+mn-lt"/>
              </a:rPr>
              <a:t>HummingBird</a:t>
            </a:r>
            <a:r>
              <a:rPr lang="en-US" dirty="0">
                <a:ea typeface="+mn-lt"/>
                <a:cs typeface="+mn-lt"/>
              </a:rPr>
              <a:t>(</a:t>
            </a:r>
            <a:r>
              <a:rPr lang="en-US" dirty="0" err="1">
                <a:ea typeface="+mn-lt"/>
                <a:cs typeface="+mn-lt"/>
              </a:rPr>
              <a:t>Piky</a:t>
            </a:r>
            <a:r>
              <a:rPr lang="en-US" dirty="0">
                <a:ea typeface="+mn-lt"/>
                <a:cs typeface="+mn-lt"/>
              </a:rPr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552F1E1-8FCD-4FFE-8BAA-3D3750476365}"/>
              </a:ext>
            </a:extLst>
          </p:cNvPr>
          <p:cNvSpPr txBox="1"/>
          <p:nvPr/>
        </p:nvSpPr>
        <p:spPr>
          <a:xfrm>
            <a:off x="495716" y="4079629"/>
            <a:ext cx="456865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C</a:t>
            </a:r>
            <a:r>
              <a:rPr lang="en-US" baseline="-25000" dirty="0"/>
              <a:t>8</a:t>
            </a:r>
            <a:r>
              <a:rPr lang="en-US" dirty="0"/>
              <a:t>, C</a:t>
            </a:r>
            <a:r>
              <a:rPr lang="en-US" baseline="-25000" dirty="0"/>
              <a:t>3</a:t>
            </a:r>
            <a:r>
              <a:rPr lang="en-US" dirty="0"/>
              <a:t> ⊢</a:t>
            </a:r>
            <a:r>
              <a:rPr lang="en-US" baseline="30000" dirty="0">
                <a:ea typeface="+mn-lt"/>
                <a:cs typeface="+mn-lt"/>
              </a:rPr>
              <a:t>Pr</a:t>
            </a:r>
            <a:r>
              <a:rPr lang="en-US" baseline="-25000" dirty="0">
                <a:ea typeface="+mn-lt"/>
                <a:cs typeface="+mn-lt"/>
              </a:rPr>
              <a:t>Res</a:t>
            </a:r>
            <a:r>
              <a:rPr lang="en-US" dirty="0">
                <a:ea typeface="+mn-lt"/>
                <a:cs typeface="+mn-lt"/>
              </a:rPr>
              <a:t>C</a:t>
            </a:r>
            <a:r>
              <a:rPr lang="en-US" baseline="-25000" dirty="0">
                <a:ea typeface="+mn-lt"/>
                <a:cs typeface="+mn-lt"/>
              </a:rPr>
              <a:t>9</a:t>
            </a:r>
            <a:r>
              <a:rPr lang="en-US" dirty="0"/>
              <a:t> = </a:t>
            </a:r>
            <a:r>
              <a:rPr lang="en-US" dirty="0">
                <a:ea typeface="+mn-lt"/>
                <a:cs typeface="+mn-lt"/>
              </a:rPr>
              <a:t>□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617F4279-8F2D-4983-97B0-2754ABA9A054}"/>
              </a:ext>
            </a:extLst>
          </p:cNvPr>
          <p:cNvSpPr/>
          <p:nvPr/>
        </p:nvSpPr>
        <p:spPr>
          <a:xfrm>
            <a:off x="9270724" y="905289"/>
            <a:ext cx="480391" cy="3395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cs typeface="Calibri"/>
              </a:rPr>
              <a:t>C</a:t>
            </a:r>
            <a:r>
              <a:rPr lang="en-US" baseline="-25000" dirty="0">
                <a:solidFill>
                  <a:schemeClr val="tx1"/>
                </a:solidFill>
                <a:cs typeface="Calibri"/>
              </a:rPr>
              <a:t>2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09826D22-4139-445B-85B3-C642BCA63D80}"/>
              </a:ext>
            </a:extLst>
          </p:cNvPr>
          <p:cNvSpPr/>
          <p:nvPr/>
        </p:nvSpPr>
        <p:spPr>
          <a:xfrm>
            <a:off x="10264637" y="905289"/>
            <a:ext cx="480391" cy="3395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cs typeface="Calibri"/>
              </a:rPr>
              <a:t>C</a:t>
            </a:r>
            <a:r>
              <a:rPr lang="en-US" baseline="-25000" dirty="0">
                <a:solidFill>
                  <a:schemeClr val="tx1"/>
                </a:solidFill>
                <a:cs typeface="Calibri"/>
              </a:rPr>
              <a:t>5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4486DE6B-F11C-4D20-A135-8112511FE05C}"/>
              </a:ext>
            </a:extLst>
          </p:cNvPr>
          <p:cNvCxnSpPr/>
          <p:nvPr/>
        </p:nvCxnSpPr>
        <p:spPr>
          <a:xfrm>
            <a:off x="9556472" y="1273865"/>
            <a:ext cx="3315" cy="616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EF692BB9-1444-4297-A98B-FBD5AAD03D48}"/>
              </a:ext>
            </a:extLst>
          </p:cNvPr>
          <p:cNvCxnSpPr>
            <a:cxnSpLocks/>
          </p:cNvCxnSpPr>
          <p:nvPr/>
        </p:nvCxnSpPr>
        <p:spPr>
          <a:xfrm flipH="1">
            <a:off x="9841395" y="1306995"/>
            <a:ext cx="617881" cy="549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0CB541FB-2456-44F7-9EA6-5987EA1C15DE}"/>
              </a:ext>
            </a:extLst>
          </p:cNvPr>
          <p:cNvSpPr/>
          <p:nvPr/>
        </p:nvSpPr>
        <p:spPr>
          <a:xfrm>
            <a:off x="9295572" y="2106267"/>
            <a:ext cx="480391" cy="3395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cs typeface="Calibri"/>
              </a:rPr>
              <a:t>C</a:t>
            </a:r>
            <a:r>
              <a:rPr lang="en-US" baseline="-25000" dirty="0">
                <a:solidFill>
                  <a:schemeClr val="tx1"/>
                </a:solidFill>
                <a:cs typeface="Calibri"/>
              </a:rPr>
              <a:t>6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92756003-3B74-4758-A0F9-C5AAF089B0AB}"/>
              </a:ext>
            </a:extLst>
          </p:cNvPr>
          <p:cNvSpPr/>
          <p:nvPr/>
        </p:nvSpPr>
        <p:spPr>
          <a:xfrm>
            <a:off x="10289484" y="2106267"/>
            <a:ext cx="480391" cy="3395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cs typeface="Calibri"/>
              </a:rPr>
              <a:t>C</a:t>
            </a:r>
            <a:r>
              <a:rPr lang="en-US" baseline="-25000" dirty="0">
                <a:solidFill>
                  <a:schemeClr val="tx1"/>
                </a:solidFill>
                <a:cs typeface="Calibri"/>
              </a:rPr>
              <a:t>3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50DE75F1-FBB4-43B5-BBCA-13609C513949}"/>
              </a:ext>
            </a:extLst>
          </p:cNvPr>
          <p:cNvCxnSpPr>
            <a:cxnSpLocks/>
          </p:cNvCxnSpPr>
          <p:nvPr/>
        </p:nvCxnSpPr>
        <p:spPr>
          <a:xfrm>
            <a:off x="9581319" y="2474843"/>
            <a:ext cx="3315" cy="616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51493BD3-E610-416B-A231-C0778F664C0D}"/>
              </a:ext>
            </a:extLst>
          </p:cNvPr>
          <p:cNvCxnSpPr>
            <a:cxnSpLocks/>
          </p:cNvCxnSpPr>
          <p:nvPr/>
        </p:nvCxnSpPr>
        <p:spPr>
          <a:xfrm flipH="1">
            <a:off x="9866243" y="2507973"/>
            <a:ext cx="617881" cy="549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0D8891FB-26CE-4B4F-A8AA-34D7EF4396F2}"/>
              </a:ext>
            </a:extLst>
          </p:cNvPr>
          <p:cNvSpPr/>
          <p:nvPr/>
        </p:nvSpPr>
        <p:spPr>
          <a:xfrm>
            <a:off x="9328702" y="3315527"/>
            <a:ext cx="480391" cy="3395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cs typeface="Calibri"/>
              </a:rPr>
              <a:t>C</a:t>
            </a:r>
            <a:r>
              <a:rPr lang="en-US" baseline="-25000" dirty="0">
                <a:solidFill>
                  <a:schemeClr val="tx1"/>
                </a:solidFill>
                <a:cs typeface="Calibri"/>
              </a:rPr>
              <a:t>7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9B50D774-0301-4CC4-BF1B-3F0CAC7586D0}"/>
              </a:ext>
            </a:extLst>
          </p:cNvPr>
          <p:cNvSpPr/>
          <p:nvPr/>
        </p:nvSpPr>
        <p:spPr>
          <a:xfrm>
            <a:off x="10322615" y="3315527"/>
            <a:ext cx="480391" cy="3395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cs typeface="Calibri"/>
              </a:rPr>
              <a:t>C</a:t>
            </a:r>
            <a:r>
              <a:rPr lang="en-US" baseline="-25000" dirty="0">
                <a:solidFill>
                  <a:schemeClr val="tx1"/>
                </a:solidFill>
                <a:cs typeface="Calibri"/>
              </a:rPr>
              <a:t>1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C6E91F01-A860-46B9-98A9-3CE1603F3F98}"/>
              </a:ext>
            </a:extLst>
          </p:cNvPr>
          <p:cNvCxnSpPr>
            <a:cxnSpLocks/>
          </p:cNvCxnSpPr>
          <p:nvPr/>
        </p:nvCxnSpPr>
        <p:spPr>
          <a:xfrm>
            <a:off x="9614450" y="3684103"/>
            <a:ext cx="3315" cy="616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401BE123-ADA1-4242-90F3-23158942189B}"/>
              </a:ext>
            </a:extLst>
          </p:cNvPr>
          <p:cNvCxnSpPr>
            <a:cxnSpLocks/>
          </p:cNvCxnSpPr>
          <p:nvPr/>
        </p:nvCxnSpPr>
        <p:spPr>
          <a:xfrm flipH="1">
            <a:off x="9899373" y="3717233"/>
            <a:ext cx="617881" cy="549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EFF78CB4-9AAE-4CAF-83F3-1CDF1D75A50F}"/>
              </a:ext>
            </a:extLst>
          </p:cNvPr>
          <p:cNvSpPr/>
          <p:nvPr/>
        </p:nvSpPr>
        <p:spPr>
          <a:xfrm>
            <a:off x="9345267" y="4549637"/>
            <a:ext cx="480391" cy="3395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cs typeface="Calibri"/>
              </a:rPr>
              <a:t>C</a:t>
            </a:r>
            <a:r>
              <a:rPr lang="en-US" baseline="-25000" dirty="0">
                <a:solidFill>
                  <a:schemeClr val="tx1"/>
                </a:solidFill>
                <a:cs typeface="Calibri"/>
              </a:rPr>
              <a:t>8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01A474F0-05B7-40D6-A7B7-78D15C229C2F}"/>
              </a:ext>
            </a:extLst>
          </p:cNvPr>
          <p:cNvSpPr/>
          <p:nvPr/>
        </p:nvSpPr>
        <p:spPr>
          <a:xfrm>
            <a:off x="10339180" y="4549637"/>
            <a:ext cx="480391" cy="3395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cs typeface="Calibri"/>
              </a:rPr>
              <a:t>C</a:t>
            </a:r>
            <a:r>
              <a:rPr lang="en-US" baseline="-25000" dirty="0">
                <a:solidFill>
                  <a:schemeClr val="tx1"/>
                </a:solidFill>
                <a:cs typeface="Calibri"/>
              </a:rPr>
              <a:t>3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856E277E-6495-461D-A075-522AEACA3EB8}"/>
              </a:ext>
            </a:extLst>
          </p:cNvPr>
          <p:cNvCxnSpPr>
            <a:cxnSpLocks/>
          </p:cNvCxnSpPr>
          <p:nvPr/>
        </p:nvCxnSpPr>
        <p:spPr>
          <a:xfrm>
            <a:off x="9631015" y="4918213"/>
            <a:ext cx="3315" cy="616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9FC2CD00-1FDC-4610-A453-6E12C0225A0A}"/>
              </a:ext>
            </a:extLst>
          </p:cNvPr>
          <p:cNvCxnSpPr>
            <a:cxnSpLocks/>
          </p:cNvCxnSpPr>
          <p:nvPr/>
        </p:nvCxnSpPr>
        <p:spPr>
          <a:xfrm flipH="1">
            <a:off x="9915938" y="4951343"/>
            <a:ext cx="617881" cy="549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angle 114">
            <a:extLst>
              <a:ext uri="{FF2B5EF4-FFF2-40B4-BE49-F238E27FC236}">
                <a16:creationId xmlns:a16="http://schemas.microsoft.com/office/drawing/2014/main" id="{E30A4AF9-E4DC-4507-9AE4-EBC39656F875}"/>
              </a:ext>
            </a:extLst>
          </p:cNvPr>
          <p:cNvSpPr/>
          <p:nvPr/>
        </p:nvSpPr>
        <p:spPr>
          <a:xfrm>
            <a:off x="9361832" y="5750615"/>
            <a:ext cx="480391" cy="3395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cs typeface="Calibri"/>
              </a:rPr>
              <a:t>C</a:t>
            </a:r>
            <a:r>
              <a:rPr lang="en-US" baseline="-25000" dirty="0">
                <a:solidFill>
                  <a:schemeClr val="tx1"/>
                </a:solidFill>
                <a:cs typeface="Calibri"/>
              </a:rPr>
              <a:t>9</a:t>
            </a:r>
            <a:endParaRPr lang="en-US" baseline="-25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1776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2" grpId="0"/>
      <p:bldP spid="3" grpId="0"/>
      <p:bldP spid="5" grpId="0"/>
      <p:bldP spid="16" grpId="0"/>
      <p:bldP spid="17" grpId="0"/>
      <p:bldP spid="18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2F4383B09E06749B7DD530C84419D64" ma:contentTypeVersion="2" ma:contentTypeDescription="Create a new document." ma:contentTypeScope="" ma:versionID="5fa607c6e864671fc7f64cb9e7c4d3a7">
  <xsd:schema xmlns:xsd="http://www.w3.org/2001/XMLSchema" xmlns:xs="http://www.w3.org/2001/XMLSchema" xmlns:p="http://schemas.microsoft.com/office/2006/metadata/properties" xmlns:ns2="468a07fd-8133-444d-9e08-49d6dbf795fe" targetNamespace="http://schemas.microsoft.com/office/2006/metadata/properties" ma:root="true" ma:fieldsID="702f9e85bfb647bfeb4e8a847635d217" ns2:_="">
    <xsd:import namespace="468a07fd-8133-444d-9e08-49d6dbf795f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8a07fd-8133-444d-9e08-49d6dbf795f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F489753-C726-4B9A-A7F0-543EBF5219F5}"/>
</file>

<file path=customXml/itemProps2.xml><?xml version="1.0" encoding="utf-8"?>
<ds:datastoreItem xmlns:ds="http://schemas.openxmlformats.org/officeDocument/2006/customXml" ds:itemID="{AC936E58-A583-497C-89CB-EF9502CF2D52}"/>
</file>

<file path=customXml/itemProps3.xml><?xml version="1.0" encoding="utf-8"?>
<ds:datastoreItem xmlns:ds="http://schemas.openxmlformats.org/officeDocument/2006/customXml" ds:itemID="{CB4B5A2E-2752-4A7E-9475-DAEF45B12F9B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Individual Homework Resolution Predicate</vt:lpstr>
      <vt:lpstr>Problem Statement</vt:lpstr>
      <vt:lpstr>PowerPoint Presentation</vt:lpstr>
      <vt:lpstr>Skolem and clausal normal form</vt:lpstr>
      <vt:lpstr>Substitution</vt:lpstr>
      <vt:lpstr>Predicate resolution</vt:lpstr>
      <vt:lpstr>Predicate Resolution Theorem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378</cp:revision>
  <dcterms:created xsi:type="dcterms:W3CDTF">2021-11-24T08:20:43Z</dcterms:created>
  <dcterms:modified xsi:type="dcterms:W3CDTF">2022-01-03T09:03:44Z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0x01010032F4383B09E06749B7DD530C84419D64</vt:lpwstr>
  </property>
</Properties>
</file>