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B869-1E49-427C-B4BF-61A7FDF6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2A4EA-6272-42AE-9466-B915147FC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F2AC-64CE-4A19-BC2E-4EA9569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8647-00C9-4BA0-9B0B-57F9EA63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66A2-49DD-4E24-8E22-C24BC9C3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9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781D-0880-497E-86E2-AC32423F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AC601-2221-42CB-B1A4-F0E90FEA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5351-D8CA-4F35-BC47-A1B75703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B417-1075-4A88-9944-8215BA89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3B96-04A9-4076-BBCE-4D167036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EF255-DA90-4696-BA09-6800FFCAE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8F5C1-910C-4A63-AFD9-BC77BC34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CF09-66C9-4DF9-8612-65C8CBE8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59E7-77A2-4B75-8144-02A1429F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9957-68BE-4F1E-9E3B-2B13215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08BE-9F1C-4C9C-971C-36F8DE2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AB4F-97CB-4D73-BD71-4505ACF8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84D5-651C-4CF4-839E-9DA0B18A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CEB4-2479-4686-A58D-6E243BC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ABBA-0E82-4B48-A5BC-4999B792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303C-2E69-4D7C-9500-2CD65118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8AA3-6796-41D3-B0CB-78F461ED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BEF8-9A2E-4A3D-87B1-8D00A1BE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4068-4BBF-4359-BD20-0A731A58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0D71-4379-407D-A3B2-B5076D93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0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8670-E7C8-4B69-831C-E14D008A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4B33-9126-4CB3-8D17-E9C06998A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D739-C90F-49FA-8D81-97FAC94B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4E545-B6BF-4C6E-B3FB-255BF9E8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6CFF-996E-4459-B328-13FF630E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DE64E-AA4A-420F-85DB-F6F1F1E5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6F7-D210-485E-B1DE-9C6A25F8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FA75-027E-4AC1-8676-BF95B14D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A84B-42CF-4153-8555-CD6663C9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4610F-5031-4EAF-82E6-684EE33AC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DAE14-8D46-4962-A290-0C4D9E5FA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8134E-8265-4C22-B5E3-0933C587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53A00-7E3B-4AAD-91CA-4E15979A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12FA3-CF1A-42FD-81E5-706DDF4C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5A43-251F-46E8-89A5-899BE25A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328AD-4454-4980-9972-10BE165E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76DD5-CAA2-44E0-A98C-B1536B52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CE60F-8A9F-40CC-B185-EE415BB5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2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FCA4F-DEB4-498F-A351-5A23C003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0086B-4F8B-4FE5-875C-6C7E7071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67A1-7D18-49D1-BE5F-9E228428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40AB-A671-4604-B7A0-5F779CC8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2DAF-C43D-4D05-BE81-9DD527AF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09EF-B2C4-4BDB-B063-11089AB69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E28AA-FCBB-43F4-B4FE-AABF2D3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8367-CBDA-4375-A199-A4710F91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02076-AC0F-4FD8-9603-972BFC17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8385-C368-4E5D-876A-85C222B2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7CE37-3251-4070-B4D8-6A762DE1B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C7E8-F2A3-48A9-B752-9643D385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D17BF-E2C5-4027-89E1-F4178E9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2CB6-46DD-4C98-8FFA-627928A4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ABB5-FDB3-4EEA-8739-B6FECA19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ED1EE-6DE4-47F1-B466-6E513552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40692-398A-4A48-8AC8-E3909596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2429-DFFE-45BE-A455-E8B0B4EF0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D2FC-065F-4FDC-A943-49CCC0446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7DA1-C112-4D20-8226-6EBD835BA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0B0A-786C-44F0-BD93-C0B5A5061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8D4B5-E802-4246-BA96-1A30E3981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2.8</a:t>
            </a:r>
          </a:p>
        </p:txBody>
      </p:sp>
    </p:spTree>
    <p:extLst>
      <p:ext uri="{BB962C8B-B14F-4D97-AF65-F5344CB8AC3E}">
        <p14:creationId xmlns:p14="http://schemas.microsoft.com/office/powerpoint/2010/main" val="8614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6F73-5AB4-4496-8B1C-52ADF57EE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09" y="606199"/>
            <a:ext cx="10829278" cy="3355758"/>
          </a:xfrm>
        </p:spPr>
        <p:txBody>
          <a:bodyPr/>
          <a:lstStyle/>
          <a:p>
            <a:r>
              <a:rPr lang="en-US" dirty="0"/>
              <a:t>Simplify the following Boolean functions of 4 variables using Karnaugh diagrams.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</a:t>
            </a:r>
            <a:r>
              <a:rPr lang="en-US" sz="3600" baseline="-25000" dirty="0"/>
              <a:t>8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)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 </a:t>
            </a:r>
            <a:r>
              <a:rPr lang="en-US" sz="2600" dirty="0"/>
              <a:t>m</a:t>
            </a:r>
            <a:r>
              <a:rPr lang="en-US" sz="2600" baseline="-25000" dirty="0"/>
              <a:t>15</a:t>
            </a:r>
            <a:r>
              <a:rPr lang="en-US" sz="2600" dirty="0"/>
              <a:t> V m</a:t>
            </a:r>
            <a:r>
              <a:rPr lang="en-US" sz="2600" baseline="-25000" dirty="0"/>
              <a:t>13</a:t>
            </a:r>
            <a:r>
              <a:rPr lang="en-US" sz="2600" dirty="0"/>
              <a:t> V m</a:t>
            </a:r>
            <a:r>
              <a:rPr lang="en-US" sz="2600" baseline="-25000" dirty="0"/>
              <a:t>4</a:t>
            </a:r>
            <a:r>
              <a:rPr lang="en-US" sz="2600" dirty="0"/>
              <a:t> V m</a:t>
            </a:r>
            <a:r>
              <a:rPr lang="en-US" sz="2600" baseline="-25000" dirty="0"/>
              <a:t>6</a:t>
            </a:r>
            <a:r>
              <a:rPr lang="en-US" sz="2600" dirty="0"/>
              <a:t> V m</a:t>
            </a:r>
            <a:r>
              <a:rPr lang="en-US" sz="2600" baseline="-25000" dirty="0"/>
              <a:t>10</a:t>
            </a:r>
            <a:r>
              <a:rPr lang="en-US" sz="2600" dirty="0"/>
              <a:t> V m</a:t>
            </a:r>
            <a:r>
              <a:rPr lang="en-US" sz="2600" baseline="-25000" dirty="0"/>
              <a:t>8</a:t>
            </a:r>
            <a:r>
              <a:rPr lang="en-US" sz="2600" dirty="0"/>
              <a:t> V m</a:t>
            </a:r>
            <a:r>
              <a:rPr lang="en-US" sz="2600" baseline="-25000" dirty="0"/>
              <a:t>11</a:t>
            </a:r>
            <a:r>
              <a:rPr lang="en-US" sz="2600" dirty="0"/>
              <a:t> V m</a:t>
            </a:r>
            <a:r>
              <a:rPr lang="en-US" sz="2600" baseline="-25000" dirty="0"/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07E754-E57D-440A-BBF3-50D3A6F5C66C}"/>
              </a:ext>
            </a:extLst>
          </p:cNvPr>
          <p:cNvCxnSpPr/>
          <p:nvPr/>
        </p:nvCxnSpPr>
        <p:spPr>
          <a:xfrm>
            <a:off x="5033639" y="1784412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0F6A6F-77AF-4665-BD0D-6C4F2C449C4C}"/>
              </a:ext>
            </a:extLst>
          </p:cNvPr>
          <p:cNvCxnSpPr/>
          <p:nvPr/>
        </p:nvCxnSpPr>
        <p:spPr>
          <a:xfrm>
            <a:off x="5976151" y="1784412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39FC1-27DE-4A65-AA3E-3D227B283C15}"/>
              </a:ext>
            </a:extLst>
          </p:cNvPr>
          <p:cNvCxnSpPr>
            <a:cxnSpLocks/>
          </p:cNvCxnSpPr>
          <p:nvPr/>
        </p:nvCxnSpPr>
        <p:spPr>
          <a:xfrm>
            <a:off x="6473301" y="1784412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5F380D-9EB7-4300-A8AA-BD48D3521ADB}"/>
              </a:ext>
            </a:extLst>
          </p:cNvPr>
          <p:cNvCxnSpPr/>
          <p:nvPr/>
        </p:nvCxnSpPr>
        <p:spPr>
          <a:xfrm>
            <a:off x="7352190" y="1803647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B72230-2246-4833-9B9F-863410CF45E8}"/>
              </a:ext>
            </a:extLst>
          </p:cNvPr>
          <p:cNvCxnSpPr/>
          <p:nvPr/>
        </p:nvCxnSpPr>
        <p:spPr>
          <a:xfrm>
            <a:off x="7929239" y="1821403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854973-5F2C-4677-B11C-A4A1BFF20B9C}"/>
              </a:ext>
            </a:extLst>
          </p:cNvPr>
          <p:cNvCxnSpPr/>
          <p:nvPr/>
        </p:nvCxnSpPr>
        <p:spPr>
          <a:xfrm>
            <a:off x="8168936" y="1822882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65BB5F-699D-4BAB-AFAF-AC922E9953C9}"/>
              </a:ext>
            </a:extLst>
          </p:cNvPr>
          <p:cNvCxnSpPr/>
          <p:nvPr/>
        </p:nvCxnSpPr>
        <p:spPr>
          <a:xfrm>
            <a:off x="8790373" y="1803647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D6F53A-2D98-4D99-8AB5-40E0A14C97DE}"/>
              </a:ext>
            </a:extLst>
          </p:cNvPr>
          <p:cNvCxnSpPr/>
          <p:nvPr/>
        </p:nvCxnSpPr>
        <p:spPr>
          <a:xfrm>
            <a:off x="9607119" y="1784412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ACA3E7-C2BF-4479-8CE3-0786F9A24F5C}"/>
              </a:ext>
            </a:extLst>
          </p:cNvPr>
          <p:cNvCxnSpPr/>
          <p:nvPr/>
        </p:nvCxnSpPr>
        <p:spPr>
          <a:xfrm>
            <a:off x="10521518" y="1784412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006036-C800-437C-8AB8-5DF4D025EC6C}"/>
              </a:ext>
            </a:extLst>
          </p:cNvPr>
          <p:cNvCxnSpPr/>
          <p:nvPr/>
        </p:nvCxnSpPr>
        <p:spPr>
          <a:xfrm>
            <a:off x="11054178" y="1784412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12048E-7BB8-41BE-BE08-E2C1D1113957}"/>
              </a:ext>
            </a:extLst>
          </p:cNvPr>
          <p:cNvCxnSpPr/>
          <p:nvPr/>
        </p:nvCxnSpPr>
        <p:spPr>
          <a:xfrm>
            <a:off x="1395274" y="2451717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64C5EA-3CC4-45B4-9CB8-C59E60C66062}"/>
              </a:ext>
            </a:extLst>
          </p:cNvPr>
          <p:cNvCxnSpPr/>
          <p:nvPr/>
        </p:nvCxnSpPr>
        <p:spPr>
          <a:xfrm>
            <a:off x="1634971" y="2451717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8F091D-D960-49B9-9A5D-2C1B1C40C7A2}"/>
              </a:ext>
            </a:extLst>
          </p:cNvPr>
          <p:cNvCxnSpPr/>
          <p:nvPr/>
        </p:nvCxnSpPr>
        <p:spPr>
          <a:xfrm>
            <a:off x="2790547" y="2451717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223DA9-60BE-4151-9E80-3E14A8D73D57}"/>
              </a:ext>
            </a:extLst>
          </p:cNvPr>
          <p:cNvCxnSpPr/>
          <p:nvPr/>
        </p:nvCxnSpPr>
        <p:spPr>
          <a:xfrm>
            <a:off x="1874668" y="2451717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8B2DF-A9AA-49C3-8229-BBE768DF3F79}"/>
              </a:ext>
            </a:extLst>
          </p:cNvPr>
          <p:cNvCxnSpPr/>
          <p:nvPr/>
        </p:nvCxnSpPr>
        <p:spPr>
          <a:xfrm>
            <a:off x="4258322" y="2439880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A800B0-AFB9-417C-BDA5-26A7FDBDDBB5}"/>
              </a:ext>
            </a:extLst>
          </p:cNvPr>
          <p:cNvCxnSpPr/>
          <p:nvPr/>
        </p:nvCxnSpPr>
        <p:spPr>
          <a:xfrm>
            <a:off x="4498019" y="2439880"/>
            <a:ext cx="2396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F41C04B-58EB-412A-9434-4B21B122C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94394"/>
              </p:ext>
            </p:extLst>
          </p:nvPr>
        </p:nvGraphicFramePr>
        <p:xfrm>
          <a:off x="969639" y="3105581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713257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49031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12651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6079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89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2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4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37145"/>
                  </a:ext>
                </a:extLst>
              </a:tr>
            </a:tbl>
          </a:graphicData>
        </a:graphic>
      </p:graphicFrame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8A5FDC44-5EC9-44D6-A73C-FBEDE1EAA441}"/>
              </a:ext>
            </a:extLst>
          </p:cNvPr>
          <p:cNvSpPr/>
          <p:nvPr/>
        </p:nvSpPr>
        <p:spPr>
          <a:xfrm>
            <a:off x="2598420" y="3830751"/>
            <a:ext cx="1508760" cy="40386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5F200FD9-3A98-45C1-A2D3-48551D8F46C4}"/>
              </a:ext>
            </a:extLst>
          </p:cNvPr>
          <p:cNvSpPr/>
          <p:nvPr/>
        </p:nvSpPr>
        <p:spPr>
          <a:xfrm rot="10800000">
            <a:off x="7577412" y="3830751"/>
            <a:ext cx="1508760" cy="40386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5A14A60-8535-44C4-A0F7-9F3F2944D0EC}"/>
              </a:ext>
            </a:extLst>
          </p:cNvPr>
          <p:cNvSpPr/>
          <p:nvPr/>
        </p:nvSpPr>
        <p:spPr>
          <a:xfrm>
            <a:off x="4258322" y="3830751"/>
            <a:ext cx="1477639" cy="785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4BF311-BB45-4451-BD16-EB9600C0BC9A}"/>
              </a:ext>
            </a:extLst>
          </p:cNvPr>
          <p:cNvSpPr/>
          <p:nvPr/>
        </p:nvSpPr>
        <p:spPr>
          <a:xfrm>
            <a:off x="2598420" y="4615820"/>
            <a:ext cx="6487752" cy="3234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486493-EF56-4FEE-B60E-6956025CE52D}"/>
              </a:ext>
            </a:extLst>
          </p:cNvPr>
          <p:cNvSpPr/>
          <p:nvPr/>
        </p:nvSpPr>
        <p:spPr>
          <a:xfrm>
            <a:off x="4332402" y="4234611"/>
            <a:ext cx="3019788" cy="704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1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F7E7-E0FE-4168-A2D1-44D1A075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210184"/>
            <a:ext cx="11117580" cy="6533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</a:t>
            </a:r>
            <a:r>
              <a:rPr lang="en-US" baseline="-25000" dirty="0"/>
              <a:t>1</a:t>
            </a:r>
            <a:r>
              <a:rPr lang="en-US" dirty="0"/>
              <a:t>= m</a:t>
            </a:r>
            <a:r>
              <a:rPr lang="en-US" baseline="-25000" dirty="0"/>
              <a:t>9</a:t>
            </a:r>
            <a:r>
              <a:rPr lang="en-US" dirty="0"/>
              <a:t>V m</a:t>
            </a:r>
            <a:r>
              <a:rPr lang="en-US" baseline="-25000" dirty="0"/>
              <a:t>11</a:t>
            </a:r>
            <a:r>
              <a:rPr lang="en-US" dirty="0"/>
              <a:t>V m</a:t>
            </a:r>
            <a:r>
              <a:rPr lang="en-US" baseline="-25000" dirty="0"/>
              <a:t>13</a:t>
            </a:r>
            <a:r>
              <a:rPr lang="en-US" dirty="0"/>
              <a:t>V m</a:t>
            </a:r>
            <a:r>
              <a:rPr lang="en-US" baseline="-25000" dirty="0"/>
              <a:t>15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4</a:t>
            </a:r>
          </a:p>
          <a:p>
            <a:pPr marL="0" indent="0">
              <a:buNone/>
            </a:pPr>
            <a:r>
              <a:rPr lang="en-US" dirty="0"/>
              <a:t>max</a:t>
            </a:r>
            <a:r>
              <a:rPr lang="en-US" baseline="-25000" dirty="0"/>
              <a:t>2</a:t>
            </a:r>
            <a:r>
              <a:rPr lang="en-US" dirty="0"/>
              <a:t> = m</a:t>
            </a:r>
            <a:r>
              <a:rPr lang="en-US" baseline="-25000" dirty="0"/>
              <a:t>8</a:t>
            </a:r>
            <a:r>
              <a:rPr lang="en-US" dirty="0"/>
              <a:t> V m</a:t>
            </a:r>
            <a:r>
              <a:rPr lang="en-US" baseline="-25000" dirty="0"/>
              <a:t>9</a:t>
            </a:r>
            <a:r>
              <a:rPr lang="en-US" dirty="0"/>
              <a:t> V m</a:t>
            </a:r>
            <a:r>
              <a:rPr lang="en-US" baseline="-25000" dirty="0"/>
              <a:t>10</a:t>
            </a:r>
            <a:r>
              <a:rPr lang="en-US" dirty="0"/>
              <a:t> V m</a:t>
            </a:r>
            <a:r>
              <a:rPr lang="en-US" baseline="-25000" dirty="0"/>
              <a:t>11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max</a:t>
            </a:r>
            <a:r>
              <a:rPr lang="en-US" baseline="-25000" dirty="0"/>
              <a:t>3</a:t>
            </a:r>
            <a:r>
              <a:rPr lang="en-US" dirty="0"/>
              <a:t> = m</a:t>
            </a:r>
            <a:r>
              <a:rPr lang="en-US" baseline="-25000" dirty="0"/>
              <a:t>4</a:t>
            </a:r>
            <a:r>
              <a:rPr lang="en-US" dirty="0"/>
              <a:t> V m</a:t>
            </a:r>
            <a:r>
              <a:rPr lang="en-US" baseline="-25000" dirty="0"/>
              <a:t>5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max</a:t>
            </a:r>
            <a:r>
              <a:rPr lang="en-US" baseline="-25000" dirty="0"/>
              <a:t>4</a:t>
            </a:r>
            <a:r>
              <a:rPr lang="en-US" dirty="0"/>
              <a:t> = m</a:t>
            </a:r>
            <a:r>
              <a:rPr lang="en-US" baseline="-25000" dirty="0"/>
              <a:t>4</a:t>
            </a:r>
            <a:r>
              <a:rPr lang="en-US" dirty="0"/>
              <a:t> V m</a:t>
            </a:r>
            <a:r>
              <a:rPr lang="en-US" baseline="-25000" dirty="0"/>
              <a:t>6 </a:t>
            </a:r>
            <a:r>
              <a:rPr lang="en-US" dirty="0"/>
              <a:t>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</a:p>
          <a:p>
            <a:pPr marL="0" indent="0">
              <a:buNone/>
            </a:pPr>
            <a:r>
              <a:rPr lang="en-US" dirty="0"/>
              <a:t>max</a:t>
            </a:r>
            <a:r>
              <a:rPr lang="en-US" baseline="-25000" dirty="0"/>
              <a:t>5</a:t>
            </a:r>
            <a:r>
              <a:rPr lang="en-US" dirty="0"/>
              <a:t> = m</a:t>
            </a:r>
            <a:r>
              <a:rPr lang="en-US" baseline="-25000" dirty="0"/>
              <a:t>5</a:t>
            </a:r>
            <a:r>
              <a:rPr lang="en-US" dirty="0"/>
              <a:t> V m</a:t>
            </a:r>
            <a:r>
              <a:rPr lang="en-US" baseline="-25000" dirty="0"/>
              <a:t>13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</a:p>
          <a:p>
            <a:pPr marL="0" indent="0">
              <a:buNone/>
            </a:pPr>
            <a:r>
              <a:rPr lang="en-US" dirty="0"/>
              <a:t>M(f) = {max</a:t>
            </a:r>
            <a:r>
              <a:rPr lang="en-US" baseline="-25000" dirty="0"/>
              <a:t>1</a:t>
            </a:r>
            <a:r>
              <a:rPr lang="en-US" dirty="0"/>
              <a:t>,max</a:t>
            </a:r>
            <a:r>
              <a:rPr lang="en-US" baseline="-25000" dirty="0"/>
              <a:t>2</a:t>
            </a:r>
            <a:r>
              <a:rPr lang="en-US" dirty="0"/>
              <a:t>,max</a:t>
            </a:r>
            <a:r>
              <a:rPr lang="en-US" baseline="-25000" dirty="0"/>
              <a:t>3</a:t>
            </a:r>
            <a:r>
              <a:rPr lang="en-US" dirty="0"/>
              <a:t>,max</a:t>
            </a:r>
            <a:r>
              <a:rPr lang="en-US" baseline="-25000" dirty="0"/>
              <a:t>4</a:t>
            </a:r>
            <a:r>
              <a:rPr lang="en-US" dirty="0"/>
              <a:t>,max</a:t>
            </a:r>
            <a:r>
              <a:rPr lang="en-US" baseline="-25000" dirty="0"/>
              <a:t>5</a:t>
            </a:r>
            <a:r>
              <a:rPr lang="en-US" dirty="0"/>
              <a:t>} C(f) = {max</a:t>
            </a:r>
            <a:r>
              <a:rPr lang="en-US" baseline="-25000" dirty="0"/>
              <a:t>1</a:t>
            </a:r>
            <a:r>
              <a:rPr lang="en-US" dirty="0"/>
              <a:t>,max</a:t>
            </a:r>
            <a:r>
              <a:rPr lang="en-US" baseline="-25000" dirty="0"/>
              <a:t>2</a:t>
            </a:r>
            <a:r>
              <a:rPr lang="en-US" dirty="0"/>
              <a:t>,max</a:t>
            </a:r>
            <a:r>
              <a:rPr lang="en-US" baseline="-25000" dirty="0"/>
              <a:t>4</a:t>
            </a: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M(f) = C(f)            second case              g = max</a:t>
            </a:r>
            <a:r>
              <a:rPr lang="en-US" baseline="-25000" dirty="0"/>
              <a:t>1</a:t>
            </a:r>
            <a:r>
              <a:rPr lang="en-US" dirty="0"/>
              <a:t> V max</a:t>
            </a:r>
            <a:r>
              <a:rPr lang="en-US" baseline="-25000" dirty="0"/>
              <a:t>2</a:t>
            </a:r>
            <a:r>
              <a:rPr lang="en-US" dirty="0"/>
              <a:t> V max</a:t>
            </a:r>
            <a:r>
              <a:rPr lang="en-US" baseline="-25000" dirty="0"/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is not covered by  central </a:t>
            </a:r>
            <a:r>
              <a:rPr lang="en-US" dirty="0" err="1"/>
              <a:t>monoms</a:t>
            </a:r>
            <a:r>
              <a:rPr lang="en-US" dirty="0"/>
              <a:t>, we can cover it with max</a:t>
            </a:r>
            <a:r>
              <a:rPr lang="en-US" baseline="-25000" dirty="0"/>
              <a:t>3</a:t>
            </a:r>
            <a:r>
              <a:rPr lang="en-US" dirty="0"/>
              <a:t> or max</a:t>
            </a:r>
            <a:r>
              <a:rPr lang="en-US" baseline="-25000" dirty="0"/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baseline="30000" dirty="0"/>
              <a:t>DS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,x3,x4) = g V max</a:t>
            </a:r>
            <a:r>
              <a:rPr lang="en-US" baseline="-25000" dirty="0"/>
              <a:t>3</a:t>
            </a:r>
            <a:r>
              <a:rPr lang="en-US" dirty="0"/>
              <a:t> = max</a:t>
            </a:r>
            <a:r>
              <a:rPr lang="en-US" baseline="-25000" dirty="0"/>
              <a:t>1</a:t>
            </a:r>
            <a:r>
              <a:rPr lang="en-US" dirty="0"/>
              <a:t> V max</a:t>
            </a:r>
            <a:r>
              <a:rPr lang="en-US" baseline="-25000" dirty="0"/>
              <a:t>2</a:t>
            </a:r>
            <a:r>
              <a:rPr lang="en-US" dirty="0"/>
              <a:t> V max</a:t>
            </a:r>
            <a:r>
              <a:rPr lang="en-US" baseline="-25000" dirty="0"/>
              <a:t>3</a:t>
            </a:r>
            <a:r>
              <a:rPr lang="en-US" dirty="0"/>
              <a:t> V max</a:t>
            </a:r>
            <a:r>
              <a:rPr lang="en-US" baseline="-25000" dirty="0"/>
              <a:t>4</a:t>
            </a:r>
            <a:r>
              <a:rPr lang="en-US" dirty="0"/>
              <a:t> =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	          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baseline="30000" dirty="0"/>
              <a:t>DS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) = g V max</a:t>
            </a:r>
            <a:r>
              <a:rPr lang="en-US" baseline="-25000" dirty="0"/>
              <a:t>5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V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20A160-15E3-4290-BF91-C2894123F512}"/>
              </a:ext>
            </a:extLst>
          </p:cNvPr>
          <p:cNvCxnSpPr/>
          <p:nvPr/>
        </p:nvCxnSpPr>
        <p:spPr>
          <a:xfrm>
            <a:off x="5029200" y="838200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DC6C6B-C344-4084-B478-21CE06C75AFA}"/>
              </a:ext>
            </a:extLst>
          </p:cNvPr>
          <p:cNvCxnSpPr/>
          <p:nvPr/>
        </p:nvCxnSpPr>
        <p:spPr>
          <a:xfrm>
            <a:off x="2948940" y="1371600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4020A-32D9-471C-9C0F-8B107D2F6749}"/>
              </a:ext>
            </a:extLst>
          </p:cNvPr>
          <p:cNvCxnSpPr/>
          <p:nvPr/>
        </p:nvCxnSpPr>
        <p:spPr>
          <a:xfrm>
            <a:off x="3482340" y="1356360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753B5C-CE79-4B82-BCC8-5572EEBCBC72}"/>
              </a:ext>
            </a:extLst>
          </p:cNvPr>
          <p:cNvCxnSpPr/>
          <p:nvPr/>
        </p:nvCxnSpPr>
        <p:spPr>
          <a:xfrm>
            <a:off x="2948940" y="1882140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23FF1-DF34-4635-8C1D-E38C9F5FD7F2}"/>
              </a:ext>
            </a:extLst>
          </p:cNvPr>
          <p:cNvCxnSpPr/>
          <p:nvPr/>
        </p:nvCxnSpPr>
        <p:spPr>
          <a:xfrm>
            <a:off x="3482340" y="1882140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57B01A-C123-490A-972D-BFB3BC335268}"/>
              </a:ext>
            </a:extLst>
          </p:cNvPr>
          <p:cNvCxnSpPr/>
          <p:nvPr/>
        </p:nvCxnSpPr>
        <p:spPr>
          <a:xfrm>
            <a:off x="3352800" y="2385854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BEDA11-37F2-4F09-9B10-8AE9822A8034}"/>
              </a:ext>
            </a:extLst>
          </p:cNvPr>
          <p:cNvCxnSpPr/>
          <p:nvPr/>
        </p:nvCxnSpPr>
        <p:spPr>
          <a:xfrm>
            <a:off x="2042160" y="3520440"/>
            <a:ext cx="6705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6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D811C9-C28B-455A-8F89-D849EE13E8CE}"/>
</file>

<file path=customXml/itemProps2.xml><?xml version="1.0" encoding="utf-8"?>
<ds:datastoreItem xmlns:ds="http://schemas.openxmlformats.org/officeDocument/2006/customXml" ds:itemID="{D504CD5B-4138-4D4F-9E4A-2CA8C5EC0A67}"/>
</file>

<file path=customXml/itemProps3.xml><?xml version="1.0" encoding="utf-8"?>
<ds:datastoreItem xmlns:ds="http://schemas.openxmlformats.org/officeDocument/2006/customXml" ds:itemID="{EB090F6E-D928-48DD-8203-2979A05B697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236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Boolean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functions</dc:title>
  <dc:creator>paulhideg002@gmail.com</dc:creator>
  <cp:lastModifiedBy>paulhideg002@gmail.com</cp:lastModifiedBy>
  <cp:revision>3</cp:revision>
  <dcterms:created xsi:type="dcterms:W3CDTF">2022-01-12T07:28:06Z</dcterms:created>
  <dcterms:modified xsi:type="dcterms:W3CDTF">2022-01-12T08:24:57Z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