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-MARIA CRISTINA HOGNOGI" initials="AMCH" lastIdx="1" clrIdx="0">
    <p:extLst>
      <p:ext uri="{19B8F6BF-5375-455C-9EA6-DF929625EA0E}">
        <p15:presenceInfo xmlns:p15="http://schemas.microsoft.com/office/powerpoint/2012/main" userId="ANA-MARIA CRISTINA HOGNOG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F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40313-8D43-3BBF-9EB5-872985DC4CC7}" v="1333" dt="2020-10-21T18:41:31.029"/>
    <p1510:client id="{9118C8A7-58B7-DC12-1413-68F4F83C8188}" v="120" dt="2020-10-26T10:59:12.696"/>
    <p1510:client id="{A1052350-D2E1-4798-A260-FEDF475D7F43}" v="48" dt="2020-10-25T13:02:37.524"/>
    <p1510:client id="{D5AAAF84-C94C-4B32-9ABF-E5E0AD2BAEBF}" v="2221" dt="2020-10-21T14:51:32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A-MARIA ANDRIOAIE" userId="S::daria.andrioaie@stud.ubbcluj.ro::245aa3da-8186-4c8f-b5e6-78f19b0a1576" providerId="AD" clId="Web-{D5AAAF84-C94C-4B32-9ABF-E5E0AD2BAEBF}"/>
    <pc:docChg chg="addSld delSld modSld">
      <pc:chgData name="DARIA-MARIA ANDRIOAIE" userId="S::daria.andrioaie@stud.ubbcluj.ro::245aa3da-8186-4c8f-b5e6-78f19b0a1576" providerId="AD" clId="Web-{D5AAAF84-C94C-4B32-9ABF-E5E0AD2BAEBF}" dt="2020-10-21T14:51:32.635" v="2131" actId="20577"/>
      <pc:docMkLst>
        <pc:docMk/>
      </pc:docMkLst>
      <pc:sldChg chg="modSp del">
        <pc:chgData name="DARIA-MARIA ANDRIOAIE" userId="S::daria.andrioaie@stud.ubbcluj.ro::245aa3da-8186-4c8f-b5e6-78f19b0a1576" providerId="AD" clId="Web-{D5AAAF84-C94C-4B32-9ABF-E5E0AD2BAEBF}" dt="2020-10-21T13:17:56.321" v="47"/>
        <pc:sldMkLst>
          <pc:docMk/>
          <pc:sldMk cId="109857222" sldId="256"/>
        </pc:sldMkLst>
        <pc:spChg chg="mod">
          <ac:chgData name="DARIA-MARIA ANDRIOAIE" userId="S::daria.andrioaie@stud.ubbcluj.ro::245aa3da-8186-4c8f-b5e6-78f19b0a1576" providerId="AD" clId="Web-{D5AAAF84-C94C-4B32-9ABF-E5E0AD2BAEBF}" dt="2020-10-21T13:13:30.127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 new mod setBg">
        <pc:chgData name="DARIA-MARIA ANDRIOAIE" userId="S::daria.andrioaie@stud.ubbcluj.ro::245aa3da-8186-4c8f-b5e6-78f19b0a1576" providerId="AD" clId="Web-{D5AAAF84-C94C-4B32-9ABF-E5E0AD2BAEBF}" dt="2020-10-21T13:36:10.971" v="918" actId="20577"/>
        <pc:sldMkLst>
          <pc:docMk/>
          <pc:sldMk cId="3505319449" sldId="257"/>
        </pc:sldMkLst>
        <pc:spChg chg="mod">
          <ac:chgData name="DARIA-MARIA ANDRIOAIE" userId="S::daria.andrioaie@stud.ubbcluj.ro::245aa3da-8186-4c8f-b5e6-78f19b0a1576" providerId="AD" clId="Web-{D5AAAF84-C94C-4B32-9ABF-E5E0AD2BAEBF}" dt="2020-10-21T13:35:42.705" v="907" actId="20577"/>
          <ac:spMkLst>
            <pc:docMk/>
            <pc:sldMk cId="3505319449" sldId="257"/>
            <ac:spMk id="2" creationId="{40594C7D-F853-4D7A-A25F-40E53CD9AB77}"/>
          </ac:spMkLst>
        </pc:spChg>
        <pc:spChg chg="mod">
          <ac:chgData name="DARIA-MARIA ANDRIOAIE" userId="S::daria.andrioaie@stud.ubbcluj.ro::245aa3da-8186-4c8f-b5e6-78f19b0a1576" providerId="AD" clId="Web-{D5AAAF84-C94C-4B32-9ABF-E5E0AD2BAEBF}" dt="2020-10-21T13:36:10.971" v="918" actId="20577"/>
          <ac:spMkLst>
            <pc:docMk/>
            <pc:sldMk cId="3505319449" sldId="257"/>
            <ac:spMk id="3" creationId="{6E6D64CF-F1AA-45DD-85B8-48E6CF7F86DE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8" creationId="{DAF1966E-FD40-4A4A-B61B-C4DF7FA05F06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10" creationId="{047BFA19-D45E-416B-A404-7AF2F3F27017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12" creationId="{8E0105E7-23DB-4CF2-8258-FF47C7620F6E}"/>
          </ac:spMkLst>
        </pc:spChg>
        <pc:spChg chg="add">
          <ac:chgData name="DARIA-MARIA ANDRIOAIE" userId="S::daria.andrioaie@stud.ubbcluj.ro::245aa3da-8186-4c8f-b5e6-78f19b0a1576" providerId="AD" clId="Web-{D5AAAF84-C94C-4B32-9ABF-E5E0AD2BAEBF}" dt="2020-10-21T13:17:10.757" v="7"/>
          <ac:spMkLst>
            <pc:docMk/>
            <pc:sldMk cId="3505319449" sldId="257"/>
            <ac:spMk id="14" creationId="{074B4F7D-14B2-478B-8BF5-01E4E0C5D263}"/>
          </ac:spMkLst>
        </pc:spChg>
      </pc:sldChg>
      <pc:sldChg chg="addSp delSp modSp new mod setBg addAnim delAnim modAnim">
        <pc:chgData name="DARIA-MARIA ANDRIOAIE" userId="S::daria.andrioaie@stud.ubbcluj.ro::245aa3da-8186-4c8f-b5e6-78f19b0a1576" providerId="AD" clId="Web-{D5AAAF84-C94C-4B32-9ABF-E5E0AD2BAEBF}" dt="2020-10-21T14:51:32.635" v="2131" actId="20577"/>
        <pc:sldMkLst>
          <pc:docMk/>
          <pc:sldMk cId="2412209666" sldId="258"/>
        </pc:sldMkLst>
        <pc:spChg chg="del">
          <ac:chgData name="DARIA-MARIA ANDRIOAIE" userId="S::daria.andrioaie@stud.ubbcluj.ro::245aa3da-8186-4c8f-b5e6-78f19b0a1576" providerId="AD" clId="Web-{D5AAAF84-C94C-4B32-9ABF-E5E0AD2BAEBF}" dt="2020-10-21T13:37:59.130" v="923"/>
          <ac:spMkLst>
            <pc:docMk/>
            <pc:sldMk cId="2412209666" sldId="258"/>
            <ac:spMk id="2" creationId="{74887C46-F201-451F-B0D4-676E1BAF5BE7}"/>
          </ac:spMkLst>
        </pc:spChg>
        <pc:spChg chg="add mod">
          <ac:chgData name="DARIA-MARIA ANDRIOAIE" userId="S::daria.andrioaie@stud.ubbcluj.ro::245aa3da-8186-4c8f-b5e6-78f19b0a1576" providerId="AD" clId="Web-{D5AAAF84-C94C-4B32-9ABF-E5E0AD2BAEBF}" dt="2020-10-21T14:51:32.635" v="2131" actId="20577"/>
          <ac:spMkLst>
            <pc:docMk/>
            <pc:sldMk cId="2412209666" sldId="258"/>
            <ac:spMk id="2" creationId="{D79AD982-A559-4CBB-BE07-B8FA0C73A248}"/>
          </ac:spMkLst>
        </pc:spChg>
        <pc:spChg chg="del">
          <ac:chgData name="DARIA-MARIA ANDRIOAIE" userId="S::daria.andrioaie@stud.ubbcluj.ro::245aa3da-8186-4c8f-b5e6-78f19b0a1576" providerId="AD" clId="Web-{D5AAAF84-C94C-4B32-9ABF-E5E0AD2BAEBF}" dt="2020-10-21T13:37:48.083" v="922"/>
          <ac:spMkLst>
            <pc:docMk/>
            <pc:sldMk cId="2412209666" sldId="258"/>
            <ac:spMk id="3" creationId="{78138E9A-4D8C-4F9B-92FD-F50E81A9F2C7}"/>
          </ac:spMkLst>
        </pc:spChg>
        <pc:spChg chg="add mod">
          <ac:chgData name="DARIA-MARIA ANDRIOAIE" userId="S::daria.andrioaie@stud.ubbcluj.ro::245aa3da-8186-4c8f-b5e6-78f19b0a1576" providerId="AD" clId="Web-{D5AAAF84-C94C-4B32-9ABF-E5E0AD2BAEBF}" dt="2020-10-21T14:07:59.655" v="1817" actId="20577"/>
          <ac:spMkLst>
            <pc:docMk/>
            <pc:sldMk cId="2412209666" sldId="258"/>
            <ac:spMk id="5" creationId="{77B1E5F2-0589-44CE-9349-23420FD04AEC}"/>
          </ac:spMkLst>
        </pc:spChg>
        <pc:spChg chg="add del mod">
          <ac:chgData name="DARIA-MARIA ANDRIOAIE" userId="S::daria.andrioaie@stud.ubbcluj.ro::245aa3da-8186-4c8f-b5e6-78f19b0a1576" providerId="AD" clId="Web-{D5AAAF84-C94C-4B32-9ABF-E5E0AD2BAEBF}" dt="2020-10-21T14:24:01.443" v="2047"/>
          <ac:spMkLst>
            <pc:docMk/>
            <pc:sldMk cId="2412209666" sldId="258"/>
            <ac:spMk id="9" creationId="{730540E5-A982-490C-B5FD-4C408C0C3B40}"/>
          </ac:spMkLst>
        </pc:spChg>
        <pc:spChg chg="add del mod">
          <ac:chgData name="DARIA-MARIA ANDRIOAIE" userId="S::daria.andrioaie@stud.ubbcluj.ro::245aa3da-8186-4c8f-b5e6-78f19b0a1576" providerId="AD" clId="Web-{D5AAAF84-C94C-4B32-9ABF-E5E0AD2BAEBF}" dt="2020-10-21T14:23:58.615" v="2046"/>
          <ac:spMkLst>
            <pc:docMk/>
            <pc:sldMk cId="2412209666" sldId="258"/>
            <ac:spMk id="11" creationId="{7A6CE932-CB5F-4649-B1CD-65D2414F5BFD}"/>
          </ac:spMkLst>
        </pc:spChg>
        <pc:spChg chg="add del mod">
          <ac:chgData name="DARIA-MARIA ANDRIOAIE" userId="S::daria.andrioaie@stud.ubbcluj.ro::245aa3da-8186-4c8f-b5e6-78f19b0a1576" providerId="AD" clId="Web-{D5AAAF84-C94C-4B32-9ABF-E5E0AD2BAEBF}" dt="2020-10-21T14:23:54.693" v="2045"/>
          <ac:spMkLst>
            <pc:docMk/>
            <pc:sldMk cId="2412209666" sldId="258"/>
            <ac:spMk id="12" creationId="{D7194987-8895-4ED5-B6B8-426770A10F26}"/>
          </ac:spMkLst>
        </pc:spChg>
        <pc:graphicFrameChg chg="add mod ord modGraphic">
          <ac:chgData name="DARIA-MARIA ANDRIOAIE" userId="S::daria.andrioaie@stud.ubbcluj.ro::245aa3da-8186-4c8f-b5e6-78f19b0a1576" providerId="AD" clId="Web-{D5AAAF84-C94C-4B32-9ABF-E5E0AD2BAEBF}" dt="2020-10-21T14:06:08.840" v="1783"/>
          <ac:graphicFrameMkLst>
            <pc:docMk/>
            <pc:sldMk cId="2412209666" sldId="258"/>
            <ac:graphicFrameMk id="4" creationId="{25B63617-CF32-4F18-AC94-DCB9AEFC5323}"/>
          </ac:graphicFrameMkLst>
        </pc:graphicFrameChg>
        <pc:inkChg chg="add del">
          <ac:chgData name="DARIA-MARIA ANDRIOAIE" userId="S::daria.andrioaie@stud.ubbcluj.ro::245aa3da-8186-4c8f-b5e6-78f19b0a1576" providerId="AD" clId="Web-{D5AAAF84-C94C-4B32-9ABF-E5E0AD2BAEBF}" dt="2020-10-21T14:11:33.348" v="1828"/>
          <ac:inkMkLst>
            <pc:docMk/>
            <pc:sldMk cId="2412209666" sldId="258"/>
            <ac:inkMk id="6" creationId="{2A28AAFA-B673-4D59-89F8-1E3668D6ED2A}"/>
          </ac:inkMkLst>
        </pc:inkChg>
        <pc:inkChg chg="add del">
          <ac:chgData name="DARIA-MARIA ANDRIOAIE" userId="S::daria.andrioaie@stud.ubbcluj.ro::245aa3da-8186-4c8f-b5e6-78f19b0a1576" providerId="AD" clId="Web-{D5AAAF84-C94C-4B32-9ABF-E5E0AD2BAEBF}" dt="2020-10-21T14:11:33.348" v="1827"/>
          <ac:inkMkLst>
            <pc:docMk/>
            <pc:sldMk cId="2412209666" sldId="258"/>
            <ac:inkMk id="7" creationId="{578309D3-3800-4E98-A8D8-BD0820C00DBC}"/>
          </ac:inkMkLst>
        </pc:inkChg>
        <pc:inkChg chg="add del">
          <ac:chgData name="DARIA-MARIA ANDRIOAIE" userId="S::daria.andrioaie@stud.ubbcluj.ro::245aa3da-8186-4c8f-b5e6-78f19b0a1576" providerId="AD" clId="Web-{D5AAAF84-C94C-4B32-9ABF-E5E0AD2BAEBF}" dt="2020-10-21T14:11:33.348" v="1826"/>
          <ac:inkMkLst>
            <pc:docMk/>
            <pc:sldMk cId="2412209666" sldId="258"/>
            <ac:inkMk id="8" creationId="{0DE04577-175A-4CBE-B464-DB281066D05A}"/>
          </ac:inkMkLst>
        </pc:inkChg>
        <pc:inkChg chg="add del">
          <ac:chgData name="DARIA-MARIA ANDRIOAIE" userId="S::daria.andrioaie@stud.ubbcluj.ro::245aa3da-8186-4c8f-b5e6-78f19b0a1576" providerId="AD" clId="Web-{D5AAAF84-C94C-4B32-9ABF-E5E0AD2BAEBF}" dt="2020-10-21T14:12:45.146" v="1831"/>
          <ac:inkMkLst>
            <pc:docMk/>
            <pc:sldMk cId="2412209666" sldId="258"/>
            <ac:inkMk id="10" creationId="{3BF3EC20-A11F-4D24-89B8-6D537B5EBC55}"/>
          </ac:inkMkLst>
        </pc:inkChg>
      </pc:sldChg>
      <pc:sldChg chg="addSp delSp modSp new">
        <pc:chgData name="DARIA-MARIA ANDRIOAIE" userId="S::daria.andrioaie@stud.ubbcluj.ro::245aa3da-8186-4c8f-b5e6-78f19b0a1576" providerId="AD" clId="Web-{D5AAAF84-C94C-4B32-9ABF-E5E0AD2BAEBF}" dt="2020-10-21T14:25:35.382" v="2048"/>
        <pc:sldMkLst>
          <pc:docMk/>
          <pc:sldMk cId="1593058798" sldId="259"/>
        </pc:sldMkLst>
        <pc:spChg chg="del">
          <ac:chgData name="DARIA-MARIA ANDRIOAIE" userId="S::daria.andrioaie@stud.ubbcluj.ro::245aa3da-8186-4c8f-b5e6-78f19b0a1576" providerId="AD" clId="Web-{D5AAAF84-C94C-4B32-9ABF-E5E0AD2BAEBF}" dt="2020-10-21T14:25:35.382" v="2048"/>
          <ac:spMkLst>
            <pc:docMk/>
            <pc:sldMk cId="1593058798" sldId="259"/>
            <ac:spMk id="3" creationId="{EB5F2135-E295-406E-AB15-B92D711E014F}"/>
          </ac:spMkLst>
        </pc:spChg>
        <pc:graphicFrameChg chg="add mod ord modGraphic">
          <ac:chgData name="DARIA-MARIA ANDRIOAIE" userId="S::daria.andrioaie@stud.ubbcluj.ro::245aa3da-8186-4c8f-b5e6-78f19b0a1576" providerId="AD" clId="Web-{D5AAAF84-C94C-4B32-9ABF-E5E0AD2BAEBF}" dt="2020-10-21T14:25:35.382" v="2048"/>
          <ac:graphicFrameMkLst>
            <pc:docMk/>
            <pc:sldMk cId="1593058798" sldId="259"/>
            <ac:graphicFrameMk id="4" creationId="{3E5EE45E-C8B1-464C-B9B8-7DADFAB74ACD}"/>
          </ac:graphicFrameMkLst>
        </pc:graphicFrameChg>
      </pc:sldChg>
    </pc:docChg>
  </pc:docChgLst>
  <pc:docChgLst>
    <pc:chgData name="DARIA-MARIA ANDRIOAIE" userId="S::daria.andrioaie@stud.ubbcluj.ro::245aa3da-8186-4c8f-b5e6-78f19b0a1576" providerId="AD" clId="Web-{A1052350-D2E1-4798-A260-FEDF475D7F43}"/>
    <pc:docChg chg="modSld">
      <pc:chgData name="DARIA-MARIA ANDRIOAIE" userId="S::daria.andrioaie@stud.ubbcluj.ro::245aa3da-8186-4c8f-b5e6-78f19b0a1576" providerId="AD" clId="Web-{A1052350-D2E1-4798-A260-FEDF475D7F43}" dt="2020-10-25T13:02:37.524" v="47" actId="20577"/>
      <pc:docMkLst>
        <pc:docMk/>
      </pc:docMkLst>
      <pc:sldChg chg="modSp">
        <pc:chgData name="DARIA-MARIA ANDRIOAIE" userId="S::daria.andrioaie@stud.ubbcluj.ro::245aa3da-8186-4c8f-b5e6-78f19b0a1576" providerId="AD" clId="Web-{A1052350-D2E1-4798-A260-FEDF475D7F43}" dt="2020-10-25T13:02:36.180" v="45" actId="20577"/>
        <pc:sldMkLst>
          <pc:docMk/>
          <pc:sldMk cId="2412209666" sldId="258"/>
        </pc:sldMkLst>
        <pc:spChg chg="mod">
          <ac:chgData name="DARIA-MARIA ANDRIOAIE" userId="S::daria.andrioaie@stud.ubbcluj.ro::245aa3da-8186-4c8f-b5e6-78f19b0a1576" providerId="AD" clId="Web-{A1052350-D2E1-4798-A260-FEDF475D7F43}" dt="2020-10-25T13:02:36.180" v="45" actId="20577"/>
          <ac:spMkLst>
            <pc:docMk/>
            <pc:sldMk cId="2412209666" sldId="258"/>
            <ac:spMk id="56" creationId="{DB6B63BF-532F-4034-B317-6F7BB4B6FC67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2:17.632" v="35" actId="20577"/>
          <ac:spMkLst>
            <pc:docMk/>
            <pc:sldMk cId="2412209666" sldId="258"/>
            <ac:spMk id="60" creationId="{64D4DB37-EB05-49A4-9AD1-C5DEA76FBA7F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59.615" v="25" actId="20577"/>
          <ac:spMkLst>
            <pc:docMk/>
            <pc:sldMk cId="2412209666" sldId="258"/>
            <ac:spMk id="61" creationId="{BAB870C2-95BE-41DB-AF7C-99E23B3E072B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2:08.710" v="30" actId="20577"/>
          <ac:spMkLst>
            <pc:docMk/>
            <pc:sldMk cId="2412209666" sldId="258"/>
            <ac:spMk id="87" creationId="{6621A571-F33A-4E3B-8142-47AACC243B6A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51.943" v="20" actId="20577"/>
          <ac:spMkLst>
            <pc:docMk/>
            <pc:sldMk cId="2412209666" sldId="258"/>
            <ac:spMk id="91" creationId="{491C1FD3-5F5F-485F-BB5D-DA0A6DF9DB58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40.989" v="10" actId="20577"/>
          <ac:spMkLst>
            <pc:docMk/>
            <pc:sldMk cId="2412209666" sldId="258"/>
            <ac:spMk id="94" creationId="{E5D00D3D-4691-47A3-8158-A9A323681564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1:44.661" v="15" actId="20577"/>
          <ac:spMkLst>
            <pc:docMk/>
            <pc:sldMk cId="2412209666" sldId="258"/>
            <ac:spMk id="95" creationId="{0633DD14-6F6E-47B9-9B49-F8A51A411BD3}"/>
          </ac:spMkLst>
        </pc:spChg>
        <pc:spChg chg="mod">
          <ac:chgData name="DARIA-MARIA ANDRIOAIE" userId="S::daria.andrioaie@stud.ubbcluj.ro::245aa3da-8186-4c8f-b5e6-78f19b0a1576" providerId="AD" clId="Web-{A1052350-D2E1-4798-A260-FEDF475D7F43}" dt="2020-10-25T13:02:26.336" v="40" actId="20577"/>
          <ac:spMkLst>
            <pc:docMk/>
            <pc:sldMk cId="2412209666" sldId="258"/>
            <ac:spMk id="97" creationId="{FA279171-045F-4EF2-9D43-674FF3AE46F2}"/>
          </ac:spMkLst>
        </pc:spChg>
      </pc:sldChg>
    </pc:docChg>
  </pc:docChgLst>
  <pc:docChgLst>
    <pc:chgData name="DARIA-MARIA ANDRIOAIE" userId="S::daria.andrioaie@stud.ubbcluj.ro::245aa3da-8186-4c8f-b5e6-78f19b0a1576" providerId="AD" clId="Web-{12D40313-8D43-3BBF-9EB5-872985DC4CC7}"/>
    <pc:docChg chg="addSld delSld modSld sldOrd">
      <pc:chgData name="DARIA-MARIA ANDRIOAIE" userId="S::daria.andrioaie@stud.ubbcluj.ro::245aa3da-8186-4c8f-b5e6-78f19b0a1576" providerId="AD" clId="Web-{12D40313-8D43-3BBF-9EB5-872985DC4CC7}" dt="2020-10-21T18:41:31.029" v="1221" actId="20577"/>
      <pc:docMkLst>
        <pc:docMk/>
      </pc:docMkLst>
      <pc:sldChg chg="addSp delSp modSp del mod setClrOvrMap">
        <pc:chgData name="DARIA-MARIA ANDRIOAIE" userId="S::daria.andrioaie@stud.ubbcluj.ro::245aa3da-8186-4c8f-b5e6-78f19b0a1576" providerId="AD" clId="Web-{12D40313-8D43-3BBF-9EB5-872985DC4CC7}" dt="2020-10-21T18:35:48.771" v="1105"/>
        <pc:sldMkLst>
          <pc:docMk/>
          <pc:sldMk cId="3505319449" sldId="257"/>
        </pc:sldMkLst>
        <pc:spChg chg="mod">
          <ac:chgData name="DARIA-MARIA ANDRIOAIE" userId="S::daria.andrioaie@stud.ubbcluj.ro::245aa3da-8186-4c8f-b5e6-78f19b0a1576" providerId="AD" clId="Web-{12D40313-8D43-3BBF-9EB5-872985DC4CC7}" dt="2020-10-21T18:34:58.864" v="1104" actId="1076"/>
          <ac:spMkLst>
            <pc:docMk/>
            <pc:sldMk cId="3505319449" sldId="257"/>
            <ac:spMk id="2" creationId="{40594C7D-F853-4D7A-A25F-40E53CD9AB77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3" creationId="{6E6D64CF-F1AA-45DD-85B8-48E6CF7F86DE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8" creationId="{DAF1966E-FD40-4A4A-B61B-C4DF7FA05F06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10" creationId="{047BFA19-D45E-416B-A404-7AF2F3F27017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12" creationId="{8E0105E7-23DB-4CF2-8258-FF47C7620F6E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7:10:26.597" v="0"/>
          <ac:spMkLst>
            <pc:docMk/>
            <pc:sldMk cId="3505319449" sldId="257"/>
            <ac:spMk id="14" creationId="{074B4F7D-14B2-478B-8BF5-01E4E0C5D263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1:21.098" v="2"/>
          <ac:spMkLst>
            <pc:docMk/>
            <pc:sldMk cId="3505319449" sldId="257"/>
            <ac:spMk id="20" creationId="{53B021B3-DE93-4AB7-8A18-CF5F1CED88B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1:21.098" v="2"/>
          <ac:spMkLst>
            <pc:docMk/>
            <pc:sldMk cId="3505319449" sldId="257"/>
            <ac:spMk id="22" creationId="{52D502E5-F6B4-4D58-B4AE-FC466FF15EE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1:21.098" v="2"/>
          <ac:spMkLst>
            <pc:docMk/>
            <pc:sldMk cId="3505319449" sldId="257"/>
            <ac:spMk id="24" creationId="{9DECDBF4-02B6-4BB4-B65B-B8107AD6A9E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0" creationId="{9228552E-C8B1-4A80-8448-0787CE0FC704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5" creationId="{2B566528-1B12-4246-9431-5C2D7D08116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7" creationId="{2E80C965-DB6D-4F81-9E9E-B027384D0BD6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39" creationId="{A580F890-B085-4E95-96AA-55AEBEC5CE6E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41" creationId="{D3F51FEB-38FB-4F6C-9F7B-2F2AFAB65463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2:25.881" v="10"/>
          <ac:spMkLst>
            <pc:docMk/>
            <pc:sldMk cId="3505319449" sldId="257"/>
            <ac:spMk id="43" creationId="{1E547BA6-BAE0-43BB-A7CA-60F69CE252F0}"/>
          </ac:spMkLst>
        </pc:spChg>
        <pc:graphicFrameChg chg="add mod modGraphic">
          <ac:chgData name="DARIA-MARIA ANDRIOAIE" userId="S::daria.andrioaie@stud.ubbcluj.ro::245aa3da-8186-4c8f-b5e6-78f19b0a1576" providerId="AD" clId="Web-{12D40313-8D43-3BBF-9EB5-872985DC4CC7}" dt="2020-10-21T17:12:25.881" v="10"/>
          <ac:graphicFrameMkLst>
            <pc:docMk/>
            <pc:sldMk cId="3505319449" sldId="257"/>
            <ac:graphicFrameMk id="16" creationId="{9EE11AAA-7B59-4E50-BA21-4C7EE7C0A1B3}"/>
          </ac:graphicFrameMkLst>
        </pc:graphicFrameChg>
        <pc:picChg chg="add mod">
          <ac:chgData name="DARIA-MARIA ANDRIOAIE" userId="S::daria.andrioaie@stud.ubbcluj.ro::245aa3da-8186-4c8f-b5e6-78f19b0a1576" providerId="AD" clId="Web-{12D40313-8D43-3BBF-9EB5-872985DC4CC7}" dt="2020-10-21T17:12:25.881" v="10"/>
          <ac:picMkLst>
            <pc:docMk/>
            <pc:sldMk cId="3505319449" sldId="257"/>
            <ac:picMk id="26" creationId="{D6C2C8A8-500C-4B08-9651-E3154C2BDE08}"/>
          </ac:picMkLst>
        </pc:picChg>
      </pc:sldChg>
      <pc:sldChg chg="addSp delSp modSp mod setBg addAnim delAnim modAnim">
        <pc:chgData name="DARIA-MARIA ANDRIOAIE" userId="S::daria.andrioaie@stud.ubbcluj.ro::245aa3da-8186-4c8f-b5e6-78f19b0a1576" providerId="AD" clId="Web-{12D40313-8D43-3BBF-9EB5-872985DC4CC7}" dt="2020-10-21T18:38:45.853" v="1209"/>
        <pc:sldMkLst>
          <pc:docMk/>
          <pc:sldMk cId="2412209666" sldId="258"/>
        </pc:sldMkLst>
        <pc:spChg chg="del">
          <ac:chgData name="DARIA-MARIA ANDRIOAIE" userId="S::daria.andrioaie@stud.ubbcluj.ro::245aa3da-8186-4c8f-b5e6-78f19b0a1576" providerId="AD" clId="Web-{12D40313-8D43-3BBF-9EB5-872985DC4CC7}" dt="2020-10-21T17:12:46.304" v="11"/>
          <ac:spMkLst>
            <pc:docMk/>
            <pc:sldMk cId="2412209666" sldId="258"/>
            <ac:spMk id="2" creationId="{D79AD982-A559-4CBB-BE07-B8FA0C73A24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13:43.883" v="41"/>
          <ac:spMkLst>
            <pc:docMk/>
            <pc:sldMk cId="2412209666" sldId="258"/>
            <ac:spMk id="3" creationId="{903B5EC4-5EB5-40CC-A5D8-F2DB31FB1914}"/>
          </ac:spMkLst>
        </pc:spChg>
        <pc:spChg chg="mod">
          <ac:chgData name="DARIA-MARIA ANDRIOAIE" userId="S::daria.andrioaie@stud.ubbcluj.ro::245aa3da-8186-4c8f-b5e6-78f19b0a1576" providerId="AD" clId="Web-{12D40313-8D43-3BBF-9EB5-872985DC4CC7}" dt="2020-10-21T17:36:20.590" v="351" actId="1076"/>
          <ac:spMkLst>
            <pc:docMk/>
            <pc:sldMk cId="2412209666" sldId="258"/>
            <ac:spMk id="5" creationId="{77B1E5F2-0589-44CE-9349-23420FD04AE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4:06.821" v="55" actId="1076"/>
          <ac:spMkLst>
            <pc:docMk/>
            <pc:sldMk cId="2412209666" sldId="258"/>
            <ac:spMk id="6" creationId="{EA198337-5B14-46DE-8BFA-F7E49AFA917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4:24.806" v="69" actId="1076"/>
          <ac:spMkLst>
            <pc:docMk/>
            <pc:sldMk cId="2412209666" sldId="258"/>
            <ac:spMk id="7" creationId="{C26E92AF-2BE4-4E6D-A6B5-FA63B43032F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59.293" v="99" actId="20577"/>
          <ac:spMkLst>
            <pc:docMk/>
            <pc:sldMk cId="2412209666" sldId="258"/>
            <ac:spMk id="8" creationId="{D110673F-9022-4813-B017-CA8307A22201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57.027" v="94" actId="20577"/>
          <ac:spMkLst>
            <pc:docMk/>
            <pc:sldMk cId="2412209666" sldId="258"/>
            <ac:spMk id="9" creationId="{98DC45CA-D6D9-4355-A3BA-F8C39FF88DB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52.261" v="91" actId="20577"/>
          <ac:spMkLst>
            <pc:docMk/>
            <pc:sldMk cId="2412209666" sldId="258"/>
            <ac:spMk id="10" creationId="{F8C75FB9-BE48-4B4E-9A26-3137C7F9B36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47.011" v="88" actId="20577"/>
          <ac:spMkLst>
            <pc:docMk/>
            <pc:sldMk cId="2412209666" sldId="258"/>
            <ac:spMk id="11" creationId="{8A1EF690-34DC-4AA2-B451-0BF42DACE8E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44.589" v="85" actId="20577"/>
          <ac:spMkLst>
            <pc:docMk/>
            <pc:sldMk cId="2412209666" sldId="258"/>
            <ac:spMk id="12" creationId="{E1ED8011-0CFA-4A33-9CF9-AAEDEC11FFF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15:39.417" v="82" actId="20577"/>
          <ac:spMkLst>
            <pc:docMk/>
            <pc:sldMk cId="2412209666" sldId="258"/>
            <ac:spMk id="13" creationId="{7D2EBB5B-927E-46F4-8D8D-F3AE15AB23AC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22:30.695" v="176"/>
          <ac:spMkLst>
            <pc:docMk/>
            <pc:sldMk cId="2412209666" sldId="258"/>
            <ac:spMk id="15" creationId="{74E9703B-E6A3-4488-9CDB-B7E9A2AA13E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28:03.203" v="214" actId="1076"/>
          <ac:spMkLst>
            <pc:docMk/>
            <pc:sldMk cId="2412209666" sldId="258"/>
            <ac:spMk id="16" creationId="{9186DCFA-431A-44F6-A6C2-B02A0440AAD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28:35.501" v="224" actId="1076"/>
          <ac:spMkLst>
            <pc:docMk/>
            <pc:sldMk cId="2412209666" sldId="258"/>
            <ac:spMk id="17" creationId="{7DBDF811-33C3-4B30-A0F0-66F634AB45E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28:51.861" v="229" actId="20577"/>
          <ac:spMkLst>
            <pc:docMk/>
            <pc:sldMk cId="2412209666" sldId="258"/>
            <ac:spMk id="18" creationId="{26A0A6D7-0177-42FC-AC3A-B7F495CC44B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0:02.659" v="251" actId="1076"/>
          <ac:spMkLst>
            <pc:docMk/>
            <pc:sldMk cId="2412209666" sldId="258"/>
            <ac:spMk id="19" creationId="{9E7C453C-0029-470D-8DF0-7023373CDC9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0:32.144" v="264" actId="1076"/>
          <ac:spMkLst>
            <pc:docMk/>
            <pc:sldMk cId="2412209666" sldId="258"/>
            <ac:spMk id="20" creationId="{66DFC7DA-6573-4C81-99DD-0A730B0F043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1:20.567" v="279" actId="14100"/>
          <ac:spMkLst>
            <pc:docMk/>
            <pc:sldMk cId="2412209666" sldId="258"/>
            <ac:spMk id="21" creationId="{31594BB8-ECBB-4F70-B3FC-751EAC29084C}"/>
          </ac:spMkLst>
        </pc:spChg>
        <pc:spChg chg="add del mod">
          <ac:chgData name="DARIA-MARIA ANDRIOAIE" userId="S::daria.andrioaie@stud.ubbcluj.ro::245aa3da-8186-4c8f-b5e6-78f19b0a1576" providerId="AD" clId="Web-{12D40313-8D43-3BBF-9EB5-872985DC4CC7}" dt="2020-10-21T17:31:54.646" v="280"/>
          <ac:spMkLst>
            <pc:docMk/>
            <pc:sldMk cId="2412209666" sldId="258"/>
            <ac:spMk id="22" creationId="{0DE8CC10-469C-490F-B7A0-BD3228260F03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5:11.839" v="347" actId="1076"/>
          <ac:spMkLst>
            <pc:docMk/>
            <pc:sldMk cId="2412209666" sldId="258"/>
            <ac:spMk id="23" creationId="{628CC62D-C5A3-424F-804E-539E57F7D303}"/>
          </ac:spMkLst>
        </pc:spChg>
        <pc:spChg chg="add del mod">
          <ac:chgData name="DARIA-MARIA ANDRIOAIE" userId="S::daria.andrioaie@stud.ubbcluj.ro::245aa3da-8186-4c8f-b5e6-78f19b0a1576" providerId="AD" clId="Web-{12D40313-8D43-3BBF-9EB5-872985DC4CC7}" dt="2020-10-21T17:30:42.941" v="268"/>
          <ac:spMkLst>
            <pc:docMk/>
            <pc:sldMk cId="2412209666" sldId="258"/>
            <ac:spMk id="24" creationId="{45798754-8A06-4343-9704-82663C88EE6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5:01.198" v="345" actId="20577"/>
          <ac:spMkLst>
            <pc:docMk/>
            <pc:sldMk cId="2412209666" sldId="258"/>
            <ac:spMk id="26" creationId="{3E20AEA0-6AA7-456E-AE05-1B7B91382FA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7:54.280" v="383" actId="1076"/>
          <ac:spMkLst>
            <pc:docMk/>
            <pc:sldMk cId="2412209666" sldId="258"/>
            <ac:spMk id="28" creationId="{5DFE066B-CDC2-43C9-92F2-7ECE2845554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01.703" v="606" actId="1076"/>
          <ac:spMkLst>
            <pc:docMk/>
            <pc:sldMk cId="2412209666" sldId="258"/>
            <ac:spMk id="29" creationId="{D14A0EC6-ADF4-4B93-A53B-3AD3519646C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8:03.437" v="386" actId="1076"/>
          <ac:spMkLst>
            <pc:docMk/>
            <pc:sldMk cId="2412209666" sldId="258"/>
            <ac:spMk id="30" creationId="{EA563D9B-5B22-4F3F-A129-EA18AF9A35A2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22.496" v="545" actId="1076"/>
          <ac:spMkLst>
            <pc:docMk/>
            <pc:sldMk cId="2412209666" sldId="258"/>
            <ac:spMk id="31" creationId="{FDA017C1-02D1-488B-AD57-948C72633D9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7:41.874" v="379" actId="1076"/>
          <ac:spMkLst>
            <pc:docMk/>
            <pc:sldMk cId="2412209666" sldId="258"/>
            <ac:spMk id="32" creationId="{E06C8DE8-0C20-413D-B255-4D361DFA3BF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7:37.233" v="378" actId="1076"/>
          <ac:spMkLst>
            <pc:docMk/>
            <pc:sldMk cId="2412209666" sldId="258"/>
            <ac:spMk id="33" creationId="{2D94227A-3FC3-4D7A-8EE8-03A46DE2B06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43.093" v="602" actId="1076"/>
          <ac:spMkLst>
            <pc:docMk/>
            <pc:sldMk cId="2412209666" sldId="258"/>
            <ac:spMk id="34" creationId="{2E3075DF-AF1B-4D73-B771-78A0CA22E0D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9:30.517" v="412" actId="1076"/>
          <ac:spMkLst>
            <pc:docMk/>
            <pc:sldMk cId="2412209666" sldId="258"/>
            <ac:spMk id="35" creationId="{0D164159-2D80-4A2C-9D72-8E0FBD4F018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9:36.533" v="414" actId="1076"/>
          <ac:spMkLst>
            <pc:docMk/>
            <pc:sldMk cId="2412209666" sldId="258"/>
            <ac:spMk id="36" creationId="{4085AD60-DF0C-47E3-80D9-EB67C9F3975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8:42.078" v="400" actId="1076"/>
          <ac:spMkLst>
            <pc:docMk/>
            <pc:sldMk cId="2412209666" sldId="258"/>
            <ac:spMk id="37" creationId="{A2B8D015-9393-41B6-B611-7B75946A5EF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39:11.032" v="406" actId="1076"/>
          <ac:spMkLst>
            <pc:docMk/>
            <pc:sldMk cId="2412209666" sldId="258"/>
            <ac:spMk id="38" creationId="{0C0EE81A-5EC7-404B-96DA-B1E6BF44AB4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08.639" v="588" actId="1076"/>
          <ac:spMkLst>
            <pc:docMk/>
            <pc:sldMk cId="2412209666" sldId="258"/>
            <ac:spMk id="39" creationId="{3735C4BC-643B-44C1-A8EC-9044C5243DD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55.283" v="624" actId="1076"/>
          <ac:spMkLst>
            <pc:docMk/>
            <pc:sldMk cId="2412209666" sldId="258"/>
            <ac:spMk id="40" creationId="{E103164E-C8AE-4A4F-8302-540E7B9AAF03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1:13.785" v="443" actId="1076"/>
          <ac:spMkLst>
            <pc:docMk/>
            <pc:sldMk cId="2412209666" sldId="258"/>
            <ac:spMk id="41" creationId="{978293AA-042D-428C-B488-DB1ECA15CD5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1:20.270" v="446" actId="1076"/>
          <ac:spMkLst>
            <pc:docMk/>
            <pc:sldMk cId="2412209666" sldId="258"/>
            <ac:spMk id="42" creationId="{2A66C67F-481F-4E07-AB0F-B1E02D7000B1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0:17.284" v="429" actId="1076"/>
          <ac:spMkLst>
            <pc:docMk/>
            <pc:sldMk cId="2412209666" sldId="258"/>
            <ac:spMk id="43" creationId="{4C5B2F0A-C3AA-45CF-BFD4-D93ECA0AA214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0:49.238" v="437" actId="1076"/>
          <ac:spMkLst>
            <pc:docMk/>
            <pc:sldMk cId="2412209666" sldId="258"/>
            <ac:spMk id="44" creationId="{876F3AA2-B976-430A-AF2C-1707D1201082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1:03.129" v="440" actId="1076"/>
          <ac:spMkLst>
            <pc:docMk/>
            <pc:sldMk cId="2412209666" sldId="258"/>
            <ac:spMk id="45" creationId="{53B3666F-4F0D-422F-81BE-C1EA43B9C08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48.210" v="480" actId="1076"/>
          <ac:spMkLst>
            <pc:docMk/>
            <pc:sldMk cId="2412209666" sldId="258"/>
            <ac:spMk id="46" creationId="{466B7908-20DE-4532-B88E-6B1A1A5A434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56.100" v="483" actId="1076"/>
          <ac:spMkLst>
            <pc:docMk/>
            <pc:sldMk cId="2412209666" sldId="258"/>
            <ac:spMk id="47" creationId="{CA3CAEFD-0FED-4853-84CA-0B4D52C256B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10.990" v="465" actId="1076"/>
          <ac:spMkLst>
            <pc:docMk/>
            <pc:sldMk cId="2412209666" sldId="258"/>
            <ac:spMk id="48" creationId="{68ED3544-610D-4A8B-9CFD-508E79EE4724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18.849" v="468" actId="1076"/>
          <ac:spMkLst>
            <pc:docMk/>
            <pc:sldMk cId="2412209666" sldId="258"/>
            <ac:spMk id="49" creationId="{8008CD02-ADA7-4A10-83C5-8EDB4738F30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39.975" v="477" actId="1076"/>
          <ac:spMkLst>
            <pc:docMk/>
            <pc:sldMk cId="2412209666" sldId="258"/>
            <ac:spMk id="50" creationId="{FDA9DD48-E679-4F2B-8585-078D6690D5C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33.959" v="474" actId="1076"/>
          <ac:spMkLst>
            <pc:docMk/>
            <pc:sldMk cId="2412209666" sldId="258"/>
            <ac:spMk id="51" creationId="{D4A7294F-482F-4C34-B135-F68AE29119C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2:25.928" v="471" actId="1076"/>
          <ac:spMkLst>
            <pc:docMk/>
            <pc:sldMk cId="2412209666" sldId="258"/>
            <ac:spMk id="52" creationId="{99C363FD-B4A2-4F17-8232-A1D8A534D3E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3:03.569" v="486" actId="1076"/>
          <ac:spMkLst>
            <pc:docMk/>
            <pc:sldMk cId="2412209666" sldId="258"/>
            <ac:spMk id="53" creationId="{7AE2F958-9973-4BE8-AD88-CEE9955AA0C6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3:51.696" v="504" actId="1076"/>
          <ac:spMkLst>
            <pc:docMk/>
            <pc:sldMk cId="2412209666" sldId="258"/>
            <ac:spMk id="54" creationId="{5BF0FAF1-4DB0-4F47-9EBB-96B88EF7993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15.583" v="668" actId="1076"/>
          <ac:spMkLst>
            <pc:docMk/>
            <pc:sldMk cId="2412209666" sldId="258"/>
            <ac:spMk id="55" creationId="{11FD93F1-CB53-4A1E-90A5-302AF9A3F39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5:12.541" v="533" actId="1076"/>
          <ac:spMkLst>
            <pc:docMk/>
            <pc:sldMk cId="2412209666" sldId="258"/>
            <ac:spMk id="56" creationId="{DB6B63BF-532F-4034-B317-6F7BB4B6FC6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54.567" v="661" actId="1076"/>
          <ac:spMkLst>
            <pc:docMk/>
            <pc:sldMk cId="2412209666" sldId="258"/>
            <ac:spMk id="57" creationId="{1C8AF227-3053-4C9D-8E00-EE4A76F632AD}"/>
          </ac:spMkLst>
        </pc:spChg>
        <pc:spChg chg="add del mod">
          <ac:chgData name="DARIA-MARIA ANDRIOAIE" userId="S::daria.andrioaie@stud.ubbcluj.ro::245aa3da-8186-4c8f-b5e6-78f19b0a1576" providerId="AD" clId="Web-{12D40313-8D43-3BBF-9EB5-872985DC4CC7}" dt="2020-10-21T17:44:13.852" v="512"/>
          <ac:spMkLst>
            <pc:docMk/>
            <pc:sldMk cId="2412209666" sldId="258"/>
            <ac:spMk id="58" creationId="{2F435577-7FD0-4A8C-B5E5-F41F7B26742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4:22.384" v="515" actId="1076"/>
          <ac:spMkLst>
            <pc:docMk/>
            <pc:sldMk cId="2412209666" sldId="258"/>
            <ac:spMk id="59" creationId="{0AEB0909-F5A2-4B06-83AE-D09A6C1DC60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4:53.916" v="523" actId="1076"/>
          <ac:spMkLst>
            <pc:docMk/>
            <pc:sldMk cId="2412209666" sldId="258"/>
            <ac:spMk id="60" creationId="{64D4DB37-EB05-49A4-9AD1-C5DEA76FBA7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4:45.853" v="520" actId="1076"/>
          <ac:spMkLst>
            <pc:docMk/>
            <pc:sldMk cId="2412209666" sldId="258"/>
            <ac:spMk id="61" creationId="{BAB870C2-95BE-41DB-AF7C-99E23B3E072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56.888" v="564" actId="1076"/>
          <ac:spMkLst>
            <pc:docMk/>
            <pc:sldMk cId="2412209666" sldId="258"/>
            <ac:spMk id="62" creationId="{82866E42-3EC0-4963-B1E2-4F3C4152E75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51.966" v="563" actId="1076"/>
          <ac:spMkLst>
            <pc:docMk/>
            <pc:sldMk cId="2412209666" sldId="258"/>
            <ac:spMk id="63" creationId="{D9F06E72-E191-4EF5-AD21-FE183CC2A6E6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46.451" v="581" actId="1076"/>
          <ac:spMkLst>
            <pc:docMk/>
            <pc:sldMk cId="2412209666" sldId="258"/>
            <ac:spMk id="64" creationId="{BF0BC87E-96D4-4B12-9CAD-4880C8A2F0E2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43.387" v="557" actId="1076"/>
          <ac:spMkLst>
            <pc:docMk/>
            <pc:sldMk cId="2412209666" sldId="258"/>
            <ac:spMk id="65" creationId="{266BC424-45B5-4D16-9AE7-872A162E2AF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6:33.996" v="551" actId="1076"/>
          <ac:spMkLst>
            <pc:docMk/>
            <pc:sldMk cId="2412209666" sldId="258"/>
            <ac:spMk id="66" creationId="{C673BEA6-B903-4796-BFD6-D70A092D47F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35.654" v="578" actId="1076"/>
          <ac:spMkLst>
            <pc:docMk/>
            <pc:sldMk cId="2412209666" sldId="258"/>
            <ac:spMk id="67" creationId="{62B895A9-50F2-4416-94E0-B3C5038B984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20.591" v="575" actId="1076"/>
          <ac:spMkLst>
            <pc:docMk/>
            <pc:sldMk cId="2412209666" sldId="258"/>
            <ac:spMk id="68" creationId="{3B4BE95B-D0C3-4183-81FB-A5B0D4E259E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48.673" v="623" actId="1076"/>
          <ac:spMkLst>
            <pc:docMk/>
            <pc:sldMk cId="2412209666" sldId="258"/>
            <ac:spMk id="69" creationId="{B1374F2D-530D-4109-9EB7-3AA1EBCA063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03.561" v="587" actId="1076"/>
          <ac:spMkLst>
            <pc:docMk/>
            <pc:sldMk cId="2412209666" sldId="258"/>
            <ac:spMk id="70" creationId="{1D6A496D-F020-404F-B9D6-ED47EFB6DA4D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7:54.936" v="584" actId="1076"/>
          <ac:spMkLst>
            <pc:docMk/>
            <pc:sldMk cId="2412209666" sldId="258"/>
            <ac:spMk id="71" creationId="{EE5FDEF8-7ECA-4156-9ED3-DCD39AFEEA5F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48:17.827" v="592"/>
          <ac:spMkLst>
            <pc:docMk/>
            <pc:sldMk cId="2412209666" sldId="258"/>
            <ac:spMk id="72" creationId="{0DE8A7E7-AE5B-4285-AF17-7D9DAACDA71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39.845" v="619" actId="1076"/>
          <ac:spMkLst>
            <pc:docMk/>
            <pc:sldMk cId="2412209666" sldId="258"/>
            <ac:spMk id="73" creationId="{11425A0A-8958-41D5-99A6-1411AD5082F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18.969" v="610" actId="1076"/>
          <ac:spMkLst>
            <pc:docMk/>
            <pc:sldMk cId="2412209666" sldId="258"/>
            <ac:spMk id="74" creationId="{BB4C5D05-4E9F-461F-87A1-FEFB6943FAD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14.582" v="650" actId="1076"/>
          <ac:spMkLst>
            <pc:docMk/>
            <pc:sldMk cId="2412209666" sldId="258"/>
            <ac:spMk id="75" creationId="{4B0B35E9-719E-4ECA-A624-400A4B935F7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0:07.767" v="627" actId="1076"/>
          <ac:spMkLst>
            <pc:docMk/>
            <pc:sldMk cId="2412209666" sldId="258"/>
            <ac:spMk id="76" creationId="{C4245DFA-24AA-426D-BA98-A22FA710248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33.892" v="616" actId="1076"/>
          <ac:spMkLst>
            <pc:docMk/>
            <pc:sldMk cId="2412209666" sldId="258"/>
            <ac:spMk id="77" creationId="{E59F4947-FF48-4119-B82E-B8C102F42F6B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26.282" v="613" actId="1076"/>
          <ac:spMkLst>
            <pc:docMk/>
            <pc:sldMk cId="2412209666" sldId="258"/>
            <ac:spMk id="78" creationId="{4692069D-5750-40A4-8BBF-0EB801972AEC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9:10" v="607" actId="1076"/>
          <ac:spMkLst>
            <pc:docMk/>
            <pc:sldMk cId="2412209666" sldId="258"/>
            <ac:spMk id="79" creationId="{E0A79EA8-46B0-4CAB-A665-115F333BEB8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48:40.515" v="601" actId="1076"/>
          <ac:spMkLst>
            <pc:docMk/>
            <pc:sldMk cId="2412209666" sldId="258"/>
            <ac:spMk id="80" creationId="{2F8F78A2-C855-48B7-9A29-A0094504697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0:30.971" v="635"/>
          <ac:spMkLst>
            <pc:docMk/>
            <pc:sldMk cId="2412209666" sldId="258"/>
            <ac:spMk id="81" creationId="{5A111831-FB74-41E4-876D-9F56A0C0BFCC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0:40.721" v="637"/>
          <ac:spMkLst>
            <pc:docMk/>
            <pc:sldMk cId="2412209666" sldId="258"/>
            <ac:spMk id="82" creationId="{C387A581-A79F-4D58-95D8-3D4438189586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00.659" v="646" actId="1076"/>
          <ac:spMkLst>
            <pc:docMk/>
            <pc:sldMk cId="2412209666" sldId="258"/>
            <ac:spMk id="83" creationId="{315BCFC4-C164-44C3-B355-AE2F28B28F09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06.738" v="647" actId="1076"/>
          <ac:spMkLst>
            <pc:docMk/>
            <pc:sldMk cId="2412209666" sldId="258"/>
            <ac:spMk id="84" creationId="{86999995-4996-4673-A436-D78BEAC8BF05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29.926" v="656" actId="1076"/>
          <ac:spMkLst>
            <pc:docMk/>
            <pc:sldMk cId="2412209666" sldId="258"/>
            <ac:spMk id="85" creationId="{C8BD2408-2394-49EA-952C-20542F48DFDF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20.566" v="653" actId="1076"/>
          <ac:spMkLst>
            <pc:docMk/>
            <pc:sldMk cId="2412209666" sldId="258"/>
            <ac:spMk id="86" creationId="{A87B6871-5195-4EF1-8740-8F50386DC2A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3:09.663" v="690" actId="1076"/>
          <ac:spMkLst>
            <pc:docMk/>
            <pc:sldMk cId="2412209666" sldId="258"/>
            <ac:spMk id="87" creationId="{6621A571-F33A-4E3B-8142-47AACC243B6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1:50.598" v="660" actId="1076"/>
          <ac:spMkLst>
            <pc:docMk/>
            <pc:sldMk cId="2412209666" sldId="258"/>
            <ac:spMk id="88" creationId="{DDBF2F53-CD52-4910-9DDA-85D9815D9450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12.895" v="667" actId="1076"/>
          <ac:spMkLst>
            <pc:docMk/>
            <pc:sldMk cId="2412209666" sldId="258"/>
            <ac:spMk id="89" creationId="{2ED0BDF6-8684-4AC8-B5BF-7E9B55C900AE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03.552" v="664" actId="1076"/>
          <ac:spMkLst>
            <pc:docMk/>
            <pc:sldMk cId="2412209666" sldId="258"/>
            <ac:spMk id="90" creationId="{A43BDC84-853E-40F0-A383-972D15F74A18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3:00.397" v="685" actId="1076"/>
          <ac:spMkLst>
            <pc:docMk/>
            <pc:sldMk cId="2412209666" sldId="258"/>
            <ac:spMk id="91" creationId="{491C1FD3-5F5F-485F-BB5D-DA0A6DF9DB58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3:33.648" v="696"/>
          <ac:spMkLst>
            <pc:docMk/>
            <pc:sldMk cId="2412209666" sldId="258"/>
            <ac:spMk id="92" creationId="{15C10B7A-3260-4100-9270-BBC325CDB992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3:29.522" v="695"/>
          <ac:spMkLst>
            <pc:docMk/>
            <pc:sldMk cId="2412209666" sldId="258"/>
            <ac:spMk id="93" creationId="{B6A33F83-F7FA-420E-8782-99CE21CDD927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41.756" v="679" actId="1076"/>
          <ac:spMkLst>
            <pc:docMk/>
            <pc:sldMk cId="2412209666" sldId="258"/>
            <ac:spMk id="94" creationId="{E5D00D3D-4691-47A3-8158-A9A323681564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2:50.646" v="682" actId="1076"/>
          <ac:spMkLst>
            <pc:docMk/>
            <pc:sldMk cId="2412209666" sldId="258"/>
            <ac:spMk id="95" creationId="{0633DD14-6F6E-47B9-9B49-F8A51A411BD3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7:53:27.179" v="694"/>
          <ac:spMkLst>
            <pc:docMk/>
            <pc:sldMk cId="2412209666" sldId="258"/>
            <ac:spMk id="96" creationId="{1E6BC0C6-7894-44D6-B9AE-5055E6AFE3DA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7:53:19.350" v="693" actId="1076"/>
          <ac:spMkLst>
            <pc:docMk/>
            <pc:sldMk cId="2412209666" sldId="258"/>
            <ac:spMk id="97" creationId="{FA279171-045F-4EF2-9D43-674FF3AE46F2}"/>
          </ac:spMkLst>
        </pc:spChg>
        <pc:grpChg chg="add">
          <ac:chgData name="DARIA-MARIA ANDRIOAIE" userId="S::daria.andrioaie@stud.ubbcluj.ro::245aa3da-8186-4c8f-b5e6-78f19b0a1576" providerId="AD" clId="Web-{12D40313-8D43-3BBF-9EB5-872985DC4CC7}" dt="2020-10-21T18:24:50.365" v="787"/>
          <ac:grpSpMkLst>
            <pc:docMk/>
            <pc:sldMk cId="2412209666" sldId="258"/>
            <ac:grpSpMk id="2" creationId="{2255A764-A13C-4AFB-A51B-A22A0E89E58B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8:25:09.397" v="790"/>
          <ac:grpSpMkLst>
            <pc:docMk/>
            <pc:sldMk cId="2412209666" sldId="258"/>
            <ac:grpSpMk id="3" creationId="{1EB5C3CA-7B04-4E7A-9978-B752206A1964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21:12.474" v="157"/>
          <ac:grpSpMkLst>
            <pc:docMk/>
            <pc:sldMk cId="2412209666" sldId="258"/>
            <ac:grpSpMk id="14" creationId="{2CFB970C-7AC2-4D72-A9AA-7BCEDF323B68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33:45.852" v="320"/>
          <ac:grpSpMkLst>
            <pc:docMk/>
            <pc:sldMk cId="2412209666" sldId="258"/>
            <ac:grpSpMk id="25" creationId="{58998A1B-85B3-4B6E-A945-434EEE3A40C2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35:24.261" v="348"/>
          <ac:grpSpMkLst>
            <pc:docMk/>
            <pc:sldMk cId="2412209666" sldId="258"/>
            <ac:grpSpMk id="27" creationId="{2E47A2C1-5FD3-4C87-A82C-10C7D5DA68A4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00.351" v="697"/>
          <ac:grpSpMkLst>
            <pc:docMk/>
            <pc:sldMk cId="2412209666" sldId="258"/>
            <ac:grpSpMk id="98" creationId="{D9A9D477-6147-4284-A43C-A0CBC63CF150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11.195" v="698"/>
          <ac:grpSpMkLst>
            <pc:docMk/>
            <pc:sldMk cId="2412209666" sldId="258"/>
            <ac:grpSpMk id="99" creationId="{5B5E5587-DE2A-4A49-9ABB-0F268ECDB711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43.540" v="703"/>
          <ac:grpSpMkLst>
            <pc:docMk/>
            <pc:sldMk cId="2412209666" sldId="258"/>
            <ac:grpSpMk id="100" creationId="{91CC47B3-6BFB-4341-9E7E-497FCFFDE3CC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48.931" v="706"/>
          <ac:grpSpMkLst>
            <pc:docMk/>
            <pc:sldMk cId="2412209666" sldId="258"/>
            <ac:grpSpMk id="101" creationId="{CC99A56B-A191-4B9F-9DDC-14FC11FD62C1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4:55.868" v="709"/>
          <ac:grpSpMkLst>
            <pc:docMk/>
            <pc:sldMk cId="2412209666" sldId="258"/>
            <ac:grpSpMk id="102" creationId="{A91DF9B6-8D17-4E42-BC72-6EF277BA1D93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5:02.994" v="712"/>
          <ac:grpSpMkLst>
            <pc:docMk/>
            <pc:sldMk cId="2412209666" sldId="258"/>
            <ac:grpSpMk id="103" creationId="{D99CB363-61CD-43AA-A9CC-4B068F17CC8B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5:47.604" v="731"/>
          <ac:grpSpMkLst>
            <pc:docMk/>
            <pc:sldMk cId="2412209666" sldId="258"/>
            <ac:grpSpMk id="104" creationId="{9D44287E-0342-4921-91F8-7D138B639F0F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5:55.385" v="734"/>
          <ac:grpSpMkLst>
            <pc:docMk/>
            <pc:sldMk cId="2412209666" sldId="258"/>
            <ac:grpSpMk id="105" creationId="{FDC07DF3-046E-46F4-853C-6C90D1AA4F0A}"/>
          </ac:grpSpMkLst>
        </pc:grpChg>
        <pc:grpChg chg="add">
          <ac:chgData name="DARIA-MARIA ANDRIOAIE" userId="S::daria.andrioaie@stud.ubbcluj.ro::245aa3da-8186-4c8f-b5e6-78f19b0a1576" providerId="AD" clId="Web-{12D40313-8D43-3BBF-9EB5-872985DC4CC7}" dt="2020-10-21T17:58:01.907" v="784"/>
          <ac:grpSpMkLst>
            <pc:docMk/>
            <pc:sldMk cId="2412209666" sldId="258"/>
            <ac:grpSpMk id="106" creationId="{A1A5D7BF-2FA9-4C3D-B58F-3323A5E3EDF5}"/>
          </ac:grpSpMkLst>
        </pc:grpChg>
        <pc:graphicFrameChg chg="mod modGraphic">
          <ac:chgData name="DARIA-MARIA ANDRIOAIE" userId="S::daria.andrioaie@stud.ubbcluj.ro::245aa3da-8186-4c8f-b5e6-78f19b0a1576" providerId="AD" clId="Web-{12D40313-8D43-3BBF-9EB5-872985DC4CC7}" dt="2020-10-21T17:53:12.334" v="692"/>
          <ac:graphicFrameMkLst>
            <pc:docMk/>
            <pc:sldMk cId="2412209666" sldId="258"/>
            <ac:graphicFrameMk id="4" creationId="{25B63617-CF32-4F18-AC94-DCB9AEFC5323}"/>
          </ac:graphicFrameMkLst>
        </pc:graphicFrameChg>
      </pc:sldChg>
      <pc:sldChg chg="del">
        <pc:chgData name="DARIA-MARIA ANDRIOAIE" userId="S::daria.andrioaie@stud.ubbcluj.ro::245aa3da-8186-4c8f-b5e6-78f19b0a1576" providerId="AD" clId="Web-{12D40313-8D43-3BBF-9EB5-872985DC4CC7}" dt="2020-10-21T18:28:15.182" v="793"/>
        <pc:sldMkLst>
          <pc:docMk/>
          <pc:sldMk cId="1593058798" sldId="259"/>
        </pc:sldMkLst>
      </pc:sldChg>
      <pc:sldChg chg="addSp delSp modSp new mod setBg modClrScheme setClrOvrMap chgLayout">
        <pc:chgData name="DARIA-MARIA ANDRIOAIE" userId="S::daria.andrioaie@stud.ubbcluj.ro::245aa3da-8186-4c8f-b5e6-78f19b0a1576" providerId="AD" clId="Web-{12D40313-8D43-3BBF-9EB5-872985DC4CC7}" dt="2020-10-21T18:41:31.029" v="1220" actId="20577"/>
        <pc:sldMkLst>
          <pc:docMk/>
          <pc:sldMk cId="4036089275" sldId="259"/>
        </pc:sldMkLst>
        <pc:spChg chg="mod ord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2" creationId="{D46DB037-9B63-4999-AEE7-48996903CA89}"/>
          </ac:spMkLst>
        </pc:spChg>
        <pc:spChg chg="mod ord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3" creationId="{9C72CE9C-529C-46D3-9C31-0993497D5CBA}"/>
          </ac:spMkLst>
        </pc:spChg>
        <pc:spChg chg="add mod ord">
          <ac:chgData name="DARIA-MARIA ANDRIOAIE" userId="S::daria.andrioaie@stud.ubbcluj.ro::245aa3da-8186-4c8f-b5e6-78f19b0a1576" providerId="AD" clId="Web-{12D40313-8D43-3BBF-9EB5-872985DC4CC7}" dt="2020-10-21T18:41:31.029" v="1220" actId="20577"/>
          <ac:spMkLst>
            <pc:docMk/>
            <pc:sldMk cId="4036089275" sldId="259"/>
            <ac:spMk id="4" creationId="{424C9A01-BFB5-435B-A5E6-337F0DEFADE3}"/>
          </ac:spMkLst>
        </pc:spChg>
        <pc:spChg chg="add mod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5" creationId="{91697F0A-8C27-4914-B001-38017F3C2105}"/>
          </ac:spMkLst>
        </pc:spChg>
        <pc:spChg chg="add del">
          <ac:chgData name="DARIA-MARIA ANDRIOAIE" userId="S::daria.andrioaie@stud.ubbcluj.ro::245aa3da-8186-4c8f-b5e6-78f19b0a1576" providerId="AD" clId="Web-{12D40313-8D43-3BBF-9EB5-872985DC4CC7}" dt="2020-10-21T18:34:20.801" v="1102"/>
          <ac:spMkLst>
            <pc:docMk/>
            <pc:sldMk cId="4036089275" sldId="259"/>
            <ac:spMk id="10" creationId="{1E214AA7-F028-4A0D-8698-61AEC754D1BC}"/>
          </ac:spMkLst>
        </pc:spChg>
        <pc:cxnChg chg="add del">
          <ac:chgData name="DARIA-MARIA ANDRIOAIE" userId="S::daria.andrioaie@stud.ubbcluj.ro::245aa3da-8186-4c8f-b5e6-78f19b0a1576" providerId="AD" clId="Web-{12D40313-8D43-3BBF-9EB5-872985DC4CC7}" dt="2020-10-21T18:34:20.801" v="1102"/>
          <ac:cxnSpMkLst>
            <pc:docMk/>
            <pc:sldMk cId="4036089275" sldId="259"/>
            <ac:cxnSpMk id="12" creationId="{D6206FDC-2777-4D7F-AF9C-73413DA664C9}"/>
          </ac:cxnSpMkLst>
        </pc:cxnChg>
      </pc:sldChg>
      <pc:sldChg chg="delSp modSp new mod ord setBg modClrScheme chgLayout">
        <pc:chgData name="DARIA-MARIA ANDRIOAIE" userId="S::daria.andrioaie@stud.ubbcluj.ro::245aa3da-8186-4c8f-b5e6-78f19b0a1576" providerId="AD" clId="Web-{12D40313-8D43-3BBF-9EB5-872985DC4CC7}" dt="2020-10-21T18:41:17.903" v="1217" actId="20577"/>
        <pc:sldMkLst>
          <pc:docMk/>
          <pc:sldMk cId="2575293287" sldId="260"/>
        </pc:sldMkLst>
        <pc:spChg chg="mod ord">
          <ac:chgData name="DARIA-MARIA ANDRIOAIE" userId="S::daria.andrioaie@stud.ubbcluj.ro::245aa3da-8186-4c8f-b5e6-78f19b0a1576" providerId="AD" clId="Web-{12D40313-8D43-3BBF-9EB5-872985DC4CC7}" dt="2020-10-21T18:37:27.664" v="1198" actId="1076"/>
          <ac:spMkLst>
            <pc:docMk/>
            <pc:sldMk cId="2575293287" sldId="260"/>
            <ac:spMk id="2" creationId="{64AF2E52-44AD-4A0E-957D-E454084012F4}"/>
          </ac:spMkLst>
        </pc:spChg>
        <pc:spChg chg="mod ord">
          <ac:chgData name="DARIA-MARIA ANDRIOAIE" userId="S::daria.andrioaie@stud.ubbcluj.ro::245aa3da-8186-4c8f-b5e6-78f19b0a1576" providerId="AD" clId="Web-{12D40313-8D43-3BBF-9EB5-872985DC4CC7}" dt="2020-10-21T18:41:17.903" v="1217" actId="20577"/>
          <ac:spMkLst>
            <pc:docMk/>
            <pc:sldMk cId="2575293287" sldId="260"/>
            <ac:spMk id="3" creationId="{AF914337-25D0-4128-A8D5-6E28D027EEFD}"/>
          </ac:spMkLst>
        </pc:spChg>
        <pc:spChg chg="del">
          <ac:chgData name="DARIA-MARIA ANDRIOAIE" userId="S::daria.andrioaie@stud.ubbcluj.ro::245aa3da-8186-4c8f-b5e6-78f19b0a1576" providerId="AD" clId="Web-{12D40313-8D43-3BBF-9EB5-872985DC4CC7}" dt="2020-10-21T18:36:04.412" v="1108"/>
          <ac:spMkLst>
            <pc:docMk/>
            <pc:sldMk cId="2575293287" sldId="260"/>
            <ac:spMk id="4" creationId="{7153F9AC-E651-4B8E-8A07-7DA0D4CC3228}"/>
          </ac:spMkLst>
        </pc:spChg>
      </pc:sldChg>
    </pc:docChg>
  </pc:docChgLst>
  <pc:docChgLst>
    <pc:chgData name="DARIA-MARIA ANDRIOAIE" userId="S::daria.andrioaie@stud.ubbcluj.ro::245aa3da-8186-4c8f-b5e6-78f19b0a1576" providerId="AD" clId="Web-{9118C8A7-58B7-DC12-1413-68F4F83C8188}"/>
    <pc:docChg chg="modSld">
      <pc:chgData name="DARIA-MARIA ANDRIOAIE" userId="S::daria.andrioaie@stud.ubbcluj.ro::245aa3da-8186-4c8f-b5e6-78f19b0a1576" providerId="AD" clId="Web-{9118C8A7-58B7-DC12-1413-68F4F83C8188}" dt="2020-10-26T10:59:12.696" v="119" actId="20577"/>
      <pc:docMkLst>
        <pc:docMk/>
      </pc:docMkLst>
      <pc:sldChg chg="modSp">
        <pc:chgData name="DARIA-MARIA ANDRIOAIE" userId="S::daria.andrioaie@stud.ubbcluj.ro::245aa3da-8186-4c8f-b5e6-78f19b0a1576" providerId="AD" clId="Web-{9118C8A7-58B7-DC12-1413-68F4F83C8188}" dt="2020-10-26T10:59:10.805" v="117" actId="20577"/>
        <pc:sldMkLst>
          <pc:docMk/>
          <pc:sldMk cId="2575293287" sldId="260"/>
        </pc:sldMkLst>
        <pc:spChg chg="mod">
          <ac:chgData name="DARIA-MARIA ANDRIOAIE" userId="S::daria.andrioaie@stud.ubbcluj.ro::245aa3da-8186-4c8f-b5e6-78f19b0a1576" providerId="AD" clId="Web-{9118C8A7-58B7-DC12-1413-68F4F83C8188}" dt="2020-10-26T10:57:38.490" v="28" actId="20577"/>
          <ac:spMkLst>
            <pc:docMk/>
            <pc:sldMk cId="2575293287" sldId="260"/>
            <ac:spMk id="2" creationId="{64AF2E52-44AD-4A0E-957D-E454084012F4}"/>
          </ac:spMkLst>
        </pc:spChg>
        <pc:spChg chg="mod">
          <ac:chgData name="DARIA-MARIA ANDRIOAIE" userId="S::daria.andrioaie@stud.ubbcluj.ro::245aa3da-8186-4c8f-b5e6-78f19b0a1576" providerId="AD" clId="Web-{9118C8A7-58B7-DC12-1413-68F4F83C8188}" dt="2020-10-26T10:59:10.805" v="117" actId="20577"/>
          <ac:spMkLst>
            <pc:docMk/>
            <pc:sldMk cId="2575293287" sldId="260"/>
            <ac:spMk id="3" creationId="{AF914337-25D0-4128-A8D5-6E28D027EE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60" y="771857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D3110784-2AD7-46BE-A308-6D1EE3665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4" y="2277008"/>
            <a:ext cx="10515599" cy="23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F2E52-44AD-4A0E-957D-E4540840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Theoretical results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B5B6F9E-3FCF-40EC-8AD0-4DB0E8A818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19398"/>
            <a:ext cx="6780700" cy="461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29328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6A44-EC0F-4C42-89E8-B0095DBB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33" y="663395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E4C3F-327F-4CCA-993C-95B24CA6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76692"/>
            <a:ext cx="10515600" cy="535442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Use the theorem of deduction and its reverse prove: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⊢ </a:t>
            </a:r>
            <a:r>
              <a:rPr 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(p → (q → r)) → (p</a:t>
            </a:r>
            <a:r>
              <a:rPr lang="en-US" b="1" i="1" dirty="0">
                <a:solidFill>
                  <a:srgbClr val="20212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lang="en-US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1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r)</a:t>
            </a:r>
          </a:p>
          <a:p>
            <a:pPr marL="0" indent="0">
              <a:spcBef>
                <a:spcPts val="0"/>
              </a:spcBef>
              <a:buNone/>
            </a:pPr>
            <a:endParaRPr lang="en-US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u="sng" dirty="0">
                <a:solidFill>
                  <a:srgbClr val="00B0F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STEP 1: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We apply the reverse or the theorem of deduction to obtain the initial deduction.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premise of the main implication is moved from right to the left.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 </a:t>
            </a:r>
            <a:r>
              <a:rPr lang="en-US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⊢ </a:t>
            </a:r>
            <a:r>
              <a:rPr 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(p → (q → r)) → (p</a:t>
            </a:r>
            <a:r>
              <a:rPr lang="en-US" b="1" i="1" dirty="0">
                <a:solidFill>
                  <a:srgbClr val="20212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lang="en-US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1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r)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 → (q → r) 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</a:t>
            </a:r>
            <a:r>
              <a:rPr lang="en-US" b="1" i="1" dirty="0">
                <a:solidFill>
                  <a:srgbClr val="20212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lang="en-US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1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r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 → (q → r),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b="1" i="1" dirty="0">
                <a:solidFill>
                  <a:srgbClr val="20212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lang="en-US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1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102D38-F1BD-4776-A663-8728B0560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2230" y="3582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764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7B47-2D1C-4001-A5D3-54FDD6EA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B0F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STEP 2: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BDFC3F-D4EA-472B-95B8-5851F8E8A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6887"/>
                <a:ext cx="10515600" cy="481007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prove the deduction obtained at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	p → (q → r),</a:t>
                </a:r>
                <a:r>
                  <a:rPr lang="en-US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b="1" i="1" dirty="0">
                    <a:solidFill>
                      <a:srgbClr val="20212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 </a:t>
                </a:r>
                <a:r>
                  <a:rPr lang="en-US" sz="2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800" b="1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⊢</a:t>
                </a:r>
                <a:r>
                  <a:rPr lang="en-US" sz="2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building the sequence of formulas: (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f1, f2, f3, f4, f5, f6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f1 : p </a:t>
                </a:r>
                <a:r>
                  <a:rPr lang="en-US" sz="2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 </a:t>
                </a:r>
                <a:r>
                  <a:rPr lang="en-US" sz="2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premise (hypothesis)</a:t>
                </a:r>
                <a:r>
                  <a:rPr lang="en-US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f2: </a:t>
                </a: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 → (q → r)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premise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f1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20212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⊢</m:t>
                        </m:r>
                      </m:e>
                      <m:sub>
                        <m: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𝑠𝑖𝑚𝑝𝑙𝑖𝑓</m:t>
                        </m:r>
                      </m:sub>
                    </m:sSub>
                    <m:r>
                      <a:rPr lang="en-US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(U </a:t>
                </a:r>
                <a:r>
                  <a:rPr lang="en-US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20212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⊢</m:t>
                        </m:r>
                      </m:e>
                      <m:sub>
                        <m: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𝑠𝑖𝑚𝑝𝑙𝑖𝑓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U   simplification rule)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f3: p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f1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20212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⊢</m:t>
                        </m:r>
                      </m:e>
                      <m:sub>
                        <m: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𝑠𝑖𝑚𝑝𝑙𝑖𝑓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202122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f4: q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f3, f2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20212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⊢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𝑚𝑝</m:t>
                        </m:r>
                      </m:sub>
                    </m:sSub>
                  </m:oMath>
                </a14:m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(q → r)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(U, U</a:t>
                </a:r>
                <a:r>
                  <a:rPr lang="en-US" dirty="0">
                    <a:solidFill>
                      <a:srgbClr val="202122"/>
                    </a:solidFill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sz="2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solidFill>
                      <a:srgbClr val="20212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20212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⊢</m:t>
                        </m:r>
                      </m:e>
                      <m:sub>
                        <m:r>
                          <a:rPr lang="en-US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𝑚𝑝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modus ponens</a:t>
                </a:r>
                <a:r>
                  <a:rPr lang="en-US" sz="2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f5: q → 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f4, f5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20212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⊢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𝑚𝑝</m:t>
                        </m:r>
                      </m:sub>
                    </m:sSub>
                  </m:oMath>
                </a14:m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i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f6: r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sequence (f1, f2, f3, f4, f5, f6) is the deduction (proof) of r from the premises </a:t>
                </a:r>
              </a:p>
              <a:p>
                <a:pPr marL="0" indent="0">
                  <a:buNone/>
                </a:pPr>
                <a:r>
                  <a:rPr lang="en-US" sz="2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 → (q → r),</a:t>
                </a:r>
                <a:r>
                  <a:rPr lang="en-US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b="1" i="1" dirty="0">
                    <a:solidFill>
                      <a:srgbClr val="20212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 </a:t>
                </a:r>
                <a:r>
                  <a:rPr lang="en-US" sz="280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BDFC3F-D4EA-472B-95B8-5851F8E8A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6887"/>
                <a:ext cx="10515600" cy="4810076"/>
              </a:xfrm>
              <a:blipFill>
                <a:blip r:embed="rId2"/>
                <a:stretch>
                  <a:fillRect l="-928" t="-2535" b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74924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48B8-8806-4C41-BA26-E71C6D19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50" y="0"/>
            <a:ext cx="10515600" cy="1325563"/>
          </a:xfrm>
        </p:spPr>
        <p:txBody>
          <a:bodyPr/>
          <a:lstStyle/>
          <a:p>
            <a:r>
              <a:rPr lang="en-US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B2E63-5B11-4A7B-9F5B-E36BC2488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449" y="1046375"/>
                <a:ext cx="10693924" cy="59294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begin with the deduction </a:t>
                </a: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 → (q → r),</a:t>
                </a:r>
                <a:r>
                  <a:rPr lang="en-US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i="1" dirty="0">
                    <a:solidFill>
                      <a:srgbClr val="20212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 </a:t>
                </a:r>
                <a:r>
                  <a:rPr lang="en-US" i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b="1" i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⊢</a:t>
                </a: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proved at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we apply two times the theorem of deduction.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he premises are moved to the right-hand side of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‘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⊢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’ 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the following order: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			</a:t>
                </a: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i="1" dirty="0">
                    <a:solidFill>
                      <a:srgbClr val="20212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 </a:t>
                </a:r>
                <a:r>
                  <a:rPr lang="en-US" i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 → (q → r)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 → (q → r),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i="1" dirty="0">
                    <a:solidFill>
                      <a:srgbClr val="20212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 </a:t>
                </a:r>
                <a:r>
                  <a:rPr lang="en-US" i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⊢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 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 p → (q → r)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⊢ </a:t>
                </a: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i="1" dirty="0">
                    <a:solidFill>
                      <a:srgbClr val="20212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 </a:t>
                </a:r>
                <a:r>
                  <a:rPr lang="en-US" i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→ r 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q → r))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highlight>
                      <a:srgbClr val="FF00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highlight>
                      <a:srgbClr val="FF00FF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i="1" dirty="0">
                    <a:solidFill>
                      <a:srgbClr val="202122"/>
                    </a:solidFill>
                    <a:highlight>
                      <a:srgbClr val="FF00FF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202122"/>
                    </a:solidFill>
                    <a:highlight>
                      <a:srgbClr val="FF00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 </a:t>
                </a:r>
                <a:r>
                  <a:rPr lang="en-US" i="1" dirty="0">
                    <a:solidFill>
                      <a:srgbClr val="202122"/>
                    </a:solidFill>
                    <a:highlight>
                      <a:srgbClr val="FF00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→ r) </a:t>
                </a:r>
                <a:r>
                  <a:rPr 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--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theorem to be proved.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i="1" dirty="0">
                    <a:solidFill>
                      <a:srgbClr val="20212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i="1" dirty="0">
                    <a:solidFill>
                      <a:srgbClr val="20212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solidFill>
                      <a:schemeClr val="tx1"/>
                    </a:solidFill>
                    <a:highlight>
                      <a:srgbClr val="FF00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highlight>
                      <a:srgbClr val="FF00FF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="1" i="1" dirty="0">
                    <a:solidFill>
                      <a:srgbClr val="202122"/>
                    </a:solidFill>
                    <a:highlight>
                      <a:srgbClr val="FF00FF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202122"/>
                    </a:solidFill>
                    <a:highlight>
                      <a:srgbClr val="FF00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 </a:t>
                </a:r>
                <a:r>
                  <a:rPr lang="en-US" sz="2400" i="1" dirty="0">
                    <a:solidFill>
                      <a:srgbClr val="202122"/>
                    </a:solidFill>
                    <a:highlight>
                      <a:srgbClr val="FF00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q) </a:t>
                </a:r>
                <a:r>
                  <a:rPr lang="en-US" sz="2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→((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sz="24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i="1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q → r)) </a:t>
                </a:r>
                <a:r>
                  <a:rPr lang="en-US" sz="2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→ r)</a:t>
                </a:r>
                <a:endParaRPr lang="en-US" sz="2400" i="1" dirty="0">
                  <a:solidFill>
                    <a:srgbClr val="20212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i="1" dirty="0">
                    <a:solidFill>
                      <a:srgbClr val="202122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B2E63-5B11-4A7B-9F5B-E36BC24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449" y="1046375"/>
                <a:ext cx="10693924" cy="5929460"/>
              </a:xfrm>
              <a:blipFill>
                <a:blip r:embed="rId2"/>
                <a:stretch>
                  <a:fillRect l="-1197" t="-1235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88719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E1E4F7-C285-4F4A-BC72-0E6CCCD24808}"/>
</file>

<file path=customXml/itemProps2.xml><?xml version="1.0" encoding="utf-8"?>
<ds:datastoreItem xmlns:ds="http://schemas.openxmlformats.org/officeDocument/2006/customXml" ds:itemID="{0AB7D9D8-6FBE-408A-959F-6917B2D077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1898195-45B1-4DF5-82A2-054C63B375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420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Problem statement</vt:lpstr>
      <vt:lpstr>Theoretical results</vt:lpstr>
      <vt:lpstr>PowerPoint Presentation</vt:lpstr>
      <vt:lpstr>STEP 2: </vt:lpstr>
      <vt:lpstr>STEP 3: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ANA-MARIA CRISTINA HOGNOGI</cp:lastModifiedBy>
  <cp:revision>25</cp:revision>
  <dcterms:created xsi:type="dcterms:W3CDTF">2020-10-21T13:10:34Z</dcterms:created>
  <dcterms:modified xsi:type="dcterms:W3CDTF">2021-11-03T07:54:24Z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