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5C536-A124-4B4D-969C-CF17A2F8C43C}" v="16" dt="2021-11-03T09:07:2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DANIELLA HOMESCU" userId="S::monica.homescu@stud.ubbcluj.ro::df5bbc36-5839-40e2-8ece-3992e4db8914" providerId="AD" clId="Web-{2A95C536-A124-4B4D-969C-CF17A2F8C43C}"/>
    <pc:docChg chg="modSld">
      <pc:chgData name="MONICA DANIELLA HOMESCU" userId="S::monica.homescu@stud.ubbcluj.ro::df5bbc36-5839-40e2-8ece-3992e4db8914" providerId="AD" clId="Web-{2A95C536-A124-4B4D-969C-CF17A2F8C43C}" dt="2021-11-03T09:07:28.795" v="15" actId="20577"/>
      <pc:docMkLst>
        <pc:docMk/>
      </pc:docMkLst>
      <pc:sldChg chg="modSp">
        <pc:chgData name="MONICA DANIELLA HOMESCU" userId="S::monica.homescu@stud.ubbcluj.ro::df5bbc36-5839-40e2-8ece-3992e4db8914" providerId="AD" clId="Web-{2A95C536-A124-4B4D-969C-CF17A2F8C43C}" dt="2021-11-03T09:07:28.795" v="15" actId="20577"/>
        <pc:sldMkLst>
          <pc:docMk/>
          <pc:sldMk cId="1311744498" sldId="261"/>
        </pc:sldMkLst>
        <pc:spChg chg="mod">
          <ac:chgData name="MONICA DANIELLA HOMESCU" userId="S::monica.homescu@stud.ubbcluj.ro::df5bbc36-5839-40e2-8ece-3992e4db8914" providerId="AD" clId="Web-{2A95C536-A124-4B4D-969C-CF17A2F8C43C}" dt="2021-11-03T09:07:28.795" v="15" actId="20577"/>
          <ac:spMkLst>
            <pc:docMk/>
            <pc:sldMk cId="1311744498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2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5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5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9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92D0-72F7-4F32-A2CC-FD10AC2E56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F44F-131C-4940-82EF-670F9DEE3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380" y="1027482"/>
            <a:ext cx="4281889" cy="788324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888" y="2537512"/>
            <a:ext cx="10019695" cy="34675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/>
              <a:t>Exercise 11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Using the theorem of deduction and its reverse prove that: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3. ⊢p</a:t>
            </a:r>
            <a:r>
              <a:rPr lang="en-GB" sz="2800" dirty="0">
                <a:sym typeface="Symbol" panose="05050102010706020507" pitchFamily="18" charset="2"/>
              </a:rPr>
              <a:t>(</a:t>
            </a:r>
            <a:r>
              <a:rPr lang="en-GB" sz="2800" dirty="0" err="1">
                <a:sym typeface="Symbol" panose="05050102010706020507" pitchFamily="18" charset="2"/>
              </a:rPr>
              <a:t>qr</a:t>
            </a:r>
            <a:r>
              <a:rPr lang="en-GB" sz="2800" dirty="0">
                <a:sym typeface="Symbol" panose="05050102010706020507" pitchFamily="18" charset="2"/>
              </a:rPr>
              <a:t>)((</a:t>
            </a:r>
            <a:r>
              <a:rPr lang="en-GB" sz="2800" dirty="0" err="1">
                <a:sym typeface="Symbol" panose="05050102010706020507" pitchFamily="18" charset="2"/>
              </a:rPr>
              <a:t>pq</a:t>
            </a:r>
            <a:r>
              <a:rPr lang="en-GB" sz="2800" dirty="0">
                <a:sym typeface="Symbol" panose="05050102010706020507" pitchFamily="18" charset="2"/>
              </a:rPr>
              <a:t>)(</a:t>
            </a:r>
            <a:r>
              <a:rPr lang="en-GB" sz="2800" dirty="0" err="1">
                <a:sym typeface="Symbol" panose="05050102010706020507" pitchFamily="18" charset="2"/>
              </a:rPr>
              <a:t>pr</a:t>
            </a:r>
            <a:r>
              <a:rPr lang="en-GB" sz="2800" dirty="0">
                <a:sym typeface="Symbol" panose="05050102010706020507" pitchFamily="18" charset="2"/>
              </a:rPr>
              <a:t>)) </a:t>
            </a:r>
          </a:p>
          <a:p>
            <a:pPr algn="l">
              <a:lnSpc>
                <a:spcPct val="150000"/>
              </a:lnSpc>
            </a:pPr>
            <a:endParaRPr lang="en-US" sz="3200" dirty="0"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6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66" y="149902"/>
            <a:ext cx="10515600" cy="74950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THEORETICAL RESULTS</a:t>
            </a:r>
            <a:endParaRPr lang="en-GB" sz="3200" b="1" dirty="0"/>
          </a:p>
        </p:txBody>
      </p:sp>
      <p:sp>
        <p:nvSpPr>
          <p:cNvPr id="5" name="AutoShape 4" descr="data:image/jpg;base64,%20/9j/4AAQSkZJRgABAQEAYABgAAD/2wBDAAUDBAQEAwUEBAQFBQUGBwwIBwcHBw8LCwkMEQ8SEhEPERETFhwXExQaFRERGCEYGh0dHx8fExciJCIeJBweHx7/2wBDAQUFBQcGBw4ICA4eFBEUHh4eHh4eHh4eHh4eHh4eHh4eHh4eHh4eHh4eHh4eHh4eHh4eHh4eHh4eHh4eHh4eHh7/wAARCAFoAh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v42+OviH8PvBfiXxpHZeHX0zS7mKOztJ4ZWmuYneKPzDIsoC/NI3G3OF96w/it8T/ih4D+Gtt47ay8K6jp81pDMyrbTxNHJK0YWPmYk8Ox3AY+THGRWv+2XDe6n8Bdb8P6Vpeq6nqmotbi1t7DT5rlm8u5id8mNSEwoJ+YjOOM1yv7R1vqPiL9kmw0rRND16+1GUWMC2cekXP2gPEV8zdGU3KBsb5iADxgnIyAe66B4o0PWrubT7HVbO41G2ijkuraOUF4g65UkdcHselS6R4k0DWL+5sNL1iyvLq1/10UMwZkGcZwO2eM+vFfP2t6P4k1D9owXmj2OtWFnqnw6bT7PUv7OmWCC6YOY1kJTbGy9dr4IOAeSBVj9nX4cXdnpehalqc3i3TfFeiaXdaLLDdQxxWdujM7DYfKBnXcyuGV25HJwMUAe72nijw7d6y+jWutWM2oISGt0mBfI6gepGDkDkd6o6N4/8FawG/svxPpl1tu1sm8ucfLcN92I+jnBwOtfPPhHwH42Xw38M/CBs9QtNd8NeK7nUtXv3tmEItzLM29ZT8knmK4GFJI3cgYrpf2Y9Fuj4n+K8mq6BqViupeKJdS02XUdLmgWSMySNFKhlQAkEgjuODgUAe2x+KvDcmqXOlx63YvfWsbSTW6zAuir944HXHfHTvWVYfE34fX1rb3Vn4x0aa3uLo2cUq3S7GnwD5eegbBHBrxL4DfDnUNNfTJvGU/jBPEXhHVr+eNEtkWyliuWLSTK4hJmEgUZQOzA8ALmvJpfDPilv2Utc8Op4N8Uf21ceNvtkdp/Yd0JXgMa4kx5f3flbnseOpFAH2z4c8W+GfEV1d2uha5YajPaY+0RwTBmjBzgkehwcHoata9ruj6DBHPrGpW1jHI2yMyvgu3oB1P4V4f4Vhvh+2Vfava6Lrdt4fufCcVlBctpVxDa+cpikWPcyBVIQN1xg5X73FdD8SNG1u0/aC8G+PJIr698Nafpl5Z3ENravcPbTyA4fYgLkOCq5AIGwZxmgDW+Ofxb0n4a/DqLxXCkOrG9mjgsI45v3cxbnduGflCgnjr0711XgPUPEF/4dF54ntdPtrrzX8uSylLQzwZ/dzANkpuXB2kkj1r5P8c+AfHOkfsiaL4VvdH1jUdZl8Sfbo9Ps7KS5ks7cmQ7W8tWxjO7nu+O1fVfxCstR8R/DPW7DQLiS1v8AUdLlSzkeMoyu8Z25VgCp5xggEd8UAcJ4p+L0lp8YPA/hXw/Lo2raN4jkuYJ7hCzSwSQjLbWDbSDlR07Hk549Lh8SaBNrz6DDrFk+qICWtVmBkGOvHqOMjqK+aNH8L+K31z4A3MXhHWdnha0ntda3W3l/ZX2xxHO8gMMgtlcgjkZrQ+CHww1S111IvGd14tGv+HvE9zqdo8cMUdjcpPgNP5piO/eqkMgkyMgALnNAHof7RHxZPw88E6jq3h640fUNX0yWD7VYXJZiI5W2D7jAq2SDzngHjnNdXZ/EfwZJBfi48SaZHc6TbrNqsXnc2YOBlx1UZI5NfN/jvwH46l+FXxW8HtoeqatrureLYtTspY7Y+XdWzvFtZZPufKEYFc5HBIwc1r6j4Z8TWPj/AOKmqz+GtZMXinwEkWmrFZtMTOlkkTQMY9yrIGU/KTz/AA5oA+if+Ey8K/8ACNW/iUa/p50e5BMF4JgY5cZztP8AF91unoa5nxv8X/B/hm58LQHVLW7/AOEjuQltJFJujEAB3zbgCCBwMeprw/4Y+H/Fej2HwU8Tajo+u/2P4dhv7LVtOOmTfaLOeYTKkxh2+YynegJVSABn1rs/iz4Vni+JHwf8R+HfDFzb+HND1K7F3FZWLFrYT7NrmGMFgrFWJOOM/NigD0nwr46GtfEPxT4fFxobWGjRwtHJBf77kMQfN86IgeWARgHPI55zxs23jPwpdWN9fW2v2E1tYRmW6kSUERRjOXP+zweenFfNeteFvFvib4ofHW30XS9b02TxBo9vBpl3c6fLDDctFHGssSysoT5trJndggkqSBmti18O+JbrxVo3iO307V7HTNA+HT6Pqcb6fKslxdeWwFvHHt3SYYq25AR8oAJzQB7rpHxA8E6u+mppnijS7s6oZBYeXcAi5KEhwh/iIIOQOeK17PWtJvdWvdItNStJ9QsAhu7aOUNJBvGV3qOVyORmvjfSfDvie1+AfwbtW8K+JI7zQvGZuNUtxo9z51vELiSQyMgTcV2MvzAEHp1BFfV3h25s5PHniWCHwfdaZcRLbedrElqiR6nlDgK4+Z9nQ56ZoA6m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GTo0kEkccrQuylVkUAlCR1GQRke4Ir51+HPxJ8ZR3vxf1DxBrl9rln4EuJ4LOzSztozcqnm4aQpGpyPLGSpAALHB4r6Kndo4JJEieZlUsI0I3OQOgyQMn3IHvXzV4N8FfEDT7f43LeeBdTibxqbubSR9tsTzIsyqkmJ/lb98p7jCtz0BAO/8A2avEvjbxt4Pg8Z+JNRtZbDVYN0FmtmIWtplkdX2MPvREBSN2Wzu5xXU+M/E+u6V4u8P+H9F0fTNQfV/OLNc37wNCsS7nfasT5XlR1HzMB71lfs16BrnhX4K+H/DfiPS5NN1PTo5IpoXlikBzIzBg0bMCCGHfPtVnxNYa7p/xQs/F9nodzr1iNIfTvs1pPDHPbO0okMgEzojKwVFPzgjaOCCcC+Jf10f6h0Zu6lquuReL9O0iw0zTriymhaa8uJb145YFBA+WMRkPnPGWXoa364670m61jQNevPENrJaHULRoo7OO5KywQKpIVpIm++SSW2MV6AFgMnA8Ba7feH/gb4FurPRn1YzWllbyxrdxwtHGyDMg8wjeR/cHzHtQu3p+N/ysD7+v4WPUKK56/wBY8Swxau1r4QkumtJ4ksFGoRJ9ujYLvkBP+r25bhuTt46ioPE3iLXtItNbuoPChvIbCGGSzZtThhF8zHDoC5xHs9W4btSvpcOtitq3ifXofiZZeEtN0fS7q3msGv7i5l1CSOSCJZFT/ViJgSxY7fmGdjZxitL+1Ncfxw2jw6Zp76TFarNNeG9cTozEhU8ry8HO087+gNctBH4h0n4gal4uj8Lahrdprem2kcSWlxbpPYmIOTE6TSRqQTKzblY8gggcE9FB9s0rw7rOva1LFZ3ssUl1MYh5q2saIdiDP39oGT2LFscGm3yxu+l/1/r5AlzPTrY6aivLvCnijxvLeaQ2q2Zu2l0L7bc6ZbwxxXPmMyCM5kdVVm/e/ISAAnXPFdjpWs6jq1w9jfeDfEGkQvG2bi6uLTb9AYLh3B9CB+IptNaCTTOgrj/HHifXNH8TeHtD0XSNM1GXWZJUzdX7wGFY0Lu+FifKgYHUfM6jvmuN+Gup3Hg/4X3kmk6LLqqQeKNQthbm/WORYvtsgLB5m/eMAPu5LMeOtdN4q0/XLL4maZ4wstFuNesodLm09rS1nhjnt3kkSQygTOiOrCNVPzgjAwDk4S15X0f+V/8AgDenMuq/zt/wTc1bVddg8UaVpWn6Zp1zbXMby3k0t68cluqkAlUEbB8lgOWXmugrlreS/hstX8U65H/ZLC0byIWKyvZwIpYl9pKlyckhSV+VQCcZPPeAPEHjLUdY8Pw65JbRJd6K15d2pt9kqMSgjZuflZj5nyY4C888Brt/XX/IHpr/AF0/zO1ttSmk8W32kMkYgt7G3uFYA7i0jzKQecYxGuOO5rVriNV0ebV/iJqMcOuarpJj0qzJaweNS+Zbrht6Nx9MVveHNDn0iSZpvEWs6sJAAFv5ImCY7rsjX9c0ge5zUfjnVo/GPijS7/StKtNJ0CCOZ786i7PIZULRr5fk8HjBwx6jGeldJ4Kv9f1Pw/DfeJNGttGvpct9khumn2J23MUTDeoxx61x/hXwXrE3xF8T+IvEixJp82qR3GmWisGMvlQqiTS4JHyncUTsTuIyFx6JfzPb2M9xHF5zxRs6x7wm8gZA3HgZ9TwKSdo3fb+vmFrysv6/4BNXz7qXxp1bxF4B+Keq+G4b/SJPC0kqafdvaIyloEj3pJv3LuZy/wAuMhe4NezeBNcuvEfhe11e+0h9IuZS6yWjXCT+WVcrxJGSrg4yCOOa8Gs/hn460P4a/F/wjD4fbU5/EupXV3plxBdwJHMlwqgDDupUqR824AY+6WPFU1YSdz0T4S/FGx1jQPBGmeIruZfEniDQ476OSS28uK7cIDKEIAXcCc7Rjg8V0Fl8TPB954lTw/a6kZbuWee1t3EZ8q4uIRmWGN+jSIDyK8bsfh548h1n4Dag/ha4CeErGW01pPtltut2KJEGH73DqcFvlJO3tn5a0vg18F5PCt5JaeI/D9xqlxpGuS6no2stq7tEY5CDxCJRif5QG3IFbPLEDFIZ2lj8dvAF14fuNfNxqVvplpqo0q8uJ7J0S0uDt4kP8K5YDd0Br05GV0DowZWGQQcgivkGT4R/Eu6/Z9+IXhI+EZ4NY1nxUurWMMl9aYlgd4yfmWUqrKIySCR1GC3OPrLQfO/sOw+02stpN9mj8yCUqXibaMqShKkg8cEj0JoA5XwZrfibWvG3iW3nvNHfQdJvBaQ+Tp8qTySeWrsDIZivyFgDhOT/AHa1vCV14gvL7VptUvNLm06O7eCwS2spIpQqHDGRmlYMd24cKvTPfA5vw9oXjbwxJq2l6TbaLeWWoalPex6lcXkiTQmZtx3wiMiQoTgYdcgAcVS+OehWtv8ABaW0eS4mawmtJEkEzoXkFxHlmCkBskk4OR7cULRJ+SX5XBrV+r/4H3nqVFc5quraxbeM9F0qzh0yXT7qGVrvzJnW6j2j5XRQpUpnAOSD8wxmn2kvjQw6Z9qs9CWRruQaiI7iUhLf5thiyvzP9zIbA5bB6UCudBXEW2t+Jr34tah4fs7zRxoem2cFxdbtPla4EkpbEQk84KDhd2dnAIGD1qXVdY8ZacdOWaz8PNLday1uYhdShnsyTtZPk5mC/MynC4B5qlFovi7w94x8QaroVjpGr2uuTRXDNeX8ltLbOkYj2cRuHTCgj7pBJHPWhbp/10/z/Ab2a/rf/gG9pd14gufGWqxSXmltodoI444kspFufOZQzAyGUqVAK9EGdxHGMnoa5DXGu/CXw31fUGv/ADNTigmunuVt92+4bkBY+cjcQoXnjFZnhzX/ABedfuIdUtlvRBo8Ny+n2kcaTJO7EKu53VSzKrEgkKuAAT1J5f1/WgPv/XT/ADPQqK5m11W/1wy6XqPgvxHpVrPE6yXM91aKoGOmYLlpAT2Kj8RWL+ztGsPwb8PwoGCRxyKoZiTgSuByeT+NAHT+Dr+61HR5Li7cPIL67hBCgfJHcSIo49FUCteTd5bbWVWwcMwyAfUjivPvCvg/RdY024vryXWRM+pX6kW2t3lunF3N0SKVVH4Cuvh0S2tfDs2iWVxexRPDJGsst1JPKm4H5t8jMxIzxk0pXs+5WnN5XOb+FGueJ/EfhifXtavdGa2uJZ1077Jp8sOYkkdElffM+4OFDbRtwD1NbXgK41+98N2994hudNnubkebF9htHgQRNymVeRzuK4J5GM47ZPLeF/D/AI1sPCdj4IuLbRbTTLS3WzfU7W8kaWaBfl+WBowEd14J8xtpJIzxWt481bWNL1bwxpXh0RtcX11JG8DQ7o/ISJiXZv4FVvLGR13YHOBVOyen9eZGttfNnY0VzHwz1LVNW8NNeatdQ3Uhu51hmiiEYkhWQhGKgnGQPXpikvfAegXl5NdTTa+JJnLuI/EF/GuScnCrMFUewAApDNUa9pY8SHw7JciLUjB9ojhkG0zR5wWQn72DwcdOM9RWF8Yde1vwz4Du9b8Ptp326CSFUS+t3ljk3yLHtwjoQcsOcnp0rmNc+C+ka3430fVry91aPTdEkFzaQ/21eTTS3H95mkkPlqAAMJgnnJxxXTfFzwxq/i7w3aaPo+oQae39pWtxPcSrvKRRSBztXBDNlRgHA7n0o6L1/C/9f1oHV/10GWmqeLL3xZaaZY32iT2NhHjXrn+z5V3TnBWKD98QrYOWDb9uRyc4rtKpaHpdno2mRafYxlYkySWO55HJyzsx5ZmJJJPJJNRaxe6pa3umQ6forahBc3Hl3kwuUj+xx7SfMKty/IA2rzzntT8hGlRRRSGFFFFABRRRQAUUUUAFFFFABRRRQAUUUUAFFFFABRRRQAUUUUAFFFFABRRRQAUUUUAVtUsLPVNOn0/ULeO5tJ0KSxOMq6+hqpovh3QtF0u20vS9Js7SxtX8y3gjiASJvVR2PJ6VqUUAFR3MEFzC0NzDHNE2NySKGU4ORwfepKKACob60tr60ls7yCO4t5V2yRyLlWHoR3qaigCj/Y+l/wBt/wBt/YLf+0vI+z/atg8zy85259M1cljSWJ4pFDI6lWB7g9adRR0sBieH/CPhnQLaS20bQ7CyhknFwyRRAKZR/Hj+979a26KKAIb61tr60ls7yCOe3lUrJHIuVcehHcVX/sfS/wC2l1r7Bb/2ksH2cXOweYI852Z9M1eooAiW1t1vJLxYUFxJGsbygfMyKWKqT6As35mpaKKACkkRZEaORVdGBDKwyCD2NLRQAyCGK3gSCCJIoo1CoiKFVQOgAHQU+iigAooooAKKKKACsvxN4e0PxNpw07X9LttSs94k8m4Tcm4dDitSigCKzt4bO0htbaNYoIUEcaL0VQMAD8KloooAKKKKAIb20tb6DyLy3jni3K2yRcjKnIOPYgGq8GkaXBrNxrMNjAmo3Maxz3IQeZIi/dBPoM1eooAivLeC8tZbW5jWWCZCkiN0ZSMEGqHhnw9onhnTf7N8P6XbabZ7zJ5Fum1Nx6nH4VqUUANjRI12xoqDJOFGBknJP506iigAqCSztZLxbx7eNrhI2iWUr8wRiCyg+hIH5Cp6KAKWiaTpuiaeun6TYwWVqrMyxQptUEnJOPcmrtFFABRRRQAUUUUAFFFFABRRRQAUUUUAFFFFABRRRQAUUUUAFFFFABRRRQAUV43468f+OdJ+P3hv4b6XN4cWz8Q2s9zDdXOnTSSWwijkYqwW4USZMZ5G3G7occ7vgD4hahqfxP8AEnw31+ytv7W0K3guvt1irrb3MUqqfuMSY2G4fKWbPODxQB6PRWHYeL/DN/qF3p9lrdncXVojSTRRvuYKpIYjH3sEEHbnB4PNZ2m/ErwPqWgy67p/iG3udNhultJLiNHZVmYgBPu5zkgfjQB1tFY2oeKvDmn61Bot9rNnb6hOVEcDyYYls7QewLYOAcZwcZrOX4jeCG1DVtP/AOEkslutHdU1GJyVNsWbaN+RwCe/ToehoA6qisW38VeHbjWf7Hh1e2e/+0PbCEN8xlRC7oOxKqCTjp0PNLpfirw5qmsT6Pp+s2dzfwBi8EcmWwp2tjs2DwcZweDigDZoqlrerabotg1/q17DZ2ysF3yNjLE4CgdSSegHJrl/HPxI0Hw38MdW8d20y6pZ6fExCQMcvKDtEbcZQ7iAcjjvQB2tFee/Bnxj4k8V+Df+Er8SWWl2umXdrDe2EtkZN3ltEGkSRGyd0b7l3DhwAwAziuA8XftBvL8EfEHxE8Dw2M7aRqa26xX9tKyXFu0wiVwQybSSd3VsAYIBOQAfQNFc54U8Y6Hr0yabBqdo+sJZQ3dzaISGRJFBDAHqueMjI7Zq1o/irw5rGqXGl6XrNnd3luC0kUcmTgHaSP7wDAgkZAPB5oA2aK4L4p/FDQ/AOreHNJ1Au97rt8sESCNzsiBHmS/KDnaCOBySRXK6L8YriD4z+PPCPiqbSLTQfDdnBeQX0cEqSFJVjf8AeAu2dokAJAHTOAOAAez0Vjap4q8OaXpFtq99rNnFY3QDW8wk3CYFd2Uxkt8uTxngZqTUPEmg2Giw6zdataJp84XyJ1kDLNu5UJjO8nsFyTQBq0VyutfEXwRo2iWutan4ksbbTbqY28NyzExmUZyhIHysMHg4PBq/c+LfDVva3l1NrNokVlcC1uCX5SYgER46liCCAASc8UAbdFcrqfxG8D6ZbaRc33ibT4LfWX8vT5i5Mdw+QNoYDGckDBIPX0NQXnxS+H1nFdyXPirT4vsU7QXSMx8yF1GW3pjcqgcliNuCOeaAOxoqK0uLe8tYrq1mjnt5kEkckbBldSMggjqCKydP8XeGdQ1htIstas575WZfKV/vMv3gp6MVxyASR3xQBt0V41pfxa13xP8AGjWfA/hLSdOltPD1zBHqj3jSJLNE+4SyRMPlUxsEG1gd+4kEY59P8R67pujpBb3eqWtleXzGGyWZS5eTHXYpDMBwTgjjqR1oA1qK8h/Z9+Ldx43+Fd14y8YnStKMGqS2WbcOkTBQm3AZmJYl8YB54wK9GTxT4cbw03iRdasv7HVSzXZlAjGDggnsc8beueMZoA2KK8P0T44LH8XfGnh/xLeaPaeFtCsra7t9TS3mjfE4iKrLuZsY83bnavIzgZxXpVt4+8H3OvaVoUOv2r6lq9qt5p1v8wa5hKFw6cYI2qT+FAHTUVgL408Kt4g/sBdcszqfzgW4fJZk++qnozDuoJI9K82X486Nq/gHxh4i8Ozaej6NetaWMmp+bFbTkLGFeRwvyguzgDI6LkruyAD2iiuaPjTQLPQ9J1DWNX0+2fUbWO4jEUpkR1KqS6cBjGNw+cgDBGcUupePPB+nazpej3uv2cV9q0Yl0+Ikn7UpzzGQMN07H09RQB0lFc5B468HzeFrzxRH4hsP7GsnaO6u2k2pA6ttZXzyrAkDBGckV0FvNDc28dxbypLDKgeORGyrqRkEEdQRQA+iiigAooooAKKKKACiiigAooooAKKKKACiiigAooooAKKKKACiiigAooooAKKKKACiiigAooooAKKKKACiiigD5v8AjJpVxrP7U/gnU30XxbJoWl6fc2uo6hpthfRiGSSOXZsmhUMRl0yUJHJBONwrc+GOh6x4JvvFfgHUNP1SW91Nnm0zxcllNcterKrhBdThW2yRHj52C4xjHf3SigD5y/Zp+G15pFv4cm8TQ+KbbxL4Wa9s2jmCx2IhmkkctG4j/fK+5Tw7EMDnAGK6jwP4K1/w58bvE1jb24XwNqLxa/F8pCpfElWiXtjcPNPcFU/vV7LRQB8zXHwt1TUvjB4/tPFjeKZNM169s9U0e40xUEEjQbtiSSmNvKaMsNu4qCAfvHArb+Fmi3p/ag+Keo6p4d1NNJ1WG1js7q80yVbe58lFSQK7oFPzAY5+YDK5HNe/UUAfP3gjwn4msfiHcjQ7LUbPw9q8epX01vq1rk6HeuWjSW0lI584s7FByFJLdRmj+zb8Nb7SYPDr+KY/FNv4l8Kz31uElCx2Hk3EjyF438v98r7lJAdiGBztHFfR9FAHk37QvhjX9a1LwDrmkrcXVj4d8SW+oalZQIXeSEEZkVRy7IM/KMkhjgHFeb654O8Vx/C3426j/ZmrTJ4v1IzaLpcdlI9wy5A80xKpdC/GQwGAgJxX1DRQBxHwWt7qH4I+EtPurO6s7y30K2tZ7e6geGSOWOFY3VlcAjDKecYI5GQQa+aZfB/i/S/2LNZ+HE3hPX5fEcerhBb2+nSyiTF0km5GVSHQorHeMrxgkMQD9m0UAfM2p6B4mvv2hPDWp6fpmu2NhdfDz+zF1H+zpljtbphPtWXK/u2UlTh8Y4z1FX/2Zvhvc6PbeGrzxFb+KLTxN4Ziu9PlhuAsdksMru/7thH+/Vi6tkOxDDkjAB+iqKAPEv2h/DeuX3xP+E/ivT9Lu77TNB1aY6kbWFppIVl8na/loCxX922SAccZ4riL3RfEF58ZPjpqMfhfX0ttb8JvaabK+mTBLmZLNI2jR9u1juUgYOGx8uRX1JRQB8feF/BPjL+wfg5q2oWfiuz07RLS+0zWLe2sH+22LTeYiyCKSNmZCrqpKo2FHGOo9D8R/DfUPDsXwql8Px6zc+HfCGrTS3dlL/pNysMgOyXai7nKcgKoLAP3xXv1FAHxf8VPh/43b4UeJ/K0LW71/EXxAk1nT9MtrCSaSC0zKfMkVFPllgy/K2DwOM5r2D9ovwvrWr3HgPxT4ZttTFlpGtx6hqcOnWY+2FCihZxE6FmkjUEbCpOGI28Yr3CigD5V+K3w/bw7ofw70nwpovizVdPs/GiazOZLKW6kht8qZHYRxDywWJYRkbuTx1Ai1jRtcbx3+0Her4W8RPHruhi00iZdGuSLuQQ+SyxnZz85X2IG4ZUEj6vooA8z+A2n6sP2edA0a7j1DSNWi0k2ji7t3imt5QGUHa4B4OCD0OBjivJfBHw98aR6L8J/Ccljf2Gp+EPEF5f6zetCRAYWmlcbJT8svmqwXCkkBjnGK+pqKAPB/gjp+q2v7SHxZ1O80XWLSw1WS1awu7nT5oobgQhkk2uyhTywxz8w5GQCa2fHmga9F+0n4J8bJbXt7oFvpl1p0qW8Jk+yzybiHYDkK+VUt0GwZIzXr9FAHxZ4W+GXxL0z4O+Ho59B1zT5dD8cJrd1aWwie4mtv3eJYUBbdJHsYhGXJJ+61ejfEj4W38Pwdaz8EDxBexf8JPBr9za32Dc3ce7dKFj2IV+Y79mN2V6c4r6NooA+TfiJ8PfG3in4ifGDUdL8MagNP8R+HrWHTLmYJEJZYktnKFWYOCfLZRleDwcVZ0rRvEb/ABX+BmpDw34itrPSfCradf3b6VOFs7k2skIWQbcpiQjlgFx82dvNfVNFAHif7OOgXXh3wrB4R8X+G7u48QaNq93cR6hPYboW86R2FzFORsyVYghW3DJBFeTWHg7xdoX7KfxF+H954V1yXXp9dd7eG2sJZknRpLdleN1Uh1Ijc5GQuMNgkA/YtFAHzPoHhrxNpXiXRPFl5petXel3Pw3XQY7VdPlM1neqIgYni270DFW+cgL6kDBrn9O8D+MPDWvfs/6bquk6xqEvh4Xb6tcW1hLPDZLOy+VG0kalflwVPPAXJwCCfriigD5q+FOn6t4bl+OM2ufD/WdahvPENxe2mmSacxTVIGmkA8syL5cgOQcAk45APGfo7T38ywt5Psr2m6JT5DgBouB8h2kjI6cEjip6KACiiigAooooAKKKKACiiigAooooAKKKKACiiigAooooAKKKKACiiigAooooAKKKKACiiigAooooAKKKKACiiigAooooAKKKKACiiigAooryL9qfx/4r+GfgGLxZ4afSZNt3HbS219ZvLv35wwZZU24weMHOeoxQB67RXiXxI+KHivw94+8MfDDRo9NvfE+sWk07ahc6dOlpvVXaJFjViQGKbWfewQfMehFezWDXb6fbtfRxRXZiUzJExZFkx8wUnBIzmgCeivP/AIS654s8Rrq+q6vqmjXGjw39xZ6ebTTpIXmWFyhmZmmcYLK4AA6DOe1a3w1vvEWp6NJqWv3+mXUdxcSfYfsdk9v+5ViFZt0j7iwGeMDHrQunpcHpf1sdVRRRQAUUVwEGt+LL/wCMmoeHbDUtHGhaZZwXN4radI1wryltsIkEwXJCM2dnAKjB60dUgezZ39Fcpo194ivvH+sW/wDaGmN4fsFjjWJbJxcGZl3EGXzNpCgqfufxY7ZPV0dLgFFFAIIyCCPagAorF8H311qGnXc13J5jx6jdwKdoGEjndFHHooAraoAKK8/8Na34t1j4peI9Mj1PRm8OaLJDEwXTpBcPNJHvMXmedt+RShLbeS2MDrWr4VvvEeoeKtfa61DTJtCs7n7LZxw2TpMXCqz7pDIVYKW28KMkHpiha2+8HodXRRRQAUVlaz4g0zR9S0yx1KVrdtTlMFtK4xE0oGRGW6BmGdoPXBA5rQvBMbSUW80cM2w7JJE3qhxwSuRke2R9aTdlcOtiWivIPCvi/wCIGt/DCy1OC+8OzeJtZuGGlwpp0q26wpKytJIPOLFdgDEgjBIADZFdh8RPGVv8Ofhre+KvEsv2prC3XzWtbZlWaZsKoC5bYGcgctgZ61VgOvorwrxL8ZNcs/FvwnjsIbFNH8Z70vo7uwnjngdBGWMZZlyCZQBlCDtyCQ3HqeleOPCeqaBf67aa5a/2dp0skN9LNmH7LJGcOsiuAyEHswBpAdFRXG6p8UPAul+GLnxLfa8sOl2tyLW6lNtMWtpT0WVAm+PPGNwAO5f7wzpaL418L6xrz6Fp+rRy6ktpHei3aN42e3f7sqbgA6HplcgHg4NAHQUU2Xd5bbWVDg4ZhkD3Nef/AAj17xV4h8OXviLXtV0V9PeadNPa106SDMUbsomctM+Q20naMcY5pX3HY9CormPhreeItQ8Mwal4lvNOnnvCZbdbSze3CQknZuDSOSxXBPTGce9dPTYkwooooAKK8/1HW/Ftz8Y08L6LqejR6Vb6at/qAm06SSaPdJsSNXEyrl9rnleAvfNasF94juviVd6fbahpn9g2NpE9xEbJzcedJuwgl8zb0XcfkyAyjvmha287/h/wwPS/lb8f+HOrooooAKKAQSQCOOtZ3ie8bTvDmpagl3BZtbWsk3nzRGRI9qk7mUMu4DHTcPrSk1FNsaV3Y0aK888J694wk+EUnivxLf6RFqNxYfbbdbfTpEjgBXcisjTEuT8vAK8nHvXW+EP7e/4R2zfxLcWU+qPGHnNnbtDEpIztCs7njpnPPoKpqzafQlO6T7mtRVLX7iW10K/uoG2Sw20kiNgHDBSQcGjQZ5brQ7C6nbdLNbRyO2MZYqCTxSGXaKZOJDBIIZFjkKnY7LuCnHBIyMj2yK8k8LeMPHur/DqbUUvvD1z4h1C/mtdEhi06VIWWKZkMkgMxYqVXcSCAv+1kUDsevUVV0lL+PTbePVLi3ub4RgTy28Jijd+5VSzED2JNWqBIKKKKACiiigAooooAKKKKACiiigAooooAKKKKACiiigAooooAKKKKACvCf22NH1zxP8KYvDfhzQtU1bUZr+G4CWlq0iqked25hwp+YYBOTzjpXu1FAHz94rtNZ1n9qr4b+MbLw3r39iWWmXEF3cyafIgt3lSdEDgjI5Zc+gOTXvd9FJcWU8EUzQSSRsiyqOUJGAw+nWpqKUkmmmNOzueYeB9M8W6T4B0/4f8A/CNNpr2lqLOXWEvIXtmUcNNGN3mmRgSwV41AYnJ4yT4i6Lptj4x+Fz2tuYvsesG0gVZG2JELOfChc7f4RzjPvXp9YXiTwloniLUdN1DVI757jTJfOszBqNxAscmCN22N1Vjgkcg8EjoTVNtyUn3Tfyf9feKy5WvJr70Zt74q15fE2u6JYeFUvjYWC3VlKuqRL9qlIH7l1xmA5PDNkEAntWj/AGn4k+1mP/hF18n+zPtAl/tBObv/AJ9sY/8AInT2rcWONZHkWNFd8b2AwWx0ye9Oqbaf15/18l53P6/L+vn6W5C18U67/wAJNoOi6h4WS1/tGwa4u5E1SKV7GYAnyzGAGdOMeaOMkDHNZGi2Pibwp4s8UzQeGJddTXdRW9t7+C8hjEa+UkYinEjKyhNnBQSZU9M8H0Ty4/O87y08zbt34+bHXGfSnU+t/X87/wCQdLHAeLL27+Hfwu1XXIZLSbVhJ9pmaSFpEnuJZFXYFDKTnIRec8KSD0pdB8Za4+ueIodZ0lfsmlwWjLFp1vLPcLLKGLRsBncQojb5VGN+OcZrsNZ0nT9Yhgh1K3E8dvcxXUalmAEsbBkbgjOGAODxxUGk+HtI0rVtT1WxtWjvNUlEt3I0zvvYKFBAYkLwqjCgA4HpQv6/r+ugP+v6/rdmdp3iax1+d9JOjeI7ZZ43VpLrS7i2TbjkeYQNp9OQfSsL9naCK1+FtrbQKViivr5EBYthRdSgcnk/U16BcRLPBJC5cLIpUlHKMARjhlIIPuDkVkeD/C+jeEtLbTNDiuobRpWm2T3s1zh2OWIMrsRk5JAOMknqaFuwey9Tm/D/AIV0XX7G6uNTivHki1XUEXyb+eAY+1SHkRuoP1NdP4c8N6T4fEw0uO6QTEF/OvJp+nTHmM2PwxWlbW9vaoyW8McKs7SMEUAFmJZm47kkkn1NS0A9Wea+ErHxZ4Rm1zS4PC7ao+o6tcX0GrJewrAwmbK+erMJVKDCkIj5CjB5wLXjHUbr4c/D2ybTDBd3z6hBARNA0hu5rif96QFZSHYu79/oa9Aqjqmk6fqc9jPfW4mksLgXNsSzARyhWUNgHB4ZuuetC6L0+5f8AH1fr97Of8A+INc1rV/Edrq1pYwRabeJbwfZizEExK7o7E4ZlLAEgAdscZNvWvCh1PUZLz/hJfEdlvA/c2l6I4lwMcLtOKv6D4e0jQ5tQm0u1aGTULlrq6LTPJvlbqRuJ2j2XA9q1KOwLqeMfGH4Y6p4l0CHwlpuv+JbgapMoubu9vPMt7KJGDmQrtBaTIARQRzySAK9Ih0m80bwC2jafdXmrXlrp7QwTXswaaeQIQpdzgZJxya36KTV4uPcadpKXY4P4KeCbrwf4N0yDW5orvXI7GK2nljHyQoo4hj/ANkHJJ/iYknsBR/af8Laz40+BXiXw54ft1udTuY4XghLBfMMc8chUE8ZIQge+K9KoqpS5nclKyPmfxrpXiLVPG3wI1C18J+IDa+HlJ1SQ2D/AOjhkgQbh1GGjfI6gAHoQTyes/C/x9r2ifG3RLPSdSs59U8ULqumrKhji1CBZ5SVVz8uSCrAZGcCvsSikM+YfjD4BmvPgV4vl8J+HfF11rfiyawknt74vLcPNFKrsWjxiPaiEFuA2FA7Z1bDQPEP/DTXw+8Ut4f1ZdHi8FR2FxctaOFt7j99+7k4yhGRnPTIr6JooApa/ZzajoWoafb3JtZrm2khjmHWNmUgN+BOa4DwtpviYeBNO8A3HhVtHitrKOxu78XkMls8SgK5hCsZGLjON6JjJycgA+mUULr5/pf/ADDseaeN9Msrf4u/Di6hhKSI15bJiRtqxi3JAC52j64z710V94m1aLxpdeHrXw6l3FHpbXkF0uoxgvMDgQvHjdGGzxIcg4PpVzXPCeia1r2ma5qEd619pbFrN4tQuIUjJ6nYjhGyODuByODxxW2I4xK0ojQSMAGcDkgdATS6ff8A1+odfu/r9DBs9U8TSXGmpceFFt4p7Bp7yT+0Ub7LcDGIMAfvM5PzjAGOnNZsXivxDHqnhjT9S8IpaS6ukv25U1WKR9PZQSPlABmU45ZcBcjPWuyppjjMqymNDIoIVyOQD1Garr/X9f8ADet10PPbex8ReGfiB4m1i38NT+ILfXWt5Ibi1u4I3txHHs8qRZWTCA5YFC33myARz0Gn2svh7w3q2qX9xbR6hP52oXs+C8SOE4H8JZEREUdCQvaukqprWm2Ws6Td6TqUPn2V3C0M8e8rvRhhhlSCMj0NS0+Wy7WKTXNdnm3gP4g+KNbvPDralpNlBa6joUmp3EcMUhnG3ZsZV3HCsWIC/MTtznoK6uy8cWd1dw2y6D4qjaVwgeXQ7hEXPdmK4A9zWlH4a0WPxHH4hSzK6jHaCzSTzn2rCDkLszs7nnGeeta9U2r/ANd3+hCTt/Xb/M83+EVjbab4z+JFtZoyxDXIXw8jOctZwEnLEnqT34pNUOufE/4Pa7p/9mw6HqN35tqkRv1uIJQrDH76MYKOBtJAyMkYOK6zw94S0TQNW1PVNMjvlutUkEt402o3E6yOAAG2yOyqQABwBwAOgrbijjhjEcMaRoOiqMAfhUpe6k+yX3F3tK/nc4uKPW/E1tZ6VqXhWfw/ptu8Ul0txdQS+dsIKxRCJmyu5RktsOAMDk4zfG/jrWtH8ZajoumxabLb2egNqk81xE+LQhmG52VvmUhThAFJI+8ByPSKwtX8I+HtWi1mO/sDKNahjg1AieRDNGgIVcqwKgZP3cdTRK728/yCNl+H5ldby/1H4X/2hqlvHbX1zo/nXEMedscjQ5ZRnngkis3TPA3hzVNJsL+8h1Bria0hZzHql1GufLXoqSBR+Arr4LG1h05dPSFTarH5XlvlgVxjBzknPfPXvU0MccMSQxIscaKFRVGAoHQAVcmm20iY35UmZtppcOi6BLY6PDMwSNzDHLcPKzOQSBvkYnr6muQ+Bnge/wDCPg7Tl8RSQ3GvC1EUpj5jtkLFzEn/AAIks38R9guPQ6KlPcfSxT1u+bTdIu9Qjsbu/a3haUWtogaaYgZ2ICQCx6DJFTWFw11Y2901vNbNNEshhmAEkZIztYAkAjoeetTUUAFFFFABRRRQAUUUUAFFFFABRRRQAUUUUAFFFFABRRRQAUUUUAFFFFABRRRQAUUUUAFFFFABRRRQAUUUUAFFFFABRRRQAUUUUAFFFFABRRRQAUUUUAFFFFABRRRQAUUUUAFFFFABRRRQAUUUUAFFFFABRRRQAUUUUAFFFFABRRRQAUUUUAFFFFABRRRQAUUUUAFFFFABRRRQAUUUUAFFFFABRRRQB574h8Y+LbT4o23grStB0O4F3p0uoQXNzqUsWEjdEZWVYWwcuMYJ4FP8JfEqzurzxLpfi2Oy8Oah4bmhj1CSS9VrMrMpaJ0mYL94DowBBrifiXd+Frj9ofRhr+oT29lZeH7qKeWG5nt/KmaaFkRpIipyVDHbnnHTio/hLolpq3iz4h6DptndXvw41OFAlzewndPduGE4SWQeZMoH8blsEAA4xSjdx03s/wAH+Gmn3DlZP7vxR7JH4k8Oyf2d5ev6U/8AaefsG28jP2vHXyufn/4Dmp9b1jSNDsvt2tapY6Za7gnn3lwkMe49BuYgZrzD4N2mvXOppo/iS0fPgYPpdvdt929dgNk6+/keWDn+J2q/8Zb5LPxZ4ME8S2UL3F1nWmt2nNkfKx5aKAVDygsoZgcYOASRTlZW5eu3p/w39XEr636fmd5P4g0GC2t7qfW9MiguYmmt5XukCSxqu5nUk4ZQvJI4A5oh8QaDNpMGrw63pkmnXDiOG7S6QwysW2hVcHaSW4AB68V8ueDm8N6c3wmvNcsxE+n6hq1vdT3lkyyxhWkeJZCVBwNytjoCwOBV7x3ommf8IP4h8RzaTGugX3juxvNJR7XDLE0sKTyxrjcolZXPABYc85p6Xt5/ql+t/kJ7fL9H/kfQmqeJre68Ka1qXhHUdG1e70+KUYF2HhSZFzskMe4qR3HX6daoeBfHel6p4X8MT65rGjWOua3p0F0tj9pWN5GdQT5cbMXIzkDr0rg1bS7jxv418ZaAqQeGh4USwubiKEpFd3SlyuwAfOY4yEyB/EFHSs+2tWb4D+BPH2h25uNY8G2UNw8OzbJLCsQS7tzuwQ2zcQD/ABIKStZt+Xy1kv8AJ+g3ukvP56Rf+a9T1jxJ4ktzoupf8I74j8Mx6jYzxwTNf3QaC2kZ1GyUIwKsQSFBIO4itHVPEnh7SfP/ALV17SrA2yo1x9pu44/KDkhC24jaGIIGeuOK8c+Len2kfwJuNW13To11jVdTttSEcsHmSwTNNGQq4BIZIV2kj0bsaraldeC1+NHjrUjBZDzvCkW2cWh2yzHz/NwQuGco8YJ5bBx6ipk3Fa76/hG/56FRtL0/zdj3LWNa0bRtPXUNY1aw06zZgq3F1cpFGSegDMQMmrcU0U0CzwyLLEyh0aM7gykZBGOuRXzNL4qs/D3gf4P+JZPOvbiw0qS0ktLi2uWi3/Z0STcYopXSVSMD5CCCwyK9I/Zgj8Nw/DuSPQLi2mnN9NLqHlWD2hSaRjIE2yIrlVVlVWYZKgfQaOOskuhmnpF9y7pPxc0HUotDkhaNBq+rTaYu/wAweTLGM+U/ycSnj5enX5uK7CPxV4XltGu4/Emjvbrci0aVb6MoJycCInON+f4evtWrK0cMTyvgIgLMcdAOpr5u1HR5tT8Dafea9DPJd+OvEwmYfZ3LWOntIJdgUAlXaKCJCeCSwHapWrS9PxaX+f8AW9Pa/r+F3/kv+HPUNX8deJrL/hIRD4Usrj+y76CG3YasoW6ikODzs+WZeP3XOdy8810Pjvxr4e8E6DHrHiS/isIJZUhiWRgGeRyAFGfrknoACTXRBVAwAMV57+0VBNP8LLtooZJhBe2NxIEQsVjS6iZ2wOSAoJPsKW1vl/X6h3fqdHb60194nsk07WvD9xpE+nPc+Uk2+7lbeoWWMhtphxuBODyRzVq38TeG7m6t7W38QaTNcXUbSW8Ud5GzyopIZlAOWAIIJHTBryzUr/wpN8f7XUPLszb33hC4juZntMCdTKjKshK/NmNWIB/hHpXmnhn/AIRG3+Efw8s5rOBJU8W+beRG0fcqLJICXG3IQRvGOeNpA6cVUdbL+via/wCCEtL+l/8AyVM+o9P17QtR0qXVtP1rTbzT4d3m3UF0kkKbRlsuDgY75PFQxeKPDMuhPr0fiLSH0hGKvfrexm3U5xgyZ2g5469a+ePGN+z674/m0OLU7iysfEWmahfW+lw4mltYoAkzwhl2uySBSevMftWjKnhU6FL4m8Pa94w0z+0tdt5k1+/s3Ki8WGRd727xrui24R2IAJIOflzUp3V/T8bf5v5r7m1Z29f1/wCB959AWGsaTqGkjV7HVLK704qzi7huFeEqudx3g7cDByc8YNeYeJ/jHZ3XgmLxL8Pr3RdWhj1q20+8E8pZkjkuFh3qiHOSSSpYgY556V0fwOub+78ARSalpdlYTfa7n5rONo7e7BlY/aY0blVkzvwfXjjFeLeI7ixh+BF/4b1CORL2LxmTc2rQPnyzqnmknA5HlfNx/DzT/wCXiXTT/wBKj+jJfwN9dfyf6o+ldJ1jSdXW4bSdUsdQFtKYJzbXCy+VIOqNtJ2sPQ81HouvaHrT3CaNrWnak1q+y4FpdJKYW54baTtPB4PpXguqyyap4r+Lmk+DDme80DTxp8VtHsWYxJIJEjO3bnYUXHuBiui+CEnhfX/FC+JtFHjKbUotLWyvW1iBrdLVQQy25HlqsjBt2NpYLzzzTirv5f5/5f11ctP69H+v4fd3d98QfDa+MbnwTaaxpzeJIrTz0tZrgIC5+5Ge5Y4yQoJA5x0rP+Dvj+PxZ4Q0a41y+0a18RX8c0h0+3m2sypK6FkjZi5X5Ov16Vl6rd22jftA3N/qe+3trzwukNvMYmZXdJ5GdcgHBCkE57c15F4LvtF0/wAF/CvyFS3vo/Fs01+Vt2EiqwmUvIduQNrxDJ7FR0pU/eSv1/8Akmglo35f/Ip/8A+nrjXtDt9ag0S41nTodVuF3Q2T3SLPIME5WMncRgHoOxps3iHQIdcj0KbXNMj1aUbo7FrtBcOMZyI87jwCelfPyWun3njXWfCPjFPGr66fEranpkFpCRaXa+bvt51mWMiMIgCsWcYCEDPSm38M958NvFPgTUrO5Pj9tfmubErbt5k0jTiSC6jkxjYseMtn5QpB9KI6pPvr+X4q/wCH3OWja7f8HX00X3/f9B33iDQbC8+x32uaZa3O6NfJmukR90hIjG0nOWIIHqRxTode0ObW5dDh1rTZNVhTzJbJbpDOi8fM0edwHI5I7ivH/Ctj4dl/aU8UQvY2El5Joll+9NoNsl3HJIZWztwZAfLJPXpXK/Di30K/n0jRfGEHjGTxV4buZ5Ly1urcixiyGE1wZRHseKRWJ2liX3YIPWjovn+dv+C/IXf+ul/+AfQtv4m8N3F1bWlv4g0mW4uld7eJLyNnmVCQ5QA5YAggkdMGrOi6xpOt2hvNG1Sx1K2VzGZrS4WZA46ruUkZHpXyv4d/4RG3+EHgazms4ElXxl513EbR9yxrNJlmG3IQROg9NpA6cV7B8KdS02b4v/Ei1sXCo9zZyRqsRRHK24SRl4AOGAUkdxTS3/rs/wBfwE3/AF82v0PQtU8Q6Bpd/bafqmuaZY3l2QLa3uLtI5JjnGEViC3PHFcp8T/iHp/hfV9G8OpreiabqmryMqz6jKpjtI1Rm8x496MwYrtHzKCT14xXA63Ja22o/FPw34zsZ7i811hLo2LZpDewGAJDFEQMb0kU/LnIJz3zUur339g678HNN8VXpbVrCFzqUjIz7Ga1MYZ2AIGX4yTyale9b5fjuvVW1HLS/wA/w6/Poeu+FrzWl8KQXnjBNNstSjjdrxrWUm2AUn94pblVKgNgk7c4JOM1zHgDx7P4o+JHijRLe40K90TTbW0nsLvTbkzmXzTKH8xwduQYx8qjj1Pav+0F9uXwvo93FYz3+kWmuWlzrdvDGZGeyRiXJQcuqnYxUA5C9MZrz/Vpzr/jL4pf8IPb3M1xq3hmz+y3VtaOsVxLH54dfN27d5BCjPXpzg0OW8vX8r/16Dtpb0/9Kse8aNr2h61Jcx6PrWm6i9q+y4W0uklMLc8OFJ2ng8H0NcMPiZbzfFuPw/aat4ZufDa6Nc3t1ewXwklt5oZIwyyEHZGoDk85PHbHPk88Vr4q8F65rfgO18cXviWLQVsLuHUoGtzFB5iM9ovyIsj7fMA2Fsc4PIz2Gma14Z1b45+EtQ8NWMz2b+GLqyZrfTZFW3JeBo4pcLiPaA3DYx071VrSXz/J2+W3z/FXVn/XVX/X+tvW4fFHhmdtPWHxFpEramCbAJexk3YHXysH58f7Oalu/EGg2msQaNda1ptvqdwN0FnLdIs8o55VCdx6HoOxr510XUrex8MfDTRJNO1KXUtG8WP9vt4dPlkezBa4A3YXgHcCMdRkjgGuh0LUtLHiTxJ4F8c+E9T1DXbvxM2pacVspXivId6tbTeeo2oIlUA7iNoTGD0ojq/68v8AP8PuT0V/66/5fiehWfxI8OeJNH8Rnwj4l0Fr3SBLG0t7cD7PG6j/AFkgDBvKDHBbgHBwa6K81/StF0W0vvEmuaPp6yoim4luVhgkkK5OxnPIPJHOcV4b4iXTE+Hfxk0TWLNXu21K7uoYJrQvu3xxiB1+Ugkt90jnIOOlbFprFtpfxE0LXvEZEnhXUPCEdlYXbwNJDBcBt00b8HaZE29cZ2Y7VMXeK80vyb/NW/qxT0b9X+aX5O57Ncapplutq1xqNpCLtttsZJlXzjtLYTJ+Y4BPHYZpNG1bS9asVvtH1Ky1K0ZiontJ1ljJBwRuUkZBr5nk0XTNH0D4dWvinTwsSeLrqezhvLUtLa6Uxn8uN+CUj+aPKHjkAjjFeofBXUrG58d/Em2tZThtcWeJfLZVZPs8SM65ABG9WBI7iqjrf+v5f8/wJen9ev8Al+J6DqPiLQNN1S20rUNc0yz1C6x9ntZ7tI5ZsnA2ITlueOBTNR8TeG9NaVdR8QaTZtDKkMonvI4yjuMorZPDMASAeTjivn7483DXF98QbEW8+m3KJpskUVtZySzasEZGE5faQI4vmXCYwQSx5ApNSvPBcmsfGW/s7a1D3uioLV1smUzs0LLJsG35maQxgkck7c5wKjm93m9f6/r/AIBajeXL6H0L4l1vTdB0t77UtU0zTkPyRSahdrbwtIQdql26Z9sn2rA+C3ijVPGXw7svEGsw2MV9NPcxSLZbjD+6uJIwVLEkghAc9+vHSvN/DuuW9l408Ja54kEknhyfwdFZ2F9LCzxQXu7/AEiN+Dsd0VRlgMhSB3FdT+y80a/Ca3so7C7sltdQvlEc9o8A2tdSsu0MBkbWHTgdO1aONm16/g7f8H5/fnzXivl+Kv8A16G3rXjrT/Cmn+Itb8Wa9oS6VYXiQWy2jkzRkov7qYFj+9LEkAY+Ugnua15vGnhC302x1K78UaHa2l+u60mm1CJUnx12MWw2M9s14ZqFvY3Hgv43aXoFmmW1L7RHb21sVDr5cW91UAbvmSTJGckGr/xa1i3ub5NQ8O6mHurrw8ijS7/T3msddg8xwLdSAGjm3Z2kHneOCBkQnt8vyuW1q/n+aX6nvl9eWdjZS319dQWtrEm+SeaQJGi+pY8Ae9Z8nijw1HY3d/J4i0hLSykEV1O17GI4HIBCu2cKfmHBweR61wn7RS2d5+z3rq6ppsYnm03/AEa1li8147kp8irgH5wcgEc1yfjyTT9FsPh94osotWtPCiQSJf3Wg2gaaCZ4o0indNjMwAV0JwWG7HfFN7tdrfjf/L8UJapedz2X/hLPCv2qwtP+El0b7RqKLJYxfbot90jfdaMbsuD2K5zU0HiHQJ11Bodc0yVdNYrflLtCLUgZIlwfkIwfvYrxa68L2ekfDLSfGXgTStaml8OarJq9jDfIRdXlrKf9KRY2CmMSKzsqkDkA4GcVq/FrT9W034d6brv2TVHK65Dq2vxaYitdiEhvuAghjETEcf8ATPIoen32++35a39OgLXb+rX/AOB9/U9StvEvh250yDVLbX9KmsLiXyYbqO8jaKSTONiuDgtkEYBzmq0/jXwbb21pdT+LdBigvCwtZX1GJUnKttbYS2GweDjODxXzp4xs/AUmhadr2nwazfQal4tsryW91m0dZJtpAuJI42jVkTaEDttAbHcDNdV8ZGg0rxNexeG3gW5l0qLzfD91pxksdbjaV2EcTIAYp9xY5B5LAkd6fr3t+Cf6hvt2v+LR7dqGvaFp+pWumahrWm2l9eHFrbT3SJLOc4+RCctz6Cl13XNE0G2S61zWNP0qB38tJby5SFGb+6CxAJ9q+evEUdhdeN/FHhbx5b+NUm1q9gvNLttOty9veR7E8tPMSNtjxuhBLMoGAQete1fEnwovi/4d3/h5mMV1JAr2krHc0NzHhonz6h1HP1qXpHmf9d/mhqzly/1/wxop4t8KveXlmnibRWubGNpbyEX0Re3RfvNIu7KAdycAUs/izwtb2ljeT+JdGittROLKZ76JUuTxxGxbD9R0z1rxnTY/Gt7r2jeLjoNxp8/jWwGj6tamEBrAxruW4c/T7RjPUGMcGqfxEttI0r4ia34e8XxeLLfw7rWl21rpA0a0M8E8UabHtGCxuytuO4dF+YnI7tq2nX/h/wDgW/z0FHX+vT/g/wBan0WTxntWJB4k0zWNL1CXwpq+jaxdWqMNsV6skaS4JVZDHuK/lmuQ+LGj69N+z/f6P4Zt7ttQTTYo1tZJS88sabfMiLfxOyBl9yfesTTprDxX8WfDfibwVFNHY2uh3VvrDrbtCuxlT7PbuCB86tk7f4QD0zypbtLz/Jv9Lf1qReibX9XX9f1p1Hwe8fQ+LvCGi3Gs6ho1v4iv7Z55NPtpwrbVdl3JGzF9vy9a0vDHxE8G+JNR1mx0jX9PuJdGkaO7xcJ8u0Au45zsXOC/TIPPFeJeB9Lt7vwB4I8K6VpptvF2l+IUvL8fZWjlslSZ/OklYgY3R4Tr824AZFa2v3S6XpfxgsbjQTqlzNqsd4tjLBKUktmitl847BlkUhmIU5Owim3v8/8A238NX933JdF6fr/kvvPX77xPp2oeENT1fwt4k8OTm3icJezXay2UMoGR5rI3CjIJ5BxVyXxBpOnWkZ1rXNItZ1tBczlrpY0CcAyDcciPcQMnjkc183eIZdKuLD4uxahdy66uo6NYzWdzcacVjupkidd8KhNvDlACMkHHJrq7W88Gt8cPCmrTx2RZfCTGS6Nsf9aPKKbm28sI1fGeQM4xT62/rZv9Av7t/wCt4/5nt8ms6PHZ2d5JqtgltfPHHZzNcIEuGflFjbOHLdgM57VerxT4H6t4YT4N+GYdctRc+XrUltaRS6e8pt7lrmVoCF2Ex4Ugh+AoI5Fe10ND62/rcKzvE1lqWoaDd2Wj6y+i38se2C+S3ScwN/e2OCrfQ1o0UmrgnYyfCeijQdHSya8mv7p3aa7vJlVZLmZjl5GCgKM9AAAAAAOAK1qKKbdwRyvibwVBrvi/Q/E0uuavaXGil2tbe28jyWLjDlt8TMdy/KcMMAcYPNP+Ivgy28baXa6deaxqmnQ213Fdj7CYQXkjYPGWMkb8BgDgYz3yOK6eil/w4DIEaOFI3leVlUAyOBuc+pwAMn2AFc34v8Maj4h1XT8+Jrqz0OIH+0NJitomW/8AmDKGlYF0UEYIUjcDg109FHW4BRRRQBzviLwquq6zb61Z69rOi6hDA1v51i8TCSJiG2tHNHInUZDBQ3vjitDQNJXSbaRWvbvULmZ99xd3RTzZmxgE7FVRgAABVAGOlaVFC0AKKKKACiiigAooooAKKKKACiiigAooooAKKKKACiiigAooooAKKKKACiiigAooooAKKKKACiiigAooooAKKKKACiiigAooooAKKKKACiiigAooooAKKKKACiiigAooooAKKKKACiiigAooooAKKKKACiiigAooooAKKKKACuR8V+LNU0nxhovh3TtAi1J9VSWQSm/EPkrHguzLsORhhj1Jx7111eeeIl1LRvi1H4pm0XU9W0x9G+w250+ISvbS+bvfemQcOAmGGcbSD1FC+Jf10YdH/XU6W+1nVYfGNnolrosdzaS25nuL03gQ24DYAMe0lsnpz2bpjnerm9FttS1FNS1a7WfSZ76MRWi4Uz20IB2swIKhyWLbSCBwD3Fcr8OvFGrWPwR0/wAQahb6v4mvY2kWbydjXEqidlLnJVThRk47DgdqPJ/1f/ID06isG+8QXludV8nw1q10tjaJcwtEI/8ATWYE+VFlh84wM7sDkc02+8Q31u10sfhbWLjydNF6pjEeJZM/8ey5cfvfrhfej+v6+4Fr/X9dyp8QvFWoeGX0aHT9DTVp9VvRZxxm9EBVypYHlWyuFYn0x3q1r2t6zYX+i2djoMV9JqDlbj/ThH9mCrlm5U7wOnGOSvrxyviafUb7X/BPjiLQdVu9LtYLh57GGNWureaaNVR2jz8wUb1O0kgtnkV1Hh6S91jV31270640+1jh8iygul2znJBkdl/hyQoA64XPGRTStv3/AKQPXVdjo6K86tPiLqV1fpbwaBbzQjXm0mS4jvWKHDEbk/d/M4ALMvCqAfnJ4rck+IPhaO8a0a6vhMsnlkDS7ojdnHXy8de+cUlra3X+v1QPS/8AX9bHU1U1m6ksdJuryGKOV4ImkCSS+WpwM8tg7R74NcbYXWqxfHjUNNl1i8uNNl8PxXUVlJsEUEnnshKbVBOQOSxJ/DijxPPrHjn4aeK9J0vSb7SNUZZ9PSK+2IZPlHzKykja6twT0zyOKl3cLrz/AAdilZTs/L8VcueGPF2q6x8OT4vn8Ox2Bls/tlraSX4YyRFNwLvswhI9jiuh8OXmoaholre6ppn9l3c0Yd7XzhKYs9iwABPrx1rk9O1C88QaVY+HrXwvq+kWqpEl82owCJY4VA3RJgkOzY2ccAEnPQG94s8X3WjeKrDQbXTbe+kvLGe6X/Sijx+WyDLDYQI/n5fdkYOFJwDpOyb/AA+X9fgRG9lf5nWscKT6Cs7wtqT6x4Z0vVpIlie9tIrho1OQpdA2Ae+M1D4P1afXvCOn6zdWYspry2WZoA5cISOgYqpI9yAfYVyPgfw7r9z4K0K4t/H2uWUUmm27JbxWlkyRjyl+UF4CxH1JNKzTkn0t+o1Zq56DeyTRWk0ltCs0yoTHGz7AzY4BbBx9cGvOtI+Jer6n4E03xHbeD915qt0IdP0wamvmzpkhpN2zChcFj2285zxXZ6uuo2Pg+9W2kuNT1GGxk8pmVFknlCHbwoVQScdABXK/BTwbfeHvCejzeIlj/tmHTYrQQo26OzjAGY1Pdmb5nbueOgFJbv5fqD2Xz/Q763aRoI2mjEcpUF0DbgrY5Ge/1ryu8+M+l6bo3j3XNR/saXTfC86R2xsNYiuJbvcuArovMLmQFQrc8Nx8uT6vXxhfWmpPpf7SEa6NrJbXLuBtLA02f/TAJpQTH8nzcsv4HPSgD6V+DHjHXPHHhpfEGp6NZWNheRQ3Gmz2t4JlmjkjDMjDqrxtlGz1KnFdPB4i0C41k6LBrWnSamFLm0W5QzbR1OzOcCuc+BwYfBLwdBNbzxSwaDaW80MsTRyJJHCqOhVgCCGUivnldH8S3XiT4O6lZeDtX0HSNI8U31r9gMcsj2UDyR7XlkbLEPtkJb7gGB7kA+lYviH4CliuJY/Gnh547adbadhqMREUrEhY2+b5WJBAB5ODV3xbr9nomlyM+o6bbX00Un2CK8nCLPKELBQM5PTnHOK+R7nStWvPDP7R8dvoWrvLq+ox3Gmg6dMDdxC5fLR5X5vvA4Hrmu28Gab4ih8ceDfEWqWup3Ok3Pw3GkQhrOQtb36pGZY5ARuVm2NywAOMZ5oA9d/Z+8f3XxN+F+n+MLzTodOmupZkMEUhdV2SMg5PPOM11t9r+h2OpwaXe6xp9tfT/wCptpbhVkk+ik5NeWfsZ6PrPh/4EaZouvaRfaVf21zcF4bqIoxV5C6sM9Rhh+II7V5x8Q/CfjEw/GfQ57O+1DV/Feo2E3h2WKBissKSKQokHyx+Uo2ncV+7nvQB9F3fjnwXaalf6ZdeLNDgvtOiM17bSX0ay28Yxl3UnKr8y8njkVxXj/4ryeG/iV4E0K1h0q90HxWkz/2iLk/uFiUM0gI+RkKspznsa8y0jTNYg/ag16TUrXUL1/8AhAP7MbUfsEghuL1Y4mcK+3bkhXPB9uvFeffCy11iC5+AVve6Lrsc2g3+qLqfm6ZcAWizTDyd5KYAI6dgPSgD68t/iL4AuNLfVLfxr4emsEnW2a5j1GJolmYZWMsGxuI6DrUPxb8Yf8IP4LuNci/sl7oSJFbQ6lqUdjFM7HlfNk+UHaGbHfbXCeAvBmqeGfjX4m0W1g2+DL2SPxFbru+WK8YlHiC9ANw8zHGCqY6Un7a9reah+z9q2mabY3l9e3d1apBb2tu8zuVmVzwgJACqxyeOKALfjv4yTaf8R7D4eeE9L0/WPEVxp39oPDNqCxRkfeECPjHmMm5hnAwAcc167EzNEjOmxyoLLnO0+ma+btJ8+4/a88J6xFp+p/2cPBMVk101hMsSznfII2YrgNtYHnpnHXivpOgAooooAKKKKACiiigAooooAKKKKACiiigAooooAKKKKACiiigAooooAKKKKACiiigAooooAKKKKACiiigAooooAKKKKACiiigAooooAju4mntZYVmlgMiFRJHjemR1GQRke4Nc74S8E6P4d8MR+Hd9xq1hFOZ4l1Ly5ijbt4xhQOG+YcZBPWumooAKivbW2vbSWzvLeK5tplKSxSoHR1PUEHgj2qWigBsUaRRrHGioiAKqqMBQOgApx5BGSPcUUUAc0vgvSY49FjgmvYE0e4kuYRHNt813DBjIcZbO9umOtdLRRQBzi+EbVfHzeMv7U1Q3jWotDbmRPs/lAkhduzP3iWzu6+3FbdhZWenwG3sLSC1hLs5jhjCLuY5Y4Hckkk9yasUULRWDrcKxtS8N6dqFzqV1OZxPqFj9gkkR8MkPzHCccElyT68elbNFJq40ynounQ6Vo9rpcMs80VtEsSvM+52AGMk+v5CpdOs7bT7C3sLOIRW1tEsUMYJIVFGAOeegqeiqbuJK2gUUUUgCiiigAooooAKKKKACiiigAqG+toryyns59/lTxtG+xyjbWGDhgQQcHqDkVNRQBgeAvCWk+C/D1voejtdvbW67I2upjLIE3EqpY8kLuIHoOK36KKACiiigAooooAKKKKACiiigAooooAKKKKACiiigAooooAKKKKACiiigAooooAKKKKACiiigAooooAKKKKACiiigAooooAKKKKACiiigArC1/wAX+GdB1O00zWNYtrO9vP8Aj2hkJ3S84+UY5rdrzvUrqKf4/afa6hPHbw6boMtxZrK4XzppZQjlc/e2IgB9N49aF8SX9bN/oD2b/rex1174k0Ky8QWnh+61OCLVLxS9vatnfIo6kewrWrmLC8Op6tqutabEt6lnCbO0y+1JpFJaTa+Om7apIyMr7VW8D+OLXVvh3YeLfET2GgLcMUlWa7URRv5pjC+Y20HJAA9SaF/X6A9zsKKzrrXtDtGvluta06BtPhFxeiS5RTbRHJDyZPyKcHk4HBptz4h0C2My3GuaZCYLQXswkukXy7f/AJ7Nk8R8H5jx70AVvEHi/wAM+H9RtNO1nWLayu7z/j2hkJ3S84+UY5qa/wDEuhWOvWeg3mpwQ6neqWtrZs75QOpFcbe6nZal8ctDEt9bCwtPD819p8nnLsupZpAhaM9H2xrzjoJAe9dNo9zDq3iO+1W3bzrSzj+xwyqMq7g5lKHvg7VJHdSOoNCWib8/wbX5g+tvL8dfyOiorm9M8c+F9SvbCys9Rke4vy4gja0mQ5XcSH3IPLOEcgPtLbTjODXSUAFVrO/tbu6vLaCQtLZyiGcbSNrFFcDnr8rqePWud8J+KNQ1bxn4n8P3+lRWS6NJAIJEuPMM8cqFgxGBtPHTms231DxFZ+KvE66L4ci1WNtQjMjvqC2+w/ZIOMFTn60LX7v8h23O9rC03xh4Z1LxDc+H7HWba41W1JE9qhO+PHXcMcVZ8O3ms3lvI+s6LHpUqthI0uxPvGOuQBj6Vw3wt1rT4bfxn4i1i+gt7qTXbn7VHJIPMgjhAjiRl6g7EVgO+4Y60Lf5X/L/ADF0072/P/I7fRfEuha1qF9p+l6nBd3Wnv5d3FGTmFv7rehrWrmdO1G10Dwr/bOti4tvtdx58+LeSR0aZ8IrKiluAUTJHAAzitHQvEeja5dXttpV59pksnVJyI3VckcFWIAdeD8ykjIIzkGj8wNWiud1vVfFdrqLw6X4Th1G1AG2dtUSEsccjaUOMfWvOfin4y+JejT6LdaJ4QDarLdeRFpS6qsy38ZGXBUINm0AN5mQF6HIOKL7Dser+I9c0jw5pMura5qEOn2MRHmTzHCJn1Pas9vG/hNRpBbXLRRrLFdNySPtRHZOOa5f9oDU2tfgbrE2oQm1mvIIbWSFCZSjzSJGVG0Zc/Meg5roPCOk3U10PEGtQmO58vydPtG/5cbf0x/z1bALntwo4HIt3clvRW6nU1y0HxD8GzaFreuf25BHp2h3UlpqNxKrIsEseAy/MBnqOmc54rqGG5SpzgjHBxXwz4u1DVNY/Ze+LKavrGq6gNK8bC3szc30spSJZokCEsxLrhicNnnDdQDQM+yvBfi7QvGFjc3mhXMsyWty1rcJLA8MkUqgEqyuARwQenIIrdrm9GhXTfhtbC0vEsWi0lSt3dEyiIiEYkkLHL4wCcnJA614H4G+IOuXXxp+G2m2XiW91fRvE+jXY1GeZpFivZoEm/0iGJjmDLxcBQuRn5RxQB9QVm+KNbsPDfh6+17VWmWwsIWnuXihaVkjXlm2qCSAMk4HABNfHUXjXxlpn7PvjrxZD4t1+XVfD/jj7Np8lxqMsoSBWiXynDMfMQhjlXyO/XmvQ/iL4m1zxH4p+KPh/Ubm8tNL0TwBJd2UEMxjjuJZrZi8rBT84+YoFbIG0kDPNAHv3g7xHpHi7wzY+JNBuWudMvkMlvK0bIWUEj7rAEcg9RWtXlX7I5B/Zy8G4IP+hv8A+jXryfVPiX46Hg3xV49WfUIta0nx4mi2mkiYiE2g8keQ0X3GZt7fORuyeCBxQB9W1y114/8ADFr8RrT4fXF3cReIby3a5toGtZNksYVmLCTbs4CN36jFfP2sa14i/wCE+/aAsV8T+IYbXQ9AXUNMhXVJgLOc23nZj+bKjf8Awj5cfLjGBWF4U1PUPHfx1+D+oa7e3AvtV8D3Iubq0kMEu4i7XerIQUbjORjmgD7HrF8YeKdC8I6dBqHiC+FnbT3cVnG5jZ90sjbUXCgnk9+grxb4Hf29e63qPw98T634iutZ8Ia7JdXV+2q3I+22zqGtt53YZWGMxnjC5xlmzb/bW1fV9B+H3h7VND1fUdMu/wDhI7a3Z7S6ki3xusjFWCkBuUUjIOMcYyaAPSvFXxJ8GeGNdh0PWNYWHUJBGzQpE8hhSRxGjyFQRGrOQoLYGSK66vm/wTp9u37ePjoubhwnh2GYK9xIy7m+zZBBbBUZyFPCnBAGBX0hQAUUUUAFFFFABRRRQAUUUUAFFFFABRRRQAUUUUAFFFFABRRRQAUUUUAFFFFABRRRQAUUUUAFFFFABRRRQAUUUUAFFFFABWfreh6LrkEcGt6Pp+pxRtuRLy2SZVbGMgMDg1oUUAVjD9k037Pplrbr5MWy3gz5UQwMKuVU7V6DgHA7VwngjwNqMXwui8H+Ko9L3RzuzfZWF3FLGZTJgiaJcH5iPukjGQQenolFHW4FGTR9JkFwJdMspPtMIguN8Ct50YBAR8j5lGTweOTUWqaHp97a3Ua2trDNcWptDOLWN2EXZMMpDKM52kEe1adFD1BaGK3hXw7NoVlot9ounX9jZIqwQ3NpHIiYGMhSMA49AK0Htvs2ktZ6VDb23lwGO2jC7I48LhRgDhRx0HSrVFD1v5gtLHnugeArrRr7wxBAbKbT9Mtbk3kksj+fLdzBQ0qgDByPMXJYYD9DW1YeAPCtjfQ31tY3SzwuJEZtQuGAYexkIP0IrqKKd9biscX4V0LxFY/EnxRruoQaUumastuLcwXkjzL5K7RvQxKo3Ak8McYxz1ro9K0v7DqWrXnn+Z/aNyk+3bjy9sMceM55/wBXnPHXFaNFJaIYVl3Xhzw9daxHrN1oOlz6nEVMd5JaRtOhXphyNwx25rUooA57x54efxPpdtpLzCOya8imvQHKtJFG2/YMDuwXPTjNR+D9E1DS9Z8QXl6lgsd9do1r9nLFhAkaoisCoC4weBkc9e1dLRQtP69P8geoUwwwm4FwYYzMFKCTaNwUnJGeuOBxT6KAIrm2t7pUW5t4p1R1kQSIGCupyrDPQg8g9qloooARgGUqehGK4QfB34ajR7zR/wDhFLU6ffXCXV1bmWQpPKucO43fM3zHk9eCegx3lFAFO00ywtdGi0eG3X7BHALdYXJceWF27TuySMcc1i2nw/8ABdnJo8ln4csLZ9EEo0xoU2G1EgIcIR0BBPHua6aigDh4PhJ8OYNA1HQI/Ctn/ZepTJPeWpZ2SaRDlXbLfez36njOcVrXXgfwndfZ/tWh2s5t7E6ejSAsxtiu0xMScuuOzZ9etdFRQBR0PR9J0PT10/RdNs9Os0JZYLWFYkBPU4UAZPrVCbwf4Ym14a5Loto2oeYJfNK9ZAMCQr90uAAAxGR61u0UAcmvw38Drqmt6p/wj9ubzXYJbfVJS7k3ccnDq+WwRjgeg4GKxp/hD4R02FNQ8IaHp+leIbC3ePR72XzZUs2IO0BN/wBzLElRwcnjmvRaKAOe8E6TqdjZf2h4ibT5vEV3BAmoz2SFYnaNMALkAlcl2GRxvI7UvjbwV4X8a2tta+KdHh1SC2kMsMcrMFR8Y3YBHOOh7ZOK6CigDmdM8BeEdN8Wy+LLLRo4tcmj8qW982RpJEwBtYljkYUcH0FdNRRQAUUUUAFFFFABRRRQAUUUUAFFFFABRRRQAUUUUAFFFFABRRRQAUUUUAFFFFABRRRQAUUUUAFFFFABRRRQAUUUUAFFFFABRRXm3iqzj8QfGzRdIF5qkMOnaVLf3yWupXECSbpAkKssbqp+YO3I5245HFC3S/ra4PZs9JorhPFkmn2fie78U3n9uTweHtP3yW2n3FwwldiTg26NtchRxkfxHPA46zw7qtvrugWGtWaypb31ulxEsoAcK6hgCASM4PqaFqv6+X5A9/6/rqX6KKKACivNvGFnHr/xo0DRReanDFY6ZNqN8lrqVxbpIpcRwoyxuoPzb25HOzHTit2/0+zvviAmpT3l7DHo9mGcJqM0UBdySDJGHCNhVJywP3ue1C2T9fwv/kD3aOsoqvBfWU8yww3lvLI0QmVElBYoTgMAP4ffpU7MFUs3AAyaHoAtFcrpfjizvPFFt4futG1nS5723kuNPmvIYxFeRpjeU2OzKQGU7ZAjYPTrit4r1zSdA8eaXe6zqEFjbHSrtBJM2FLGa3wKOq8/+D/lYdjs6KwvD/jHwv4gvGs9F1yzvrhU8xo4XyQucZ/WuSvLOLxB8eGgF5qkdroejxzXUUGp3EUUtxNL+6DRo4Q7Uic4I58wZzxR1SF0b7f1+p6VRXJfYrGXx9f+ILi+vIYtMto7dgdRlS18xgWYtFvEeQhj5I/jPoK6eG8tJp2ghuoJJVRXZEkBYK33SQOx7GjoBNRVfUrtLDT572SK4lSCMuUghaWRgB0VFBLH2FZ/grxFZeLPCmneJNOhuYbTUIRNFHcoElUHswBIB46ZoA2KK5nVPH3gzS9Qm0/UPEmn211A22WKSTDIcZwa5PxN8cPBOga3pqXWs2NxpF84tzdW7l3tpyfl3oBkxsONw+6RyMHIFrYD1KiuL+KmtXFppmiaXpt09vP4h1WDTkuYzhoo3DPI6ns3lowU9iQe1YPgTRrC5+KviS5sZtTh0zQRbafa2q6pc/Z/tHlmSVzFv2E4kjU5ByVJPJJoWv8AXp/mgei/r+ujPUqK5LQbKwi8R694qmvryOJpvsyefqUptkWMAO4jZ/LQl9ykgD7g9Tnp4by0mnaCG6gklVFdkSQFgrdCQOx7GjogJqKwvEPjDwx4fvEs9a1uzsJ3TzFjmfBK5Iz+YNcf43+NHg/w9pS6vbaxp+pWkEgN9FDN+/WE8GSMHhipwSvUjOORgq6HZnptFcf4k17Rtd+EWpeI9M1CWbS7jSpbqC5t5ZIHKhCykMpV1OR7HtXHeAdDk8SeGPD2ktqevCx0qKG51K/GsXPnXt40YLQiQSbmRSfn5wDhQAQ2HZ3afS39fKwm9E+9/wCvxPYaCQASeAK4JrpvDfxdsNFt5JTp3iO0ubjyCxZIbqEqzOgP3Q6ucgcFhnqTno/Hck8XgnXJrV40mj0+d0MkQkTIjJwynhhxgijomHVoutq+krpH9sNqlkum7PM+1mdfJ2/3t+duPfNT2N3a31nFeWNzDdW0yh4poXDo6noVYcEe4r4n1DVtS1z4F/Aie0ay0WC88XCFrOwtQturreOsb7STnG0kgk7ixJr6w1u0bwH8NLuHwHoemIdPhZ7SymuBbW6gvlyXY4UAFm5IHGMjqADrqK8B0v4t+Irzxn4/8IQXlpdDSPDn9uaVqq223P7tH2Mn3ZFzIMMMZAzzkGsPwt8bPGzeEvhD4l1V9Pu18ZaxJpV/bR23lhM3LRJKjZJBXAJHQ+3WgD6L13WtG0GzW81zVrDS7ZnEazXlykKFiCQoZiBnAJx7GrsUkcsSyxOrxuoZWU5DA9CD3FfJX7RHjnUfHvwV+K7o8MGj+H9attJgt/I/eSulzDvlZycg7iQABjA96+ldI1GDSPhrZ6tdBzb2WjpcShFy21IQxwO5wKAOior588J/GzXbu3+HGu6rDbf2d491C5sY7SGE79PZZDHEwfnzMkDdkADOeAK5hPjd8QrL4ReMvGl1eaZdz+FvFY0sQ/Ygi3duHjQhiG+VjvzkdD2oA+mdP17QtR1O60vT9a027v7QkXNtBdI8sBBwd6A5Xnjkda0a+VNIk8TXn7TXxdvfBc1tZ663h7T7qzW4hEsbv9nt28ojI+903ds5r1H4G+Mte+IGj+H9cOsJ5UNg667aGxRW+272XywQ2Y9uCcY5G3oSRQB6pPeWkFxBbz3UEU1wxWCN5ArSkDJCg8sQATx2qCTV9Jj1ePR5NTsk1KVDJHZtOomdB1YJncQPXFeNfHLWLjTf2gfhDZ/Y9LvINQu7pFa5tA81qyqgZ4nzkFhIAQQR8gPWuY/Zj0WPWvi78VdT8RSR6te6P4rf7JPNCA8cq+dF5ikfd/dgLt6YA9KAPpmiiigAooooAKKKKACiiigAooooAKKKKACiiigAooooAKKKKACiiigAooooAKKKKACiiigArmvEHg+HUtfj1+x1nVdC1Vbf7LJc2DRHz4clgjpNHIhwSSDt3DJ5wSK6WigDltY0hdG8B6za6dbX+qXdxbymQgq9xdzOu3cSdq56cDaoAwAAAK57w/omv3fw08E2C/25oN9ppthdxx3McTARJtdZR84kjbH3QQTkHIxXpVFC3b9Pw/4cHr+P4nO3nhdrmHU4/wDhJvEUH2+8iug0V2qtbbNn7qH5fljbZ8ynOdzcjNUvGHhnULzTNcOm694ijutTMHlLbX6Q/Y9hGTCWQhAerA53cjjNdfRQHW5y2seDU1DVbTW7fXNV0jWobUWkt7YGLNxFnOyRJY3jIDEsDtyCTggEil1TRZtK8D6xaaNFLqWp3UEpMl0Vd7qd1275Oi46cABQBgAAAV1FFD1TQ07O55h4U8FTaJ4tgtLe3vIUs/Dy2ia1GsWZJnYeYcNu5URRbVKlQC349bpeg6vp94t3c+NvEWqxRgk2txBYqknHcx26N+TCuioptt/18/1JSseY+Etf8Va38QzNrHwz1jSreMSw2eoXlzbmOCDgk7Udm3yFVyMcAAZ4rs7mzum8d2GoLCTax6bcwvJkYDtJAVHryEb8q26KE7W8v6/UfVhXL6x4Niu/EMuv6Xr2saBqNxAsF3JYGFluUX7m9J45E3LkgMAGwSCSMCuoopAcd4v8Nyp8N9S8N6BCZbi/RoGluP3pLTNiSeQsRuIDM31AA7VleHPCc1j4w1qO0h1DSoxptva2+rRCBnmOSzuN4YFskDDJtAGAMYr0aijrcHqc1baRq2jia/uPFniPX0jhfFjLBYgSHHGPLgjbd6fMB61mfAi01LTvhXoul6vpV5pl7ZQmGWC5Cbsgk5G1mBHPrXcUULqAVjap4Z0rVdfsdY1KFryWwU/Y4ZTuhhkPWUJ0MmMAMc4HTGTnZooA5r4ieHZvEGkWrWLQpqmmX0Oo6e0udnnRHO1iOQrKWQkdA2ecYrOtfB7XV1ca3Y6v4h8Kz6rtl1KwtZbd45JQNpY+ZHJtYgAFoyuQAevNdtRQtP6/rsvuD+v6/H7zk/G+gyt8Nr3wx4ds41NzbiyiVxvWJHIVpG3H5tqlm65JHrWd4J8N/wBjePtWlj0meG2j0+3tob59mLogszscHcW3HHIAAAA44rvaKL63B6q39f1oFZHijw7pviW2gs9YWS4soplme03YinK8qJB/EoPO3oSBkHFa9FAGP4r8O6f4k8J3/hm8M1vYX1sbaUWzBGWMjBCnBA446Vd0fTbHR9KttL0y2jtbO1jWKGJBgIoGAKt0UAcjbaLeap8Rh4o1K2FtbaXbS2WmRswLyGRgZZjjhQQiqo64yTjOK6DxDpq6zoV9pL3VxapeW7wPNBs8xFYEErvVlzg9wavUULZIHvc8ci/Z58MQ+FPDHhqHxN4pjsfC+ovqWl4ktS8c5fzAWJt/mAbcQD/fIOQAB6R478L6X408Iaj4X1r7R9g1CLyp/Ik8t8ZB4btyB7Vt0UAeb/8ACmvC8eu6nrVlfavZXup+H18P3LxSxMDbqFUOA8bfvNqKuemB0zzWTF+z/wCFofCfhTw3F4g8Spb+E9TbUtJmEtsZYpS/mYbMO11D5YArnnBJGBXr1FAHnPiL4M+Dddg8SWd5/aKad4kuYbvU7GG4CRSzxspEgwNyk7VBAbBxnGea7nSdMtdM0W20e3EslpbQLboJ5GlYoowAzMSW47nNXaKAOB0D4S+FNFvtJmtftr22iSTy6NZSyK0GnPMSZGjG3cSdxxvZ9ueMVzi/s9eEz4E8S+DZ9e8S3GneI9RTUr13mtxKtwHDsyFYQBuKrkEEYHG3nPsNFAHj0vw6uvh3rmrfEfwmviHxl4lvreCzurC6u7SBJ4IwiAjbCgDIiDABGT1zXe+AfC+n+GbLUTY2Mdk+q6jNqNxGnQSSHn9AMjpknFdJRQBw3jr4Z6V4v8ceGfF19rGsWt74akaTT4rVoRDuYguXDxMzbgqqfmGAOMHJJ8NPhlpXgPXPEesabrGs30/iK7N7fretAUM5ZmLqI4kK/fPGce1dzRQAUUUUAFFFFABRRRQAUUUUAFFFFABRRRQAUUUUAFFFFABRRRQAUUUUAFFFFABRRRQAUUUUAFFFFABRRRQAUUUUAFFFFABRRRQAUUUUAFFFFABRRRQAUUUUAFFFFABRRRQAUUUUAFFFFABRRRQAUUUUAFFFFABRRRQAUUUUAFFFFABRRRQAUUUUAFFFFABRRRQAUUUUAFFFFABRRRQAUUUUAFFFFABRRRQAUUUUAFFFFABRRRQAUUUUAFFFFABXOJZ+NPIQNrWkmUaqZWYWLYNjniEDf/rcfx9P9mujoo6gZ2jw61Fc6i2q3tpcwSXJaxWCAxtFDtHyuSTubOTkY6jitGiigAooooAKKKKACiiigAooooAKKKKACiiigAooooAKKKKACiiigAooooAKKKKACiiigAooooAKKKKACiiigAooooAKKKKACiiigAooooAKKKKACiiigAooooAKKKKACiiigAooooAKKKKACiiigAooooAKKKKACiiigAooooAKKKKACiivMfFOkaV4o+Ouj2F5YxXC6NpEl9cFgfmaSQJCp7EArIwB7ihatL+trg9m/wCux6dSOyxozuwVVGWYnAA9a4HxbHpMPie/8YS6HJq114b0/wDdpbY84yNlyBuYLkKAQSeNzetaeq6tFr/wivNahheGK/0OS4SNyCVDwlgDjjvQtv687fkO3vJf10v+Z1gIIBByD0NFcZZeP/D0FnBBJD4h3pGqnb4dv2XIHYiHBHuOKh+N19Anwk1iT7OLg3kCW9tFIhBMszKkfynkEMynHUEUSvbTUUdWkzuaK4PVfCeh6X8N7bwVDZw+ReNFaFMkGRyR5kmc53YVmz6gGn6v4mXwWlpZx+E7yPw3BcwWBvIXUCFpGCIREfmZN7KpYdz0OKbSvZCTdrnc0VS1vVLXR9Pe+vVumhUgEW1pLcPknAwkSsx/AcVzV18Q9Ca2lW2TxBHOUIjZ/C+osqtjgkCEZGe2RU3KsdlTWkjV0RpFVnJCKTgsQM8evFcD8HPibYfEK31O2Sxu7PVNHuDa6hG9vKsXmDujOqnB67WAYdxTvhpcL4j8QeJfFF4vmT2uqz6TYq3/AC7QQYVgvoXfczHqflHQAVXW3lf5af5om+nzt/X3HfUUV5h4R0jSdb+NHi3xM1hCzaU9tp1vJg/69YzJLJ6bv3iJn0SktXYb2uen0VxGkW/hbTte1vxxePp+ntdXS2SXs8wjVlTCYyxxuaTeOPvBV9K6uw1TTL+5u7ax1Gzup7OQR3UcM6u0DkZCuAcqcc4OKFsHUuUVj+Ndc/4RnwrqOvf2bd6itjA07W9rt8x1UZONxA4HPWrei6jHqeh2erRxvHHdWyXCoeWUMobHHU80X38v6/QOxdorkj8RPDef9T4j/wDCa1H/AOMVzei/F/TZ/ikngW8s9R83UIzcaVcDSrqDdGM7klSVAylSD84yhGMlTxQtXYHornp8skcUbSyuscagszMcAD1Jp1ef+KrqPV/itpfhW+G7S7PS5NYuIW+5PIsipGGHcKdzY6Z2ntWZ8DNN0Ww8D3vjU2MNqdZmub5mAI2WpkYxoM9F2AHHvSTuubpr+dv0f3A97f1tf/L7z1OiuO8DWHh3wd4esonbT9Jn1afzCjzBPPuJMtsTcckgHAUdAMdq6bStU0zVYZJtL1G0v4opWhke2mWRUkU4ZCVJwwPUdRVNBct0Vyk/xA8OwzSQvD4h3RsVbb4c1BhkHHBEOCPccVy0vxk0qz+JWm+Fryz1RrbXPl0yf+x7uF0lUfOkiSxgsvcOmQMncABuKWrSQPRNvoeqU2SRI0LyOqKMcscCvMv2kbfS7nwbpVvqgiVJ9dsYRK7FfLUzAynI6Dy1cH2yKu6D4P0nxFqSeKta0OKKJbT7FpVjImBFac4aRehds8A/cUgDktSWqfrb8L/qD0t/XU9CorhvhDqVxNa+IPD9zNLcHw9rE2nwzSuXd4NqyRBmPJKrIFyeTtycnJruafRNddfvDq120+4bFIksayRurowyGU5BH1qnres6TodrHdazqVpp8EsyQJJczLGrSOcKgJ7k9BXHaPONB+Ml14XtFKabqulHVY4AfkgnSUJKVH8IcOpIHG4E9Sc8T+2jrWqeH/AHh7UdMuIFZvEdrBJDcWVvcxOCHcNtlRsMpjGGXBGT14wLVJ/12/MHu1/Xc9c1zxV4a0O/tbDWNd06wurtlWCGe4VHkJOBgE9zwPU8Vs180+HdIh1j9uXxvZ6xM+pWcXh+3lFtdRRSR4DWzomCnARzuUjDZAJJ5z6z8Tdc1fTNc0PT7XWLTS7HUlnhZoij6jJcBQYlt43RkYfeLkjgAcjrQB3tFfI+o/G34haj+zt4K8dWesR6ZrF54oXR77ybSF4rmIiQlisiNtb92PukdW9sdlq/xf8AEvhP4j/FjQb1zrVj4b0WLVtN8yFFljd44v3R8tV3Rhpc5PzAA5JoA9tuvFfhu18U2vhW51uxh1y7QyW9g8oE0qgMSVXqRhWPHoa2a+Ube+1XV/2g/gDr2tai99e6t4fub+UmJEWNprSSQogRR8i7sDOTgckmvZv2hfHeo+AvBtheaRAHvtT1a20yGVot6W/msd0jD2UHGeNxWgD0ioNRvLXTrC4v76dLe1t42lmlc4VEUZLH2Ar5u+JfxV8aeH7P4r+G7HWboaj4OgsLzTtYNpAXlScQ74plMflk5kONqqcD2qzbfEjxfH428AeH9R1QalY+MfBL394klvFH5Fyto8pkjKKD82zBViRzkY6UAe++G9e0XxLpEWr+H9UtdT0+UssdzbSB42Kkg4I9CCK0q+M/hFrni/wd+zL4E8ZaLr91a+HrPWJYvEFlHbW77rVrxwZVZ42ZSCQGwcbeRgjJ+qPATahdWN3q91rl1qdpqNy0+nJNHCqwW2f3YUxopYMPmBbJwQM8EkA1LXXNGur7ULG21SymutN2/boUmUvbbl3L5gz8uRzzUHhzxP4d8RtdLoOt2Gpm0cJcC2nWTyyRkZx6jkHvXzFr+s61dv8AtKaTJqexdNsoXguILK2huGBjlJR5EjBcbQEy2WC9CD81ey/swaRZWXwU8JajHDG99eaLa/aLoxIssiqnyIzKo3KgO1c5OByScmgD0+iiigAooooAKKKKACiiigAooooAKKKKACiiigAooooAKKKKACiiigAooooAKKKKACuc8R+D9N1rVodY+1alpupRQmD7Xp90YZHiJzsfHDLnkZHB6V0dFAHNavow0vwHqmm6Hp9xfXM1tKAnmr51zK6kF3eRgCxJySSOnHYVmeGdJ1j/AIUlb+H7zTZLLVY9ENi1tJLG37wRFB8yMVwTyDnoecV3FFHfzt+F/wDMd9U+39foQ2EbRWNvFIMOkSqw9wKq+ItG03xBo1xo+rW4uLO4XDpuKng5BBHIIIBBHIIBrQooeoloc9oHhKy0m9W9k1DVdVuYkKQSaldGcwA8Nsz0JwMnrx161yPjbU/iTL44trTSvhrDqvh61kRku7jW4LcNNkfvjHhmKp1C8EkZ7CvT6KL6p9g6NCLnaN2Ccc4pl1CLi2lgMkkYkQoXjbay5GMg9j71JRQ9QWhR0DR9M0HSYdK0ezis7OEYSKMcc8kk9SSeSTyScmuatfCtxY6xr9lBk6D4id7idoJzDcWdwyBZCpHJV9oOQQytnqDlezoo9QWhixeGrKO7huRd6mWh07+z1U3shUx8fORnBk4++fm96w7b4Z6LZvv07VPENizxRx3Rg1OQG7KDAeUnJZ8cF+CQBk8Cu2oouCVjk/GnhubUPDFj4Z0VfsFgbqBbhoCFMNvGwchfclVXjnkmsnQ/B11JqGvLMuo+H7dr1BZSadeqhlt0jCrwucDcXJzgknOO59Coo7/12/y/MH/X9f1sjifEnhu+svh94j07S7jW/EF5qFlLBDDd3qMwZkZBtZyqqPmyee1bXgGK+t/BWjWupWEtheW9nHDNBI6OyMihTyjMpBxkYPQ/hW5RQuvnb8L/AOYPp5X/ABt/kFZmmaDpen6tf6tb2wOoagwNzcud0jKvCpk9EXso4HJ6kmtOigDlfFeg3cniTTPFmjxQzahYxSWs9tK20XVrIQWQN/C4ZQy54PIOM7hBp/w60GxdYoLnVf7MWUyrpL3jNZqS27AjP8IbkLnb7Y4rsaKFoBy3jrQLrxHfaHZFmj0qC7N1fFXAMgRCEi9cMW5x2HvTfhlpl/pulX/9paWNOuLnUZ5vKEqOPL3bYtoXIVRGsYAz26DpXV0ULT+vT/IHrb+u/wDmFZlvoOlw+IbnxALYPqdxEsLXEh3MkS9I0z91c8kDqTk1p0UAYvijwvoniaTS21uzF4ul3q31tG5+QTKrKrMvRsbiRnvg1palLdQWE0tlafa7lUPlQ+YIw7dgWPQep547HpViijpYOtzjvDXgeGx063bUL24fUzqr6xeTWkzwxzXL5ypUH5ogCFCtnIUE81oyeEtPkt54DfauFn1JdRYjUJQwkBB2Kc8R/KPkHy9eOa6Cij0/rb/JfcJq+/8AW/8AmzlvD2hXknjDUPF+sRxw3c1utjZWysGNvbKxb5mHBd2O4gcABQCcEmH4o/Dvw78SNLs9M8S/bmtLO5F1FHbXJi/egEKxx1IBOPqa6+ijpYb3ucXovwz8O6T8R7z4gW82pvr17bi2uZZbssksQCgKU6cbFP1FafiHwZ4e17xJoviLU7NpdS0VpDYzLKy7PMXa4IBwQR610NFAHlt78Bvh/deErPwoLfUrfR7LU5NUt7aC9ZBHcN/EO+Fydo6DJrbHwt8JHxvq3jCaC6n1LWLAafqKyzlobmAIqbWTp0ReR3rt6KAOE034S+B7HUNA1BdPuZrrw7H5OkyzXkpNpHuyEX5hlR90A5+Xg5FdP4q8PaR4o0WXR9cs0u7ORlfaxIKurBldSOQwIBBHpWpRQBwWr/CXwhqvhvWdDvo7+ZNckik1W6N032m8MeAgkk6lQFUADA4qpe/BfwfdXHh66M2sxXfh7T203TrmK+ZZI7dlZShPf5GK5PavSKKAPIrL4czeGdMi+Gfhzw/bXnw91G1uBfS31+ZJ7WVznaqN1jPJ4JIZs8Ac+sWlvFa2sNrAgSKFFjRR2UDAH5VLRQB5tP8ABXwdNdeLLl5tZ8zxanl6zi+YCdQ2QB/dwMqMfwsRXY+C/Dmn+EfC9h4b0lrg2FhF5NuJ5TI6oDwu48kAcD2ArYooAKKKKACiiigAooooAKKKKACiiigAooooAKKKKACiiigAooooAKKKKACiiigAooooAKKK5jUtUisPH1tHe6ilraNpUrbZpgkZfzYwDgnGcE/nQt7AdPRVOx1XS7+Ro7HUrO6dRuKwzq5A9cA1xPheTVdY+LPiiZPEeqnRdHe3tUsf3PktctGZJR/q9+1VeHA3dd1C3sHS56FRXBXOt2fhe58SeMPE3iy/h0C3mFvFbzKjQRFVG8oEj8xjuJXGW+6a7mKeGS1W6WQeSyCQOeBtIznnpxQtrh1sSUVl/wDCR+Hv+g9pf/gXH/jWL4e+IXh3VvFd74V+3W0Gs2+XjtzOr/aof4ZYmBww9R1UggjoSdbAddRXF61qdxq/xKtvB1rdzWltZWC6pqTwvtklDSbIYQ3UKSkjMRzhQMjJqj8JJNV1a78QeILrxHql/pjatc2mmW0/k+WsMLCNn+SNWJMiS4yfu4+tC1/H8Hb8wen4fir/AJHoVFcHoWsR+HdKn1XXdd13Vl1G5lls7f7GbqSKBWIGxLeLeUxgliD95efXrtA1fTde0e11jR7yO8sbqMSQzR9GU/XkHsQeQeKAL1FZ02vaFDK8U2tabHIhKsjXSAqR1BGeK568+JHhax8XWvh7UNUsrdr9R/Z919pRobiTo0WQfkk5BAP3geCTkAA7KiuQ+IutXdtd6D4b0y5a0vtevGgFygBeCFEMkrrnjdtGBkHBbODiurtIVtrWK3jaRkiQIpkcuxAGOWOST7nk0LYCSiis6bXtDhleGbWtOjkQlWR7pAVI7EE8UAaNFcbffEnwtp3iyz0DUdUsrf8AtBQLC7+1I0M8ueYSQfkk5BAP3geDkEU/4j61d2cuh+H9MuTa3+v332VLhQC0ESo0krrnjcFXAznkg4OKOwHX0V5xpCanefGG/wBNs/Euspoug6da+dZmSN0kuH3YDMyGQ/IoJ+bJLZzXQaRbX1x441bUTrupPp8AS3j08+V9nEm3LuCE355AwW4IPrQDOnooqleaxpNlP5F5qljbS4B2S3Co2PXBNAF2iuO8W/Efwv4ZWzutR1OzOmzS+TPeRXKOtqx+40ig52E5BYfdOM8Ekbus3EFx4Xu7y11JoYGtHlS8tXUlV25DoxBXpznBFKUrRcuw0rtLualFeNeAJ/FXijwV4b01PGGtLqstvb6prWqBLfdCkibltlXytuXBBxjKgZJ5APX6FqV1o3xHn8F3l9Pe211p39pabLcHdLGFk2TRM38QBZGUnnDEHOBVONpcvX/L+n93oTdWv6fj/S+87aiiuI8eajceGte0fVDeXDaVq19HpV/as52xtKCsU0ZHKMH2qcHBDZ4IyV1SH0bO3orjfAmsXaeJvEHgzUruS9uNHME9tcyACSa1mUlN+OCysjqTxkAHrmuyoAKKKKACiiigAooooAKKKKACiiigAooooAKKKKACiiigAooooAKKKKACiiigAooooAKKKKACiiigAooooAKKKKACiiigAooooAK5XWNHtNU8fWx1LSob6zTS5Rm4txJGr+bGQPmBGcA+9FFC3X9dGM2tM0LRNLmabTNH06xlZdrPb2yRsR6EqBxXNReD9c0rWdWuvDHia20+x1e5N5d211pn2l452AV3hkEibdwCnDrIAwz0O2iigRU+LdjDpPwN8RaRYw31y0mlXFtAkUMlxPPLIjDJCAszMxJJx1JJrrPDMsF/4X0+QRyGGW1RSk8DRtjbghkcAjvwRRRRHXmfp+v+YS+z8/0/yIP+EP8ACX/QraH/AOC+L/4msfw38NfC+jeLbvxWum2UusTEpDMtqka2kPaOJVGF46t1Yk84wAUULe4DNb0y40f4m23jK2tJrq0vdPGlaisI3PDtk3wzberKC8itjkbgcEA1Bo3gXWtF0+Tw9pfitIPDLSyMlv8A2f8A6bDHIxZo0uRIFA3FsMYywBxuyAwKKFt9/wDn+bH1v/XYsfEnxZaeA9AtRaaHq9/PJi2tYdL0yW6MKDALsEU7VUYODycYGau/Ct9OfwNYf2TpepabZAMI4dQtjbzk7jud425Us2Tz60UU4axk33Jlo0kaFx4V8L3E7z3HhvR5ZZGLO72MbMzHqSSvJrn7v4W+D73xba+IL7RdNlFgo+wWiWUccUMnVpWAHzvwACeFA4GcklFJDJ/iRot5c3nh/wAS6Zavd3ugXrT/AGZGAeeF0McqrnjdghgDjJXGeavXFj4g1G31S607xTJYx6jaR/2Yr6YhbT32nLkNgyE5B2vjGMUUULZ/1v8A8MHVF+zsdXi1x7u41z7Rp5s44VsvsqLtmBJabzBydwIG3oMVHceFfDFxPJcXHhzR5ppGLPJJZRszMepJIyTRRQBz198LPB+oeK7PXb7RdNlTTwDY2aWUccUUueZWAHzvwAM8KBwMnNWPiTol5dzaD4h0u2a6vvD9/wDaltkYK08TI0cqLnjdtbIBxkrjIzRRSbsvTUN2QReGdXTXL/xL4T8QQaZHrqxT3ttqOlNcfvFQKrpiSJo22AAq24ZA4HOY/H2gXEXw5k8OaOk15e39zFF9onyzeY8oZ55Co4xy3AA4AGBiiiqas+XpdL8QvpcT4c6f9j8a+LGH9pkK9tbmS6SQLOyR7mmDNw2TIU+XgCIDiuq1Hw9oGpXP2rUdD0y8nwF82e0SRsDoMkZoopbpPyQlo2vM5rxZ8LfB/iQWdreaLpsWmxS+bcWsFlHH9qI+4ruBkIDklRjccZOAQd7xJ4fi1LwTqPhfT5U0mG6sJLKKSCEYt1dCgKoMDgHgcUUUmk049GUm00+qHeDfDmm+FPDlpoelrJ9nto1XzJW3SSkAAu7d2OOv4dK5ZdG1TxF431PxTbyTaN9m0qTSNHuJoA7h3fdJc+U38OVjChvvbSeARRRTeru/66fkxJKMbLy/z/Q6ZNN8QC8jlbxNuhXTfs7w/YYxvueP9JznI7/u/u81yviLSNV1qbw34f1OefUYtFuINT1jVWtvJS4eEFo0RF4LM+1iF4UDHUgUUUm+vz+7X8/0WyBRT0+X32X5Gj4D0m6m8UeIfGt/ay2cuseRb2lvL/rI7WBSELj+FmZ3bb2BUHnIrtKKKp6aB5hRRRSAKKKKACiiigAooooAKKKKACiiigAooooAKKKKACiiigAooooAKKKKACiiigAooooAKKKKACiiigD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34095" y="899410"/>
            <a:ext cx="11147542" cy="555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Theorem of deduction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U</a:t>
            </a:r>
            <a:r>
              <a:rPr lang="en-US" sz="1900" dirty="0"/>
              <a:t>1</a:t>
            </a:r>
            <a:r>
              <a:rPr lang="en-US" dirty="0"/>
              <a:t>,…,U</a:t>
            </a:r>
            <a:r>
              <a:rPr lang="en-US" sz="1900" dirty="0"/>
              <a:t>n-1</a:t>
            </a:r>
            <a:r>
              <a:rPr lang="en-US" dirty="0"/>
              <a:t>,U</a:t>
            </a:r>
            <a:r>
              <a:rPr lang="en-US" sz="2100" dirty="0"/>
              <a:t>n</a:t>
            </a:r>
            <a:r>
              <a:rPr lang="en-GB" dirty="0"/>
              <a:t> ⊢ V, </a:t>
            </a:r>
            <a:r>
              <a:rPr lang="en-GB" b="1" dirty="0"/>
              <a:t>then</a:t>
            </a:r>
            <a:r>
              <a:rPr lang="en-GB" dirty="0"/>
              <a:t> U</a:t>
            </a:r>
            <a:r>
              <a:rPr lang="en-GB" sz="1600" dirty="0"/>
              <a:t>1</a:t>
            </a:r>
            <a:r>
              <a:rPr lang="en-GB" dirty="0"/>
              <a:t>,…,U</a:t>
            </a:r>
            <a:r>
              <a:rPr lang="en-GB" sz="1900" dirty="0"/>
              <a:t>n-1</a:t>
            </a:r>
            <a:r>
              <a:rPr lang="en-GB" dirty="0"/>
              <a:t> ⊢ U</a:t>
            </a:r>
            <a:r>
              <a:rPr lang="en-GB" sz="2000" dirty="0"/>
              <a:t>n </a:t>
            </a:r>
            <a:r>
              <a:rPr lang="en-GB" dirty="0">
                <a:sym typeface="Symbol" panose="05050102010706020507" pitchFamily="18" charset="2"/>
              </a:rPr>
              <a:t> V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ym typeface="Symbol" panose="05050102010706020507" pitchFamily="18" charset="2"/>
              </a:rPr>
              <a:t>Reverse of the theorem of deduction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/>
              <a:t>If</a:t>
            </a:r>
            <a:r>
              <a:rPr lang="en-US" dirty="0"/>
              <a:t> U</a:t>
            </a:r>
            <a:r>
              <a:rPr lang="en-US" sz="1900" dirty="0"/>
              <a:t>1</a:t>
            </a:r>
            <a:r>
              <a:rPr lang="en-US" dirty="0"/>
              <a:t>,…,U</a:t>
            </a:r>
            <a:r>
              <a:rPr lang="en-US" sz="1900" dirty="0"/>
              <a:t>n-1</a:t>
            </a:r>
            <a:r>
              <a:rPr lang="en-GB" dirty="0"/>
              <a:t> ⊢ </a:t>
            </a:r>
            <a:r>
              <a:rPr lang="en-US" dirty="0"/>
              <a:t>U</a:t>
            </a:r>
            <a:r>
              <a:rPr lang="en-US" sz="2000" dirty="0"/>
              <a:t>n </a:t>
            </a:r>
            <a:r>
              <a:rPr lang="en-GB" dirty="0">
                <a:sym typeface="Symbol" panose="05050102010706020507" pitchFamily="18" charset="2"/>
              </a:rPr>
              <a:t></a:t>
            </a:r>
            <a:r>
              <a:rPr lang="en-GB" dirty="0"/>
              <a:t> V </a:t>
            </a:r>
            <a:r>
              <a:rPr lang="en-GB" b="1" dirty="0"/>
              <a:t>then</a:t>
            </a:r>
            <a:r>
              <a:rPr lang="en-GB" dirty="0"/>
              <a:t> U</a:t>
            </a:r>
            <a:r>
              <a:rPr lang="en-GB" sz="1900" dirty="0"/>
              <a:t>1</a:t>
            </a:r>
            <a:r>
              <a:rPr lang="en-GB" dirty="0"/>
              <a:t>,…,U</a:t>
            </a:r>
            <a:r>
              <a:rPr lang="en-GB" sz="1900" dirty="0"/>
              <a:t>n-1</a:t>
            </a:r>
            <a:r>
              <a:rPr lang="en-GB" dirty="0"/>
              <a:t>,U</a:t>
            </a:r>
            <a:r>
              <a:rPr lang="en-GB" sz="2000" dirty="0"/>
              <a:t>n </a:t>
            </a:r>
            <a:r>
              <a:rPr lang="en-GB" dirty="0"/>
              <a:t>⊢</a:t>
            </a:r>
            <a:r>
              <a:rPr lang="en-GB" dirty="0">
                <a:sym typeface="Symbol" panose="05050102010706020507" pitchFamily="18" charset="2"/>
              </a:rPr>
              <a:t> V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ym typeface="Symbol" panose="05050102010706020507" pitchFamily="18" charset="2"/>
              </a:rPr>
              <a:t>By applying “n” times the theorem of deduction and its reverse we obtain: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/>
              <a:t>U</a:t>
            </a:r>
            <a:r>
              <a:rPr lang="en-US" sz="1800" dirty="0"/>
              <a:t>1</a:t>
            </a:r>
            <a:r>
              <a:rPr lang="en-US" dirty="0"/>
              <a:t>,…,U</a:t>
            </a:r>
            <a:r>
              <a:rPr lang="en-US" sz="1900" dirty="0"/>
              <a:t>n-1</a:t>
            </a:r>
            <a:r>
              <a:rPr lang="en-US" dirty="0"/>
              <a:t>,U</a:t>
            </a:r>
            <a:r>
              <a:rPr lang="en-US" sz="2000" dirty="0"/>
              <a:t>n</a:t>
            </a:r>
            <a:r>
              <a:rPr lang="en-GB" dirty="0"/>
              <a:t> ⊢ V </a:t>
            </a:r>
            <a:r>
              <a:rPr lang="en-GB" b="1" dirty="0"/>
              <a:t>if and only if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/>
              <a:t>U</a:t>
            </a:r>
            <a:r>
              <a:rPr lang="en-US" sz="1800" dirty="0"/>
              <a:t>1</a:t>
            </a:r>
            <a:r>
              <a:rPr lang="en-US" dirty="0"/>
              <a:t>,…,U</a:t>
            </a:r>
            <a:r>
              <a:rPr lang="en-US" sz="1900" dirty="0"/>
              <a:t>n-1</a:t>
            </a:r>
            <a:r>
              <a:rPr lang="en-GB" dirty="0"/>
              <a:t> ⊢ </a:t>
            </a:r>
            <a:r>
              <a:rPr lang="en-US" dirty="0"/>
              <a:t>U</a:t>
            </a:r>
            <a:r>
              <a:rPr lang="en-US" sz="2000" dirty="0"/>
              <a:t>n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 </a:t>
            </a:r>
            <a:r>
              <a:rPr lang="en-GB" dirty="0"/>
              <a:t>V </a:t>
            </a:r>
            <a:r>
              <a:rPr lang="en-GB" b="1" dirty="0"/>
              <a:t>if and only if</a:t>
            </a:r>
            <a:endParaRPr lang="en-GB" b="1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/>
              <a:t>U</a:t>
            </a:r>
            <a:r>
              <a:rPr lang="en-US" sz="1800" dirty="0"/>
              <a:t>1</a:t>
            </a:r>
            <a:r>
              <a:rPr lang="en-US" dirty="0"/>
              <a:t>,…,U</a:t>
            </a:r>
            <a:r>
              <a:rPr lang="en-US" sz="1900" dirty="0"/>
              <a:t>n-2</a:t>
            </a:r>
            <a:r>
              <a:rPr lang="en-GB" dirty="0"/>
              <a:t> ⊢ </a:t>
            </a:r>
            <a:r>
              <a:rPr lang="en-US" dirty="0"/>
              <a:t>U</a:t>
            </a:r>
            <a:r>
              <a:rPr lang="en-US" sz="2000" dirty="0"/>
              <a:t>n-1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 (</a:t>
            </a:r>
            <a:r>
              <a:rPr lang="en-US" dirty="0"/>
              <a:t>U</a:t>
            </a:r>
            <a:r>
              <a:rPr lang="en-US" sz="2000" dirty="0"/>
              <a:t>n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 </a:t>
            </a:r>
            <a:r>
              <a:rPr lang="en-GB" dirty="0"/>
              <a:t>V) </a:t>
            </a:r>
            <a:r>
              <a:rPr lang="en-GB" b="1" dirty="0"/>
              <a:t>if and only if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/>
              <a:t>U</a:t>
            </a:r>
            <a:r>
              <a:rPr lang="en-US" sz="1800" dirty="0"/>
              <a:t>1 </a:t>
            </a:r>
            <a:r>
              <a:rPr lang="en-GB" dirty="0"/>
              <a:t>⊢ U</a:t>
            </a:r>
            <a:r>
              <a:rPr lang="en-GB" sz="1800" dirty="0"/>
              <a:t>2 </a:t>
            </a:r>
            <a:r>
              <a:rPr lang="en-GB" dirty="0">
                <a:sym typeface="Symbol" panose="05050102010706020507" pitchFamily="18" charset="2"/>
              </a:rPr>
              <a:t> (…</a:t>
            </a:r>
            <a:r>
              <a:rPr lang="en-US" dirty="0"/>
              <a:t>U</a:t>
            </a:r>
            <a:r>
              <a:rPr lang="en-US" sz="1900" dirty="0"/>
              <a:t>n-1</a:t>
            </a:r>
            <a:r>
              <a:rPr lang="en-US" dirty="0"/>
              <a:t> </a:t>
            </a:r>
            <a:r>
              <a:rPr lang="en-GB" dirty="0">
                <a:sym typeface="Symbol" panose="05050102010706020507" pitchFamily="18" charset="2"/>
              </a:rPr>
              <a:t> (</a:t>
            </a:r>
            <a:r>
              <a:rPr lang="en-US" dirty="0"/>
              <a:t>U</a:t>
            </a:r>
            <a:r>
              <a:rPr lang="en-US" sz="2000" dirty="0"/>
              <a:t>n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 </a:t>
            </a:r>
            <a:r>
              <a:rPr lang="en-GB" dirty="0"/>
              <a:t>V)…) </a:t>
            </a:r>
            <a:r>
              <a:rPr lang="en-GB" b="1" dirty="0"/>
              <a:t>if and only if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GB" dirty="0"/>
              <a:t>⊢ </a:t>
            </a:r>
            <a:r>
              <a:rPr lang="en-US" dirty="0"/>
              <a:t>U</a:t>
            </a:r>
            <a:r>
              <a:rPr lang="en-US" sz="1800" dirty="0"/>
              <a:t>1 </a:t>
            </a:r>
            <a:r>
              <a:rPr lang="en-GB" dirty="0">
                <a:sym typeface="Symbol" panose="05050102010706020507" pitchFamily="18" charset="2"/>
              </a:rPr>
              <a:t> (</a:t>
            </a:r>
            <a:r>
              <a:rPr lang="en-GB" dirty="0"/>
              <a:t>U</a:t>
            </a:r>
            <a:r>
              <a:rPr lang="en-GB" sz="1800" dirty="0"/>
              <a:t>2 </a:t>
            </a:r>
            <a:r>
              <a:rPr lang="en-GB" dirty="0">
                <a:sym typeface="Symbol" panose="05050102010706020507" pitchFamily="18" charset="2"/>
              </a:rPr>
              <a:t> (… (</a:t>
            </a:r>
            <a:r>
              <a:rPr lang="en-US" dirty="0"/>
              <a:t>U</a:t>
            </a:r>
            <a:r>
              <a:rPr lang="en-US" sz="2000" dirty="0"/>
              <a:t>n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 </a:t>
            </a:r>
            <a:r>
              <a:rPr lang="en-GB" dirty="0"/>
              <a:t>V)…))</a:t>
            </a:r>
            <a:endParaRPr lang="en-GB" b="1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145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" y="484895"/>
            <a:ext cx="11164390" cy="58486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 1</a:t>
            </a:r>
            <a:r>
              <a:rPr lang="en-US" sz="2400" dirty="0"/>
              <a:t>: We apply the </a:t>
            </a:r>
            <a:r>
              <a:rPr lang="en-US" sz="2400" b="1" dirty="0"/>
              <a:t>reverse of the theorem of deduction </a:t>
            </a:r>
            <a:r>
              <a:rPr lang="en-US" sz="2400" dirty="0"/>
              <a:t>to obtain the initial deduction.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premise of the main implication is moved from right to left.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GB" sz="2400" dirty="0"/>
              <a:t>⊢p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)((</a:t>
            </a:r>
            <a:r>
              <a:rPr lang="en-GB" sz="2400" dirty="0" err="1">
                <a:sym typeface="Symbol" panose="05050102010706020507" pitchFamily="18" charset="2"/>
              </a:rPr>
              <a:t>pq</a:t>
            </a:r>
            <a:r>
              <a:rPr lang="en-GB" sz="2400" dirty="0">
                <a:sym typeface="Symbol" panose="05050102010706020507" pitchFamily="18" charset="2"/>
              </a:rPr>
              <a:t>)(</a:t>
            </a:r>
            <a:r>
              <a:rPr lang="en-GB" sz="2400" dirty="0" err="1">
                <a:sym typeface="Symbol" panose="05050102010706020507" pitchFamily="18" charset="2"/>
              </a:rPr>
              <a:t>pr</a:t>
            </a:r>
            <a:r>
              <a:rPr lang="en-GB" sz="2400" dirty="0">
                <a:sym typeface="Symbol" panose="05050102010706020507" pitchFamily="18" charset="2"/>
              </a:rPr>
              <a:t>)) </a:t>
            </a:r>
            <a:r>
              <a:rPr lang="en-GB" sz="2400" b="1" dirty="0">
                <a:sym typeface="Symbol" panose="05050102010706020507" pitchFamily="18" charset="2"/>
              </a:rPr>
              <a:t>then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ym typeface="Symbol" panose="05050102010706020507" pitchFamily="18" charset="2"/>
              </a:rPr>
              <a:t>    </a:t>
            </a:r>
            <a:r>
              <a:rPr lang="en-GB" sz="2400" dirty="0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</a:t>
            </a:r>
            <a:r>
              <a:rPr lang="en-GB" sz="2400" dirty="0"/>
              <a:t>⊢</a:t>
            </a:r>
            <a:r>
              <a:rPr lang="en-GB" sz="2400" dirty="0">
                <a:sym typeface="Symbol" panose="05050102010706020507" pitchFamily="18" charset="2"/>
              </a:rPr>
              <a:t>(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)(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pr</a:t>
            </a:r>
            <a:r>
              <a:rPr lang="en-GB" sz="2400" dirty="0">
                <a:sym typeface="Symbol" panose="05050102010706020507" pitchFamily="18" charset="2"/>
              </a:rPr>
              <a:t>) </a:t>
            </a:r>
            <a:r>
              <a:rPr lang="en-GB" sz="2400" b="1" dirty="0">
                <a:sym typeface="Symbol" panose="05050102010706020507" pitchFamily="18" charset="2"/>
              </a:rPr>
              <a:t>then  </a:t>
            </a:r>
            <a:r>
              <a:rPr lang="en-GB" sz="1800" dirty="0">
                <a:sym typeface="Symbol" panose="05050102010706020507" pitchFamily="18" charset="2"/>
              </a:rPr>
              <a:t>(we use logical equivalence to replace disjunctions)   UV  </a:t>
            </a:r>
            <a:r>
              <a:rPr lang="en-GB" sz="1800" b="1" dirty="0">
                <a:sym typeface="Symbol" panose="05050102010706020507" pitchFamily="18" charset="2"/>
              </a:rPr>
              <a:t></a:t>
            </a:r>
            <a:r>
              <a:rPr lang="en-GB" sz="1800" dirty="0">
                <a:sym typeface="Symbol" panose="05050102010706020507" pitchFamily="18" charset="2"/>
              </a:rPr>
              <a:t>UV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ym typeface="Symbol" panose="05050102010706020507" pitchFamily="18" charset="2"/>
              </a:rPr>
              <a:t>    </a:t>
            </a:r>
            <a:r>
              <a:rPr lang="en-GB" sz="2400" dirty="0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/>
              <a:t>⊢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pr</a:t>
            </a:r>
            <a:r>
              <a:rPr lang="en-GB" sz="2400" dirty="0">
                <a:sym typeface="Symbol" panose="05050102010706020507" pitchFamily="18" charset="2"/>
              </a:rPr>
              <a:t> </a:t>
            </a:r>
            <a:r>
              <a:rPr lang="en-GB" sz="2400" b="1" dirty="0">
                <a:sym typeface="Symbol" panose="05050102010706020507" pitchFamily="18" charset="2"/>
              </a:rPr>
              <a:t>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    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</a:t>
            </a:r>
            <a:r>
              <a:rPr lang="en-GB" sz="2400" dirty="0" err="1"/>
              <a:t>⊢</a:t>
            </a:r>
            <a:r>
              <a:rPr lang="en-GB" sz="2400" dirty="0" err="1">
                <a:sym typeface="Symbol" panose="05050102010706020507" pitchFamily="18" charset="2"/>
              </a:rPr>
              <a:t>r</a:t>
            </a:r>
            <a:r>
              <a:rPr lang="en-GB" sz="2400" dirty="0">
                <a:sym typeface="Symbol" panose="05050102010706020507" pitchFamily="18" charset="2"/>
              </a:rPr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45" y="284813"/>
            <a:ext cx="11264324" cy="6403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Step 2</a:t>
            </a:r>
            <a:r>
              <a:rPr lang="en-US" sz="2400" dirty="0"/>
              <a:t>: We prove the deduction obtained at Step 1:</a:t>
            </a:r>
          </a:p>
          <a:p>
            <a:pPr marL="0" indent="0">
              <a:buNone/>
            </a:pPr>
            <a:r>
              <a:rPr lang="en-GB" sz="2400" dirty="0"/>
              <a:t>		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</a:t>
            </a:r>
            <a:r>
              <a:rPr lang="en-GB" sz="2400" dirty="0" err="1"/>
              <a:t>⊢</a:t>
            </a:r>
            <a:r>
              <a:rPr lang="en-GB" sz="2400" dirty="0" err="1">
                <a:sym typeface="Symbol" panose="05050102010706020507" pitchFamily="18" charset="2"/>
              </a:rPr>
              <a:t>r</a:t>
            </a:r>
            <a:r>
              <a:rPr lang="en-GB" sz="2400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building the sequence of formulas (f1, f2, f3, f4, f5, f6):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f1: </a:t>
            </a:r>
            <a:r>
              <a:rPr lang="en-GB" sz="2400" dirty="0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)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>
                <a:sym typeface="Symbol" panose="05050102010706020507" pitchFamily="18" charset="2"/>
              </a:rPr>
              <a:t>p(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 --- premise (hypothesis)                   U,UV</a:t>
            </a:r>
            <a:r>
              <a:rPr lang="en-GB" sz="2400" dirty="0"/>
              <a:t> ⊢</a:t>
            </a:r>
            <a:r>
              <a:rPr lang="en-GB" sz="1800" dirty="0" err="1"/>
              <a:t>mp</a:t>
            </a:r>
            <a:r>
              <a:rPr lang="en-GB" sz="2400" dirty="0">
                <a:sym typeface="Symbol" panose="05050102010706020507" pitchFamily="18" charset="2"/>
              </a:rPr>
              <a:t> V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f2: 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>
                <a:sym typeface="Symbol" panose="05050102010706020507" pitchFamily="18" charset="2"/>
              </a:rPr>
              <a:t>p --- premise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	f2,f1</a:t>
            </a:r>
            <a:r>
              <a:rPr lang="en-GB" sz="2400" dirty="0"/>
              <a:t>⊢</a:t>
            </a:r>
            <a:r>
              <a:rPr lang="en-GB" sz="1800" dirty="0" err="1"/>
              <a:t>mp</a:t>
            </a:r>
            <a:r>
              <a:rPr lang="en-GB" sz="2400" dirty="0">
                <a:sym typeface="Symbol" panose="05050102010706020507" pitchFamily="18" charset="2"/>
              </a:rPr>
              <a:t> 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               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f3: 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endParaRPr lang="en-GB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f4: 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 --- premise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	f2,f4</a:t>
            </a:r>
            <a:r>
              <a:rPr lang="en-GB" sz="2400" dirty="0"/>
              <a:t> ⊢</a:t>
            </a:r>
            <a:r>
              <a:rPr lang="en-GB" sz="1800" dirty="0" err="1"/>
              <a:t>mp</a:t>
            </a:r>
            <a:r>
              <a:rPr lang="en-GB" sz="2400" dirty="0">
                <a:sym typeface="Symbol" panose="05050102010706020507" pitchFamily="18" charset="2"/>
              </a:rPr>
              <a:t> q</a:t>
            </a:r>
          </a:p>
          <a:p>
            <a:pPr marL="0" indent="0">
              <a:buNone/>
            </a:pPr>
            <a:r>
              <a:rPr lang="en-US" sz="2400" dirty="0"/>
              <a:t>		f5: q</a:t>
            </a:r>
          </a:p>
          <a:p>
            <a:pPr marL="0" indent="0">
              <a:buNone/>
            </a:pPr>
            <a:r>
              <a:rPr lang="en-US" sz="2400" dirty="0"/>
              <a:t>			f5,f3</a:t>
            </a:r>
            <a:r>
              <a:rPr lang="en-GB" sz="2400" dirty="0"/>
              <a:t>⊢</a:t>
            </a:r>
            <a:r>
              <a:rPr lang="en-GB" sz="1800" dirty="0" err="1"/>
              <a:t>mp</a:t>
            </a:r>
            <a:r>
              <a:rPr lang="en-GB" sz="2400" dirty="0">
                <a:sym typeface="Symbol" panose="05050102010706020507" pitchFamily="18" charset="2"/>
              </a:rPr>
              <a:t> r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f6: 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ym typeface="Symbol" panose="05050102010706020507" pitchFamily="18" charset="2"/>
              </a:rPr>
              <a:t>The sequence (f1, f2, f3, f4, f5, f6) is the deduction of r from the premises </a:t>
            </a:r>
            <a:r>
              <a:rPr lang="en-GB" sz="2400" dirty="0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>
                <a:sym typeface="Symbol" panose="05050102010706020507" pitchFamily="18" charset="2"/>
              </a:rPr>
              <a:t>p .</a:t>
            </a: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89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9" y="711390"/>
            <a:ext cx="10958096" cy="54107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Step 3</a:t>
            </a:r>
            <a:r>
              <a:rPr lang="en-US" sz="2400" dirty="0"/>
              <a:t>: We begin with the deduction </a:t>
            </a:r>
            <a:r>
              <a:rPr lang="en-GB" sz="2400" dirty="0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</a:t>
            </a:r>
            <a:r>
              <a:rPr lang="en-GB" sz="2400" dirty="0" err="1"/>
              <a:t>⊢</a:t>
            </a:r>
            <a:r>
              <a:rPr lang="en-GB" sz="2400" dirty="0" err="1">
                <a:sym typeface="Symbol" panose="05050102010706020507" pitchFamily="18" charset="2"/>
              </a:rPr>
              <a:t>r</a:t>
            </a:r>
            <a:r>
              <a:rPr lang="en-GB" sz="2400" dirty="0">
                <a:sym typeface="Symbol" panose="05050102010706020507" pitchFamily="18" charset="2"/>
              </a:rPr>
              <a:t> proved at </a:t>
            </a:r>
            <a:r>
              <a:rPr lang="en-GB" sz="2400" b="1" dirty="0">
                <a:sym typeface="Symbol" panose="05050102010706020507" pitchFamily="18" charset="2"/>
              </a:rPr>
              <a:t>Step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ym typeface="Symbol" panose="05050102010706020507" pitchFamily="18" charset="2"/>
              </a:rPr>
              <a:t>and</a:t>
            </a:r>
            <a:r>
              <a:rPr lang="en-GB" sz="2400" b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we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apply three times the theorem of deduction.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ym typeface="Symbol" panose="05050102010706020507" pitchFamily="18" charset="2"/>
              </a:rPr>
              <a:t>There are 3!=6 such possibilities (to move the premises to the right side of the meta-symbol </a:t>
            </a:r>
            <a:r>
              <a:rPr lang="en-GB" sz="2400" dirty="0"/>
              <a:t>⊢ ) and we prove 6 theorems: T</a:t>
            </a:r>
            <a:r>
              <a:rPr lang="en-GB" sz="1900" dirty="0"/>
              <a:t>1</a:t>
            </a:r>
            <a:r>
              <a:rPr lang="en-GB" sz="2400" dirty="0"/>
              <a:t>, T</a:t>
            </a:r>
            <a:r>
              <a:rPr lang="en-GB" sz="1900" dirty="0"/>
              <a:t>2</a:t>
            </a:r>
            <a:r>
              <a:rPr lang="en-GB" sz="2400" dirty="0"/>
              <a:t>, T</a:t>
            </a:r>
            <a:r>
              <a:rPr lang="en-GB" sz="1900" dirty="0"/>
              <a:t>3</a:t>
            </a:r>
            <a:r>
              <a:rPr lang="en-GB" sz="2400" dirty="0"/>
              <a:t>, T</a:t>
            </a:r>
            <a:r>
              <a:rPr lang="en-GB" sz="1900" dirty="0"/>
              <a:t>4</a:t>
            </a:r>
            <a:r>
              <a:rPr lang="en-GB" sz="2400" dirty="0"/>
              <a:t>, T</a:t>
            </a:r>
            <a:r>
              <a:rPr lang="en-GB" sz="1900" dirty="0"/>
              <a:t>5</a:t>
            </a:r>
            <a:r>
              <a:rPr lang="en-GB" sz="2400" dirty="0"/>
              <a:t>, T</a:t>
            </a:r>
            <a:r>
              <a:rPr lang="en-GB" sz="1900" dirty="0"/>
              <a:t>6</a:t>
            </a:r>
            <a:r>
              <a:rPr lang="en-GB" sz="2400" dirty="0"/>
              <a:t>.</a:t>
            </a: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premises are moved to the right-hand side of ‘</a:t>
            </a:r>
            <a:r>
              <a:rPr lang="en-GB" sz="2400" dirty="0"/>
              <a:t>⊢’ in the following order: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		r,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pq,</a:t>
            </a:r>
            <a:r>
              <a:rPr lang="en-GB" sz="2400" dirty="0" err="1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ym typeface="Symbol" panose="05050102010706020507" pitchFamily="18" charset="2"/>
              </a:rPr>
              <a:t>if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GB" sz="2400" dirty="0"/>
              <a:t>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</a:t>
            </a:r>
            <a:r>
              <a:rPr lang="en-GB" sz="2400" dirty="0" err="1"/>
              <a:t>⊢</a:t>
            </a:r>
            <a:r>
              <a:rPr lang="en-GB" sz="2400" dirty="0" err="1">
                <a:sym typeface="Symbol" panose="05050102010706020507" pitchFamily="18" charset="2"/>
              </a:rPr>
              <a:t>r</a:t>
            </a:r>
            <a:r>
              <a:rPr lang="en-GB" sz="2400" dirty="0">
                <a:sym typeface="Symbol" panose="05050102010706020507" pitchFamily="18" charset="2"/>
              </a:rPr>
              <a:t> </a:t>
            </a:r>
            <a:r>
              <a:rPr lang="en-GB" sz="2400" b="1" dirty="0">
                <a:sym typeface="Symbol" panose="05050102010706020507" pitchFamily="18" charset="2"/>
              </a:rPr>
              <a:t>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   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),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/>
              <a:t>⊢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pr</a:t>
            </a:r>
            <a:r>
              <a:rPr lang="en-GB" sz="2400" dirty="0">
                <a:sym typeface="Symbol" panose="05050102010706020507" pitchFamily="18" charset="2"/>
              </a:rPr>
              <a:t> </a:t>
            </a:r>
            <a:r>
              <a:rPr lang="en-GB" sz="2400" b="1" dirty="0">
                <a:sym typeface="Symbol" panose="05050102010706020507" pitchFamily="18" charset="2"/>
              </a:rPr>
              <a:t>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   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</a:t>
            </a:r>
            <a:r>
              <a:rPr lang="en-GB" sz="2400" dirty="0"/>
              <a:t>⊢</a:t>
            </a:r>
            <a:r>
              <a:rPr lang="en-GB" sz="2400" dirty="0">
                <a:sym typeface="Symbol" panose="05050102010706020507" pitchFamily="18" charset="2"/>
              </a:rPr>
              <a:t>(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pq</a:t>
            </a:r>
            <a:r>
              <a:rPr lang="en-GB" sz="2400" dirty="0">
                <a:sym typeface="Symbol" panose="05050102010706020507" pitchFamily="18" charset="2"/>
              </a:rPr>
              <a:t>)</a:t>
            </a:r>
            <a:r>
              <a:rPr lang="en-GB" sz="2400" dirty="0"/>
              <a:t>(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en-GB" sz="2400" dirty="0" err="1">
                <a:sym typeface="Symbol" panose="05050102010706020507" pitchFamily="18" charset="2"/>
              </a:rPr>
              <a:t>pr</a:t>
            </a:r>
            <a:r>
              <a:rPr lang="en-GB" sz="2400" dirty="0">
                <a:sym typeface="Symbol" panose="05050102010706020507" pitchFamily="18" charset="2"/>
              </a:rPr>
              <a:t>) </a:t>
            </a:r>
            <a:r>
              <a:rPr lang="en-GB" sz="2400" b="1" dirty="0">
                <a:sym typeface="Symbol" panose="05050102010706020507" pitchFamily="18" charset="2"/>
              </a:rPr>
              <a:t>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   ⊢T</a:t>
            </a:r>
            <a:r>
              <a:rPr lang="en-GB" sz="1600" dirty="0"/>
              <a:t>1 </a:t>
            </a:r>
            <a:r>
              <a:rPr lang="en-GB" sz="2400" dirty="0"/>
              <a:t>= p</a:t>
            </a:r>
            <a:r>
              <a:rPr lang="en-GB" sz="2400" dirty="0">
                <a:sym typeface="Symbol" panose="05050102010706020507" pitchFamily="18" charset="2"/>
              </a:rPr>
              <a:t>(</a:t>
            </a:r>
            <a:r>
              <a:rPr lang="en-GB" sz="2400" dirty="0" err="1">
                <a:sym typeface="Symbol" panose="05050102010706020507" pitchFamily="18" charset="2"/>
              </a:rPr>
              <a:t>qr</a:t>
            </a:r>
            <a:r>
              <a:rPr lang="en-GB" sz="2400" dirty="0">
                <a:sym typeface="Symbol" panose="05050102010706020507" pitchFamily="18" charset="2"/>
              </a:rPr>
              <a:t>)((</a:t>
            </a:r>
            <a:r>
              <a:rPr lang="en-GB" sz="2400" dirty="0" err="1">
                <a:sym typeface="Symbol" panose="05050102010706020507" pitchFamily="18" charset="2"/>
              </a:rPr>
              <a:t>pq</a:t>
            </a:r>
            <a:r>
              <a:rPr lang="en-GB" sz="2400" dirty="0">
                <a:sym typeface="Symbol" panose="05050102010706020507" pitchFamily="18" charset="2"/>
              </a:rPr>
              <a:t>)(</a:t>
            </a:r>
            <a:r>
              <a:rPr lang="en-GB" sz="2400" dirty="0" err="1">
                <a:sym typeface="Symbol" panose="05050102010706020507" pitchFamily="18" charset="2"/>
              </a:rPr>
              <a:t>pr</a:t>
            </a:r>
            <a:r>
              <a:rPr lang="en-GB" sz="2400" dirty="0">
                <a:sym typeface="Symbol" panose="05050102010706020507" pitchFamily="18" charset="2"/>
              </a:rPr>
              <a:t>)) --- the theorem to be proved.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666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661851"/>
            <a:ext cx="10432869" cy="5521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⊢T</a:t>
            </a:r>
            <a:r>
              <a:rPr lang="en-GB" sz="1400" dirty="0"/>
              <a:t>1</a:t>
            </a:r>
            <a:r>
              <a:rPr lang="en-GB" sz="2000" dirty="0"/>
              <a:t> = (</a:t>
            </a:r>
            <a:r>
              <a:rPr lang="en-GB" sz="2000" dirty="0">
                <a:solidFill>
                  <a:srgbClr val="FF0000"/>
                </a:solidFill>
              </a:rPr>
              <a:t>p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(</a:t>
            </a:r>
            <a:r>
              <a:rPr lang="en-GB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qr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GB" sz="2000" dirty="0">
                <a:sym typeface="Symbol" panose="05050102010706020507" pitchFamily="18" charset="2"/>
              </a:rPr>
              <a:t>)((</a:t>
            </a:r>
            <a:r>
              <a:rPr lang="en-GB" sz="2000" b="1" dirty="0">
                <a:solidFill>
                  <a:srgbClr val="92D05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 err="1">
                <a:solidFill>
                  <a:srgbClr val="92D050"/>
                </a:solidFill>
                <a:sym typeface="Symbol" panose="05050102010706020507" pitchFamily="18" charset="2"/>
              </a:rPr>
              <a:t>pq</a:t>
            </a:r>
            <a:r>
              <a:rPr lang="en-GB" sz="2000" dirty="0">
                <a:sym typeface="Symbol" panose="05050102010706020507" pitchFamily="18" charset="2"/>
              </a:rPr>
              <a:t>)</a:t>
            </a:r>
            <a:r>
              <a:rPr lang="en-GB" sz="2000" dirty="0"/>
              <a:t>(</a:t>
            </a:r>
            <a:r>
              <a:rPr lang="en-GB" sz="2000" b="1" dirty="0">
                <a:solidFill>
                  <a:srgbClr val="00B0F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 err="1">
                <a:solidFill>
                  <a:srgbClr val="00B0F0"/>
                </a:solidFill>
                <a:sym typeface="Symbol" panose="05050102010706020507" pitchFamily="18" charset="2"/>
              </a:rPr>
              <a:t>p</a:t>
            </a:r>
            <a:r>
              <a:rPr lang="en-GB" sz="2000" dirty="0" err="1">
                <a:sym typeface="Symbol" panose="05050102010706020507" pitchFamily="18" charset="2"/>
              </a:rPr>
              <a:t>r</a:t>
            </a:r>
            <a:r>
              <a:rPr lang="en-GB" sz="2000" dirty="0">
                <a:sym typeface="Symbol" panose="05050102010706020507" pitchFamily="18" charset="2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following theorems can also be proved:</a:t>
            </a:r>
            <a:r>
              <a:rPr lang="en-GB" sz="2000" dirty="0">
                <a:sym typeface="Symbol" panose="05050102010706020507" pitchFamily="18" charset="2"/>
              </a:rPr>
              <a:t> 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⊢</a:t>
            </a:r>
            <a:r>
              <a:rPr lang="en-US" sz="2000" dirty="0">
                <a:sym typeface="Symbol" panose="05050102010706020507" pitchFamily="18" charset="2"/>
              </a:rPr>
              <a:t>T</a:t>
            </a:r>
            <a:r>
              <a:rPr lang="en-US" sz="14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= </a:t>
            </a:r>
            <a:r>
              <a:rPr lang="en-GB" sz="2000" dirty="0">
                <a:sym typeface="Symbol" panose="05050102010706020507" pitchFamily="18" charset="2"/>
              </a:rPr>
              <a:t>(</a:t>
            </a:r>
            <a:r>
              <a:rPr lang="en-GB" sz="2000" b="1" dirty="0">
                <a:solidFill>
                  <a:srgbClr val="92D050"/>
                </a:solidFill>
                <a:sym typeface="Symbol" panose="05050102010706020507" pitchFamily="18" charset="2"/>
              </a:rPr>
              <a:t></a:t>
            </a:r>
            <a:r>
              <a:rPr lang="en-GB" sz="2000" err="1">
                <a:solidFill>
                  <a:srgbClr val="92D050"/>
                </a:solidFill>
                <a:sym typeface="Symbol" panose="05050102010706020507" pitchFamily="18" charset="2"/>
              </a:rPr>
              <a:t>pq</a:t>
            </a:r>
            <a:r>
              <a:rPr lang="en-GB" sz="2000" dirty="0">
                <a:sym typeface="Symbol" panose="05050102010706020507" pitchFamily="18" charset="2"/>
              </a:rPr>
              <a:t>)((</a:t>
            </a:r>
            <a:r>
              <a:rPr lang="en-GB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p(</a:t>
            </a:r>
            <a:r>
              <a:rPr lang="en-GB" sz="2000" err="1">
                <a:solidFill>
                  <a:srgbClr val="FF0000"/>
                </a:solidFill>
                <a:sym typeface="Symbol" panose="05050102010706020507" pitchFamily="18" charset="2"/>
              </a:rPr>
              <a:t>qr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GB" sz="2000" dirty="0">
                <a:sym typeface="Symbol" panose="05050102010706020507" pitchFamily="18" charset="2"/>
              </a:rPr>
              <a:t>)</a:t>
            </a:r>
            <a:r>
              <a:rPr lang="en-GB" sz="2000" dirty="0"/>
              <a:t>(</a:t>
            </a:r>
            <a:r>
              <a:rPr lang="en-GB" sz="2000" b="1" dirty="0">
                <a:solidFill>
                  <a:srgbClr val="00B0F0"/>
                </a:solidFill>
                <a:sym typeface="Symbol" panose="05050102010706020507" pitchFamily="18" charset="2"/>
              </a:rPr>
              <a:t></a:t>
            </a:r>
            <a:r>
              <a:rPr lang="en-GB" sz="2000" err="1">
                <a:solidFill>
                  <a:srgbClr val="00B0F0"/>
                </a:solidFill>
                <a:sym typeface="Symbol" panose="05050102010706020507" pitchFamily="18" charset="2"/>
              </a:rPr>
              <a:t>p</a:t>
            </a:r>
            <a:r>
              <a:rPr lang="en-GB" sz="2000" err="1">
                <a:sym typeface="Symbol" panose="05050102010706020507" pitchFamily="18" charset="2"/>
              </a:rPr>
              <a:t>r</a:t>
            </a:r>
            <a:r>
              <a:rPr lang="en-GB" sz="2000" dirty="0">
                <a:sym typeface="Symbol" panose="05050102010706020507" pitchFamily="18" charset="2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⊢T</a:t>
            </a:r>
            <a:r>
              <a:rPr lang="en-GB" sz="1400" dirty="0"/>
              <a:t>3</a:t>
            </a:r>
            <a:r>
              <a:rPr lang="en-GB" sz="2000" dirty="0"/>
              <a:t> = </a:t>
            </a:r>
            <a:r>
              <a:rPr lang="en-GB" sz="2000" dirty="0">
                <a:sym typeface="Symbol" panose="05050102010706020507" pitchFamily="18" charset="2"/>
              </a:rPr>
              <a:t>(</a:t>
            </a:r>
            <a:r>
              <a:rPr lang="en-GB" sz="2000" b="1" dirty="0">
                <a:solidFill>
                  <a:srgbClr val="92D05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 err="1">
                <a:solidFill>
                  <a:srgbClr val="92D050"/>
                </a:solidFill>
                <a:sym typeface="Symbol" panose="05050102010706020507" pitchFamily="18" charset="2"/>
              </a:rPr>
              <a:t>pq</a:t>
            </a:r>
            <a:r>
              <a:rPr lang="en-GB" sz="2000" dirty="0">
                <a:sym typeface="Symbol" panose="05050102010706020507" pitchFamily="18" charset="2"/>
              </a:rPr>
              <a:t>)(</a:t>
            </a:r>
            <a:r>
              <a:rPr lang="en-GB" sz="2000" b="1" dirty="0">
                <a:solidFill>
                  <a:srgbClr val="00B0F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00B0F0"/>
                </a:solidFill>
                <a:sym typeface="Symbol" panose="05050102010706020507" pitchFamily="18" charset="2"/>
              </a:rPr>
              <a:t>p</a:t>
            </a:r>
            <a:r>
              <a:rPr lang="en-GB" sz="2000" dirty="0">
                <a:sym typeface="Symbol" panose="05050102010706020507" pitchFamily="18" charset="2"/>
              </a:rPr>
              <a:t>((</a:t>
            </a:r>
            <a:r>
              <a:rPr lang="en-GB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p(</a:t>
            </a:r>
            <a:r>
              <a:rPr lang="en-GB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qr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GB" sz="2000" dirty="0">
                <a:sym typeface="Symbol" panose="05050102010706020507" pitchFamily="18" charset="2"/>
              </a:rPr>
              <a:t>)r))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⊢T</a:t>
            </a:r>
            <a:r>
              <a:rPr lang="en-GB" sz="1400" dirty="0"/>
              <a:t>4</a:t>
            </a:r>
            <a:r>
              <a:rPr lang="en-GB" sz="2000" dirty="0"/>
              <a:t> = </a:t>
            </a:r>
            <a:r>
              <a:rPr lang="en-GB" sz="2000" b="1" dirty="0">
                <a:solidFill>
                  <a:srgbClr val="00B0F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00B0F0"/>
                </a:solidFill>
                <a:sym typeface="Symbol" panose="05050102010706020507" pitchFamily="18" charset="2"/>
              </a:rPr>
              <a:t>p</a:t>
            </a:r>
            <a:r>
              <a:rPr lang="en-GB" sz="2000" dirty="0">
                <a:sym typeface="Symbol" panose="05050102010706020507" pitchFamily="18" charset="2"/>
              </a:rPr>
              <a:t>((</a:t>
            </a:r>
            <a:r>
              <a:rPr lang="en-GB" sz="2000" b="1" dirty="0">
                <a:solidFill>
                  <a:srgbClr val="92D05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 err="1">
                <a:solidFill>
                  <a:srgbClr val="92D050"/>
                </a:solidFill>
                <a:sym typeface="Symbol" panose="05050102010706020507" pitchFamily="18" charset="2"/>
              </a:rPr>
              <a:t>pq</a:t>
            </a:r>
            <a:r>
              <a:rPr lang="en-GB" sz="2000" dirty="0">
                <a:sym typeface="Symbol" panose="05050102010706020507" pitchFamily="18" charset="2"/>
              </a:rPr>
              <a:t>)(</a:t>
            </a:r>
            <a:r>
              <a:rPr lang="en-GB" sz="2000" dirty="0"/>
              <a:t>(</a:t>
            </a:r>
            <a:r>
              <a:rPr lang="en-GB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p(</a:t>
            </a:r>
            <a:r>
              <a:rPr lang="en-GB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qr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GB" sz="2000" dirty="0">
                <a:sym typeface="Symbol" panose="05050102010706020507" pitchFamily="18" charset="2"/>
              </a:rPr>
              <a:t>)r)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⊢T</a:t>
            </a:r>
            <a:r>
              <a:rPr lang="en-GB" sz="1400" dirty="0"/>
              <a:t>5</a:t>
            </a:r>
            <a:r>
              <a:rPr lang="en-GB" sz="2000" dirty="0"/>
              <a:t> = (</a:t>
            </a:r>
            <a:r>
              <a:rPr lang="en-GB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p(</a:t>
            </a:r>
            <a:r>
              <a:rPr lang="en-GB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qr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GB" sz="2000" dirty="0">
                <a:sym typeface="Symbol" panose="05050102010706020507" pitchFamily="18" charset="2"/>
              </a:rPr>
              <a:t>)(</a:t>
            </a:r>
            <a:r>
              <a:rPr lang="en-GB" sz="2000" b="1" dirty="0">
                <a:solidFill>
                  <a:srgbClr val="00B0F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00B0F0"/>
                </a:solidFill>
                <a:sym typeface="Symbol" panose="05050102010706020507" pitchFamily="18" charset="2"/>
              </a:rPr>
              <a:t>p</a:t>
            </a:r>
            <a:r>
              <a:rPr lang="en-GB" sz="2000" dirty="0">
                <a:sym typeface="Symbol" panose="05050102010706020507" pitchFamily="18" charset="2"/>
              </a:rPr>
              <a:t>((</a:t>
            </a:r>
            <a:r>
              <a:rPr lang="en-GB" sz="2000" b="1" dirty="0">
                <a:solidFill>
                  <a:srgbClr val="92D05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 err="1">
                <a:solidFill>
                  <a:srgbClr val="92D050"/>
                </a:solidFill>
                <a:sym typeface="Symbol" panose="05050102010706020507" pitchFamily="18" charset="2"/>
              </a:rPr>
              <a:t>pq</a:t>
            </a:r>
            <a:r>
              <a:rPr lang="en-GB" sz="2000" dirty="0">
                <a:sym typeface="Symbol" panose="05050102010706020507" pitchFamily="18" charset="2"/>
              </a:rPr>
              <a:t>)r))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⊢T</a:t>
            </a:r>
            <a:r>
              <a:rPr lang="en-GB" sz="1400" dirty="0"/>
              <a:t>6</a:t>
            </a:r>
            <a:r>
              <a:rPr lang="en-GB" sz="2000" dirty="0"/>
              <a:t> = </a:t>
            </a:r>
            <a:r>
              <a:rPr lang="en-GB" sz="2000" b="1" dirty="0">
                <a:solidFill>
                  <a:srgbClr val="00B0F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00B0F0"/>
                </a:solidFill>
                <a:sym typeface="Symbol" panose="05050102010706020507" pitchFamily="18" charset="2"/>
              </a:rPr>
              <a:t>p</a:t>
            </a:r>
            <a:r>
              <a:rPr lang="en-GB" sz="2000" dirty="0">
                <a:sym typeface="Symbol" panose="05050102010706020507" pitchFamily="18" charset="2"/>
              </a:rPr>
              <a:t></a:t>
            </a:r>
            <a:r>
              <a:rPr lang="en-GB" sz="2000" dirty="0"/>
              <a:t>((</a:t>
            </a:r>
            <a:r>
              <a:rPr lang="en-GB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p(</a:t>
            </a:r>
            <a:r>
              <a:rPr lang="en-GB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qr</a:t>
            </a:r>
            <a:r>
              <a:rPr lang="en-GB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GB" sz="2000" dirty="0">
                <a:sym typeface="Symbol" panose="05050102010706020507" pitchFamily="18" charset="2"/>
              </a:rPr>
              <a:t>)((</a:t>
            </a:r>
            <a:r>
              <a:rPr lang="en-GB" sz="2000" b="1" dirty="0">
                <a:solidFill>
                  <a:srgbClr val="92D050"/>
                </a:solidFill>
                <a:sym typeface="Symbol" panose="05050102010706020507" pitchFamily="18" charset="2"/>
              </a:rPr>
              <a:t></a:t>
            </a:r>
            <a:r>
              <a:rPr lang="en-GB" sz="2000" dirty="0" err="1">
                <a:solidFill>
                  <a:srgbClr val="92D050"/>
                </a:solidFill>
                <a:sym typeface="Symbol" panose="05050102010706020507" pitchFamily="18" charset="2"/>
              </a:rPr>
              <a:t>pq</a:t>
            </a:r>
            <a:r>
              <a:rPr lang="en-GB" sz="2000" dirty="0">
                <a:sym typeface="Symbol" panose="05050102010706020507" pitchFamily="18" charset="2"/>
              </a:rPr>
              <a:t>)r))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A69EB3-6D2B-42FC-8AB5-40432BB59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67D0FC-127C-44DF-8AA3-F629E88BE1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D96C33-39D0-474B-92F5-870638014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309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 STATEMENT</vt:lpstr>
      <vt:lpstr>THEORETICAL 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</cp:revision>
  <dcterms:created xsi:type="dcterms:W3CDTF">2021-10-22T13:05:04Z</dcterms:created>
  <dcterms:modified xsi:type="dcterms:W3CDTF">2021-11-03T09:07:31Z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