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8532-2C42-41E2-ADB6-24048DB7D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CIRCUITS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1276B-F8DA-4903-B92A-408B9F0BD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 4</a:t>
            </a:r>
            <a:endParaRPr lang="ro-RO" sz="4000" dirty="0"/>
          </a:p>
        </p:txBody>
      </p:sp>
    </p:spTree>
    <p:extLst>
      <p:ext uri="{BB962C8B-B14F-4D97-AF65-F5344CB8AC3E}">
        <p14:creationId xmlns:p14="http://schemas.microsoft.com/office/powerpoint/2010/main" val="253832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6828-3DA6-424D-A4C0-A9FF8E3A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Veitch Diagram</a:t>
            </a:r>
            <a:endParaRPr lang="ro-RO" dirty="0"/>
          </a:p>
        </p:txBody>
      </p:sp>
      <p:pic>
        <p:nvPicPr>
          <p:cNvPr id="12" name="Picture 11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4A837948-6829-4C92-A42F-D7AE3313A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10" y="2286001"/>
            <a:ext cx="9071872" cy="400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CC29-4DE5-4324-A617-814A59D1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factorization</a:t>
            </a:r>
            <a:endParaRPr lang="ro-RO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EF95523B-DB26-4387-8D71-D838F18C2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019" y="2519950"/>
            <a:ext cx="7735046" cy="318105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F9719-0C58-4CD2-B6AF-86424474A36B}"/>
              </a:ext>
            </a:extLst>
          </p:cNvPr>
          <p:cNvSpPr txBox="1"/>
          <p:nvPr/>
        </p:nvSpPr>
        <p:spPr>
          <a:xfrm>
            <a:off x="2155371" y="6017456"/>
            <a:ext cx="756712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dirty="0"/>
              <a:t>		                                                       _</a:t>
            </a:r>
          </a:p>
          <a:p>
            <a:r>
              <a:rPr lang="en-US" sz="1800" b="0" dirty="0"/>
              <a:t>max1 = m11 ∨ m9 ∨ m1 ∨ m3 = bd</a:t>
            </a:r>
          </a:p>
        </p:txBody>
      </p:sp>
    </p:spTree>
    <p:extLst>
      <p:ext uri="{BB962C8B-B14F-4D97-AF65-F5344CB8AC3E}">
        <p14:creationId xmlns:p14="http://schemas.microsoft.com/office/powerpoint/2010/main" val="1813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7E15-87AD-462B-8CC4-05C2E1B5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factorization</a:t>
            </a:r>
            <a:endParaRPr lang="ro-RO" dirty="0"/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E707351B-CA1B-4043-9B4F-4EF8FE2CE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551" y="2276669"/>
            <a:ext cx="6749178" cy="28693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C7437F-8F38-44A3-BF6E-C6725953EEF6}"/>
              </a:ext>
            </a:extLst>
          </p:cNvPr>
          <p:cNvSpPr txBox="1"/>
          <p:nvPr/>
        </p:nvSpPr>
        <p:spPr>
          <a:xfrm>
            <a:off x="3431355" y="5626359"/>
            <a:ext cx="6279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dirty="0"/>
              <a:t>	                                          _</a:t>
            </a:r>
          </a:p>
          <a:p>
            <a:r>
              <a:rPr lang="en-US" sz="2000" b="0" dirty="0"/>
              <a:t>max2 = m5 ∨ m7 v m1 v m3= ad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6785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596B-B16A-4000-AE7B-60AE2B95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factorization</a:t>
            </a:r>
            <a:endParaRPr lang="ro-RO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8A8A328-C807-47AD-9C4F-1CD557819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808" y="2453951"/>
            <a:ext cx="7828384" cy="27765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F2B37F-EF1E-490C-80CA-DBC0A3048A4A}"/>
              </a:ext>
            </a:extLst>
          </p:cNvPr>
          <p:cNvSpPr txBox="1"/>
          <p:nvPr/>
        </p:nvSpPr>
        <p:spPr>
          <a:xfrm>
            <a:off x="1950098" y="5230471"/>
            <a:ext cx="75391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max3 = m15 v m7 v m11 v m3 = cd</a:t>
            </a:r>
          </a:p>
          <a:p>
            <a:r>
              <a:rPr lang="en-US" sz="1400" dirty="0"/>
              <a:t>M(result) = {max1, max2, max3}</a:t>
            </a:r>
          </a:p>
          <a:p>
            <a:r>
              <a:rPr lang="en-US" sz="1400" dirty="0"/>
              <a:t>C(result) = {max1, max2, max3}</a:t>
            </a:r>
          </a:p>
          <a:p>
            <a:r>
              <a:rPr lang="en-US" sz="1400" b="0" dirty="0"/>
              <a:t>M(result) = C(result) =&gt; 1</a:t>
            </a:r>
            <a:r>
              <a:rPr lang="en-US" sz="1400" b="0" baseline="30000" dirty="0"/>
              <a:t>st</a:t>
            </a:r>
            <a:r>
              <a:rPr lang="en-US" sz="1400" b="0" dirty="0"/>
              <a:t> case of the simplification algorithm</a:t>
            </a:r>
          </a:p>
          <a:p>
            <a:r>
              <a:rPr lang="en-US" sz="1000" b="0" dirty="0"/>
              <a:t>                                                                                      _         _</a:t>
            </a:r>
          </a:p>
          <a:p>
            <a:r>
              <a:rPr lang="en-US" sz="1400" dirty="0"/>
              <a:t>result(</a:t>
            </a:r>
            <a:r>
              <a:rPr lang="en-US" sz="1400" dirty="0" err="1"/>
              <a:t>a,b,c,d</a:t>
            </a:r>
            <a:r>
              <a:rPr lang="en-US" sz="1400" dirty="0"/>
              <a:t>) = max1 v max2 v max3 =  bd v ad v cd in a disjunctive simplified form</a:t>
            </a:r>
          </a:p>
          <a:p>
            <a:r>
              <a:rPr lang="en-US" dirty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061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E70A-FE8C-4B67-A86A-6F666E3D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Veitch Diagram for CCF</a:t>
            </a:r>
            <a:endParaRPr lang="ro-RO" dirty="0"/>
          </a:p>
        </p:txBody>
      </p:sp>
      <p:pic>
        <p:nvPicPr>
          <p:cNvPr id="9" name="Content Placeholder 8" descr="Calendar&#10;&#10;Description automatically generated">
            <a:extLst>
              <a:ext uri="{FF2B5EF4-FFF2-40B4-BE49-F238E27FC236}">
                <a16:creationId xmlns:a16="http://schemas.microsoft.com/office/drawing/2014/main" id="{F8C1AED3-20F9-4282-A4C3-E29680A6A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226" y="2336801"/>
            <a:ext cx="8893524" cy="3216712"/>
          </a:xfrm>
        </p:spPr>
      </p:pic>
    </p:spTree>
    <p:extLst>
      <p:ext uri="{BB962C8B-B14F-4D97-AF65-F5344CB8AC3E}">
        <p14:creationId xmlns:p14="http://schemas.microsoft.com/office/powerpoint/2010/main" val="9435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F426-7729-48C8-AD3F-93FC8B0A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factorization</a:t>
            </a:r>
            <a:endParaRPr lang="ro-RO" dirty="0"/>
          </a:p>
        </p:txBody>
      </p:sp>
      <p:pic>
        <p:nvPicPr>
          <p:cNvPr id="9" name="Content Placeholder 8" descr="A picture containing table&#10;&#10;Description automatically generated">
            <a:extLst>
              <a:ext uri="{FF2B5EF4-FFF2-40B4-BE49-F238E27FC236}">
                <a16:creationId xmlns:a16="http://schemas.microsoft.com/office/drawing/2014/main" id="{B7FAA1C4-0028-4408-A255-1C797C465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658" y="2114023"/>
            <a:ext cx="8893524" cy="35988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927A62-6405-42D0-9C92-0F4572AABAA0}"/>
              </a:ext>
            </a:extLst>
          </p:cNvPr>
          <p:cNvSpPr txBox="1"/>
          <p:nvPr/>
        </p:nvSpPr>
        <p:spPr>
          <a:xfrm>
            <a:off x="1726163" y="5990253"/>
            <a:ext cx="818294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dirty="0"/>
              <a:t>			         	                                                                                              _</a:t>
            </a:r>
          </a:p>
          <a:p>
            <a:r>
              <a:rPr lang="en-US" sz="1800" b="0" dirty="0"/>
              <a:t>max1_d = M14 ∧ M12 ∧ M4 ∧ M6 ∧ M10 ∧ M8 ∧ M0 ∧ M2 = d</a:t>
            </a:r>
          </a:p>
        </p:txBody>
      </p:sp>
    </p:spTree>
    <p:extLst>
      <p:ext uri="{BB962C8B-B14F-4D97-AF65-F5344CB8AC3E}">
        <p14:creationId xmlns:p14="http://schemas.microsoft.com/office/powerpoint/2010/main" val="69242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BC9A-6FC0-465F-9E1B-D4CBD1BF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factorization</a:t>
            </a:r>
            <a:endParaRPr lang="ro-RO" dirty="0"/>
          </a:p>
        </p:txBody>
      </p:sp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8E71AB1-13B1-49B2-9E48-06A3F6A36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488" y="2047551"/>
            <a:ext cx="8893526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5015F-0F89-43BF-A548-745D65AEAF7C}"/>
              </a:ext>
            </a:extLst>
          </p:cNvPr>
          <p:cNvSpPr txBox="1"/>
          <p:nvPr/>
        </p:nvSpPr>
        <p:spPr>
          <a:xfrm>
            <a:off x="1203649" y="5878286"/>
            <a:ext cx="748315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dirty="0"/>
              <a:t>		                                                     _	             </a:t>
            </a:r>
          </a:p>
          <a:p>
            <a:r>
              <a:rPr lang="en-US" sz="1800" b="0" dirty="0"/>
              <a:t>max2_d = M13 ∧ M12 = a ∨ b ∨ c</a:t>
            </a:r>
          </a:p>
        </p:txBody>
      </p:sp>
    </p:spTree>
    <p:extLst>
      <p:ext uri="{BB962C8B-B14F-4D97-AF65-F5344CB8AC3E}">
        <p14:creationId xmlns:p14="http://schemas.microsoft.com/office/powerpoint/2010/main" val="78613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9C681F5-82E9-4D86-8E89-0F85B805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7" y="384197"/>
            <a:ext cx="8995236" cy="3640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9C7920-DE87-4708-8DBC-76D934500F9A}"/>
              </a:ext>
            </a:extLst>
          </p:cNvPr>
          <p:cNvSpPr txBox="1"/>
          <p:nvPr/>
        </p:nvSpPr>
        <p:spPr>
          <a:xfrm>
            <a:off x="737118" y="4338735"/>
            <a:ext cx="882465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/>
              <a:t>M_d</a:t>
            </a:r>
            <a:r>
              <a:rPr lang="en-US" sz="1800" b="0" dirty="0"/>
              <a:t>(result) = {max1_d, max2_d}</a:t>
            </a:r>
          </a:p>
          <a:p>
            <a:r>
              <a:rPr lang="en-US" sz="1800" b="0" dirty="0" err="1"/>
              <a:t>C_d</a:t>
            </a:r>
            <a:r>
              <a:rPr lang="en-US" sz="1800" b="0" dirty="0"/>
              <a:t>(result) = {max1_d, max2_d}</a:t>
            </a:r>
          </a:p>
          <a:p>
            <a:r>
              <a:rPr lang="en-US" sz="1800" b="0" dirty="0" err="1"/>
              <a:t>M_d</a:t>
            </a:r>
            <a:r>
              <a:rPr lang="en-US" sz="1800" b="0" dirty="0"/>
              <a:t>(result) = </a:t>
            </a:r>
            <a:r>
              <a:rPr lang="en-US" sz="1800" b="0" dirty="0" err="1"/>
              <a:t>C_d</a:t>
            </a:r>
            <a:r>
              <a:rPr lang="en-US" sz="1800" b="0" dirty="0"/>
              <a:t>(result) =&gt; 1</a:t>
            </a:r>
            <a:r>
              <a:rPr lang="en-US" sz="1800" b="0" baseline="30000" dirty="0"/>
              <a:t>st</a:t>
            </a:r>
            <a:r>
              <a:rPr lang="en-US" sz="1800" b="0" dirty="0"/>
              <a:t> case of the </a:t>
            </a:r>
            <a:r>
              <a:rPr lang="en-US" sz="1800" b="0" dirty="0" err="1"/>
              <a:t>simplifaction</a:t>
            </a:r>
            <a:r>
              <a:rPr lang="en-US" sz="1800" b="0" dirty="0"/>
              <a:t> algorithm</a:t>
            </a:r>
          </a:p>
          <a:p>
            <a:r>
              <a:rPr lang="en-US" sz="1100" b="0" dirty="0"/>
              <a:t>	                                                                                                                _                              _                                                                                    </a:t>
            </a:r>
          </a:p>
          <a:p>
            <a:r>
              <a:rPr lang="en-US" sz="1800" b="0" dirty="0"/>
              <a:t>The function result(</a:t>
            </a:r>
            <a:r>
              <a:rPr lang="en-US" sz="1800" b="0" dirty="0" err="1"/>
              <a:t>a,b,c,d</a:t>
            </a:r>
            <a:r>
              <a:rPr lang="en-US" sz="1800" b="0" dirty="0"/>
              <a:t>) = max1_d ∧ max2_d = d ∧ ( a ∨ b ∨ c ) in a conjunctive simplified form</a:t>
            </a:r>
          </a:p>
        </p:txBody>
      </p:sp>
    </p:spTree>
    <p:extLst>
      <p:ext uri="{BB962C8B-B14F-4D97-AF65-F5344CB8AC3E}">
        <p14:creationId xmlns:p14="http://schemas.microsoft.com/office/powerpoint/2010/main" val="168397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59D7-0896-40A5-AC3B-62C887FE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DCF Circuit</a:t>
            </a:r>
            <a:endParaRPr lang="ro-RO" dirty="0"/>
          </a:p>
        </p:txBody>
      </p:sp>
      <p:pic>
        <p:nvPicPr>
          <p:cNvPr id="5" name="Content Placeholder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3ED49238-D8B8-4DA3-88A8-B9CDCC17D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507" y="2192694"/>
            <a:ext cx="10412962" cy="3676261"/>
          </a:xfrm>
        </p:spPr>
      </p:pic>
    </p:spTree>
    <p:extLst>
      <p:ext uri="{BB962C8B-B14F-4D97-AF65-F5344CB8AC3E}">
        <p14:creationId xmlns:p14="http://schemas.microsoft.com/office/powerpoint/2010/main" val="1631375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7FD1-AD55-4424-8AB1-39D7F166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CCF Circuit</a:t>
            </a:r>
            <a:endParaRPr lang="ro-RO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6F1A1DD-238C-4C4E-9CBA-401E3EDBD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37" y="2276669"/>
            <a:ext cx="10077061" cy="4282751"/>
          </a:xfrm>
        </p:spPr>
      </p:pic>
    </p:spTree>
    <p:extLst>
      <p:ext uri="{BB962C8B-B14F-4D97-AF65-F5344CB8AC3E}">
        <p14:creationId xmlns:p14="http://schemas.microsoft.com/office/powerpoint/2010/main" val="66173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BDF2-802F-49E2-B040-709C855A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D5C6-A969-4535-8A65-35521A3E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Boolean function of 4 variables given by its table of values, simplify it and draw the logic circuits corresponding to all its simplified forms.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8311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C51C2F-8937-4EF8-A79A-C8F1E0F4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CA7BE-67D1-4EBB-BF17-E2F1C9970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87995" y="661106"/>
            <a:ext cx="6257362" cy="55031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4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364A2-6826-4223-8201-0209D665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Theory</a:t>
            </a:r>
            <a:endParaRPr lang="ro-RO" sz="2400" dirty="0">
              <a:solidFill>
                <a:srgbClr val="FFFF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0F0649-3844-4603-80AA-FAA3706B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99443C-6D8E-4268-9CF5-2836C85A5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757932"/>
            <a:ext cx="5629268" cy="333534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3787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08DB5D-B66E-4D33-A0E4-FC96A6F0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15" y="223935"/>
            <a:ext cx="8573033" cy="627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85E0-B471-4BEA-B241-5023F058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gates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066CF7-B576-4564-985F-EE2C1AA8B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057" y="2146041"/>
            <a:ext cx="7210616" cy="42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C671-8FD1-4D51-A766-B24510EB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effectLst/>
                <a:latin typeface="Times New Roman" panose="02020603050405020304" pitchFamily="18" charset="0"/>
              </a:rPr>
              <a:t>Derived Gates: XOR, NAND, NOR, NXOR</a:t>
            </a:r>
            <a:br>
              <a:rPr lang="en-US" sz="3600" dirty="0"/>
            </a:b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F881B8-DC3B-4427-92CE-A3DD55D91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062065"/>
            <a:ext cx="7605263" cy="45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8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DE9E83-C788-446C-A7C8-A53572BA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6" y="242596"/>
            <a:ext cx="9986447" cy="6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7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0CDF41-BEA3-4AC6-983F-3BA631C2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3" y="268197"/>
            <a:ext cx="10011747" cy="63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5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550590-0533-44FE-A5A1-A6897978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7" y="326571"/>
            <a:ext cx="7520473" cy="6167535"/>
          </a:xfrm>
          <a:prstGeom prst="rect">
            <a:avLst/>
          </a:prstGeom>
          <a:gradFill>
            <a:gsLst>
              <a:gs pos="18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41119488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5310C9-81CF-4FEA-AEB6-C09ABF3C9155}"/>
</file>

<file path=customXml/itemProps2.xml><?xml version="1.0" encoding="utf-8"?>
<ds:datastoreItem xmlns:ds="http://schemas.openxmlformats.org/officeDocument/2006/customXml" ds:itemID="{680A2490-8780-4DAE-BE43-7C36E200A822}"/>
</file>

<file path=customXml/itemProps3.xml><?xml version="1.0" encoding="utf-8"?>
<ds:datastoreItem xmlns:ds="http://schemas.openxmlformats.org/officeDocument/2006/customXml" ds:itemID="{BAA96867-2DA2-4ECF-BD10-D827C384A1DF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75</TotalTime>
  <Words>319</Words>
  <Application>Microsoft Office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Trebuchet MS</vt:lpstr>
      <vt:lpstr>Berlin</vt:lpstr>
      <vt:lpstr>LOGIC CIRCUITS</vt:lpstr>
      <vt:lpstr>Problem statement</vt:lpstr>
      <vt:lpstr>Theory</vt:lpstr>
      <vt:lpstr>PowerPoint Presentation</vt:lpstr>
      <vt:lpstr>Basic gates</vt:lpstr>
      <vt:lpstr>Derived Gates: XOR, NAND, NOR, NXOR </vt:lpstr>
      <vt:lpstr>PowerPoint Presentation</vt:lpstr>
      <vt:lpstr>PowerPoint Presentation</vt:lpstr>
      <vt:lpstr>PowerPoint Presentation</vt:lpstr>
      <vt:lpstr>Veitch Diagram</vt:lpstr>
      <vt:lpstr>Triple factorization</vt:lpstr>
      <vt:lpstr>Double factorization</vt:lpstr>
      <vt:lpstr>Simple factorization</vt:lpstr>
      <vt:lpstr>Veitch Diagram for CCF</vt:lpstr>
      <vt:lpstr>Triple factorization</vt:lpstr>
      <vt:lpstr>Simple factorization</vt:lpstr>
      <vt:lpstr>PowerPoint Presentation</vt:lpstr>
      <vt:lpstr>DCF Circuit</vt:lpstr>
      <vt:lpstr>CCF Circuit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CIRCUITS</dc:title>
  <dc:creator>DORIAN-ALEXANDRU HORNEA</dc:creator>
  <cp:lastModifiedBy>DORIAN-ALEXANDRU HORNEA</cp:lastModifiedBy>
  <cp:revision>4</cp:revision>
  <dcterms:created xsi:type="dcterms:W3CDTF">2022-01-14T16:07:27Z</dcterms:created>
  <dcterms:modified xsi:type="dcterms:W3CDTF">2022-01-14T17:22:40Z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