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521-5DCF-4E3F-B0DA-16F847D4E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7632-07B6-4E01-A31F-485253F99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5AC94-ECFE-46AF-824B-6780DD76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8E3F-7654-4991-93B9-DB52C32E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98FD-C8FE-44DE-BF9F-7BFDAD79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66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FF75-B5E8-47B9-A3BA-4678F279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783D1-9075-4F24-BC13-C2FE7544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304A-C9D6-4EF7-BDE8-34CA2B41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F8BA2-FAFC-4F1A-8A8A-E88EB648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D3C3-40FC-44F7-8EB7-73C2058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444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E230D-B17E-42DA-AC18-2433A2EC5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A9C38-EA7F-4983-AF88-AD3790027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3AEE-D48D-4294-A30D-92368AED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A3CC-1775-419B-90AF-1B25D425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DDB37-CE16-490D-9C6A-6C8B97AB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53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D659-78DC-49B3-B8DA-0D27ABB8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6583-0D85-4CEC-928B-FD37A2D0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9BAC-BAF9-419E-B45F-E27B67AA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F46C-27D0-4731-BB1C-F7E2D0DA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5562-9293-4EC5-A08C-672492C0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267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6518-737D-4BB7-BB83-A79117BA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36EC6-60A5-4657-B85F-300FC36A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8396-9B87-476D-832C-B424B0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8D08-D9C5-492D-ADDC-44C232DA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69FD5-D82C-4CE9-9AB4-D229536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41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948A-045E-41E6-84C0-10054098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132F-806A-4015-BE5B-743F42AC6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5E9F1-E6FB-4D32-8FED-A8C39520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3576-DC17-475C-BACE-72CAD01D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6E30-B24F-45B9-98D2-9EB363E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094B-BCC8-4486-9A51-A777934D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693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C40-681D-4C69-B74B-869E9739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D13C-125F-40BF-A327-ED645049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9F2B-9954-4A60-9ABD-3CC6F959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21B31-D543-40B0-98F6-D9D297D0E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55F05-014E-4F34-868F-D3BA828B2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C92D8-727D-4924-B7C4-5D571DE9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637FA-1434-4CEF-B569-5D21C462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6FC08-C815-45CA-97CF-4DAEB3CB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89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247A-0744-4558-B6CE-BF4B9C81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2DB3A-1563-4FE5-AC02-D6B07EA5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4FB5F-9DF7-4840-93CA-53D38E21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E2B47-573E-43F9-8C09-35A01497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588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6B6EC-F905-4D10-84E8-1D47D459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2620E-4BE8-4E4F-BA34-A00C0565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FC59D-0299-4754-B2A1-C6C1BE7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69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85DD-BC14-4787-9DAD-A21539B7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DF9C-7D7B-4D64-BB5C-BBF1766A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6E39B-7B56-40ED-9D43-850DE41D8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A4CD-31B2-435D-8C14-A7B04268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753A2-E6F5-466C-B69E-DC615349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FA6E-6820-4390-B14B-B69602D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803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1208-1C3C-4A54-90B7-638BF0B7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4C359-8D5F-4FEC-B508-BE170A91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B0BF-EED2-4AB9-8DBE-138451DD4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3338-7897-40DD-AF3F-485F308C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15D9-EE05-4005-813C-2AC2150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16B9-0F31-41CC-86F7-44FEA93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601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63FB-CAC7-45A3-9CE3-85DE834C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6C2F-CCF3-4C15-AFEF-C344525C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005B-79D9-4828-A630-FEA81C1F9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51FF-71B8-4A39-A292-623ACA36ED8C}" type="datetimeFigureOut">
              <a:rPr lang="ro-RO" smtClean="0"/>
              <a:t>03.11.2021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FC45-F498-4B6C-ABFE-A7C193980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4705-16D1-4518-89D4-21F844B1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9FA4-ED63-440A-9836-4205100D53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212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B690-B932-4F31-A83F-A324093C0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5098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Problem 12 statement</a:t>
            </a:r>
            <a:endParaRPr lang="ro-RO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0F6BD-F329-41AE-A713-FD828C7B2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8596"/>
            <a:ext cx="9144000" cy="2729204"/>
          </a:xfrm>
        </p:spPr>
        <p:txBody>
          <a:bodyPr>
            <a:normAutofit fontScale="85000" lnSpcReduction="20000"/>
          </a:bodyPr>
          <a:lstStyle/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H1: It is not sunny this afternoon and it is colder than yesterday.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H2: We will go swimming only if it is sunny.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H3: If we do not go swimming, then we will take a canoe trip.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H4: If we take a canoe trip, then we will be home by sunset.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C: We will be home by sunset.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 deducible from the set of hypotheses {H1,H2,H3,H4}?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yes, build its deduction.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680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AD08-8A94-44F4-83A2-DE8A415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for the propositional variables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CEB2-B99A-44AB-8791-2489E65C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 – It is sunny this afternoon				</a:t>
            </a:r>
          </a:p>
          <a:p>
            <a:r>
              <a:rPr lang="en-US" dirty="0"/>
              <a:t>Co – It is colder than yesterday</a:t>
            </a:r>
          </a:p>
          <a:p>
            <a:r>
              <a:rPr lang="en-US" dirty="0"/>
              <a:t>W – We will go swimming</a:t>
            </a:r>
          </a:p>
          <a:p>
            <a:r>
              <a:rPr lang="en-US" dirty="0"/>
              <a:t>T – We will take a canoe trip  </a:t>
            </a:r>
          </a:p>
          <a:p>
            <a:r>
              <a:rPr lang="en-US" dirty="0"/>
              <a:t>H – We will be home by sunset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Propositional formulas</a:t>
            </a:r>
          </a:p>
          <a:p>
            <a:r>
              <a:rPr lang="en-US" dirty="0"/>
              <a:t>H1 :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∧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Co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H2 : W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H3 :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T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H4 : T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H</a:t>
            </a:r>
          </a:p>
          <a:p>
            <a:r>
              <a:rPr lang="en-US" dirty="0"/>
              <a:t>C : H</a:t>
            </a:r>
            <a:endParaRPr lang="ro-RO" dirty="0"/>
          </a:p>
          <a:p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1473B-0E6F-4DA6-9FCE-B84D1245F965}"/>
              </a:ext>
            </a:extLst>
          </p:cNvPr>
          <p:cNvSpPr txBox="1"/>
          <p:nvPr/>
        </p:nvSpPr>
        <p:spPr>
          <a:xfrm rot="10800000" flipH="1" flipV="1">
            <a:off x="5998128" y="1825625"/>
            <a:ext cx="4563610" cy="2443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H1: It is not sunny this afternoon and it is colder than yesterday.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H2: We will go swimming only if it is sunny.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H3: If we do not go swimming, then we will take a canoe trip.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H4: If we take a canoe trip, then we will be home by sunset.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-228600" algn="just">
              <a:lnSpc>
                <a:spcPct val="107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C: We will be home by sunset.</a:t>
            </a:r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61B3-EE1C-4A4A-A80B-4E61630E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r>
              <a:rPr lang="en-US" dirty="0"/>
              <a:t>Building the deduction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34AF-305B-4EB3-B3BF-6030197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definition of the deduction and the axiomatic system are used.</a:t>
            </a:r>
          </a:p>
          <a:p>
            <a:pPr lvl="2"/>
            <a:r>
              <a:rPr lang="en-US" dirty="0"/>
              <a:t>f1 = H1 :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∧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Co (hypothesis)			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f2 = H2 : W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(hypothesis)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f3 = H3 :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T (hypothesis)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f4 = H4 : T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H (hypothesis)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deduction (inference) process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</a:rPr>
              <a:t>f1 </a:t>
            </a:r>
            <a:r>
              <a:rPr lang="ro-RO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simplif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 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S: f5       (simplification rule is applied)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</a:rPr>
              <a:t>f5, f2 </a:t>
            </a:r>
            <a:r>
              <a:rPr lang="ro-RO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</a:t>
            </a:r>
            <a:r>
              <a:rPr lang="ro-RO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mt 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 : f6   (modus tollens is applied)</a:t>
            </a:r>
            <a:endParaRPr lang="en-US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f6, f3   </a:t>
            </a:r>
            <a:r>
              <a:rPr lang="ro-RO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05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mp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 : f7 (modus ponens is applied)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f7, f4   </a:t>
            </a:r>
            <a:r>
              <a:rPr lang="ro-R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05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mp</a:t>
            </a:r>
            <a:r>
              <a:rPr 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H: f8 = C (modus ponens is applied)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sequence of for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mulas: (f1,f2,f3,f4,f5,f6,f7,f8) is the </a:t>
            </a:r>
            <a:r>
              <a:rPr lang="en-US" sz="1800" b="1">
                <a:solidFill>
                  <a:srgbClr val="202122"/>
                </a:solidFill>
                <a:latin typeface="Arial" panose="020B0604020202020204" pitchFamily="34" charset="0"/>
              </a:rPr>
              <a:t>deduction (proof</a:t>
            </a:r>
            <a:r>
              <a:rPr lang="en-US" sz="1800" b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 of C from the hypotheses therefore, based on the hypotheses, </a:t>
            </a:r>
            <a:r>
              <a:rPr lang="en-US" sz="1800" b="1" dirty="0">
                <a:solidFill>
                  <a:srgbClr val="202122"/>
                </a:solidFill>
                <a:latin typeface="Arial" panose="020B0604020202020204" pitchFamily="34" charset="0"/>
              </a:rPr>
              <a:t>We will be home by sunset</a:t>
            </a:r>
            <a:endParaRPr lang="en-US" sz="185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FCE2-B362-476F-AAC8-9ADDD26E37EE}"/>
              </a:ext>
            </a:extLst>
          </p:cNvPr>
          <p:cNvSpPr txBox="1"/>
          <p:nvPr/>
        </p:nvSpPr>
        <p:spPr>
          <a:xfrm>
            <a:off x="1040235" y="1456293"/>
            <a:ext cx="94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U,U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V </a:t>
            </a:r>
            <a:r>
              <a:rPr lang="ro-R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sz="11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mp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V,        U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∧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V</a:t>
            </a:r>
            <a:r>
              <a:rPr lang="ro-R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⊢</a:t>
            </a:r>
            <a:r>
              <a:rPr lang="en-US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simplif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U,        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V, U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→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V </a:t>
            </a:r>
            <a:r>
              <a:rPr lang="ro-R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⊢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mt </a:t>
            </a:r>
            <a:r>
              <a:rPr lang="ro-RO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¬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0325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92556-A408-4ECB-8AF3-D0D6FEEEF052}"/>
</file>

<file path=customXml/itemProps2.xml><?xml version="1.0" encoding="utf-8"?>
<ds:datastoreItem xmlns:ds="http://schemas.openxmlformats.org/officeDocument/2006/customXml" ds:itemID="{CBF8BD83-29A3-4F5D-8558-0AA21086E183}"/>
</file>

<file path=customXml/itemProps3.xml><?xml version="1.0" encoding="utf-8"?>
<ds:datastoreItem xmlns:ds="http://schemas.openxmlformats.org/officeDocument/2006/customXml" ds:itemID="{D101760B-09E6-4D13-A0D5-8BBCB2EA9DF1}"/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440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Times New Roman</vt:lpstr>
      <vt:lpstr>Office Theme</vt:lpstr>
      <vt:lpstr>Problem 12 statement</vt:lpstr>
      <vt:lpstr>Notations for the propositional variables</vt:lpstr>
      <vt:lpstr>Building the deduction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12 statement</dc:title>
  <dc:creator>DORIAN-ALEXANDRU HORNEA</dc:creator>
  <cp:lastModifiedBy>DORIAN-ALEXANDRU HORNEA</cp:lastModifiedBy>
  <cp:revision>2</cp:revision>
  <dcterms:created xsi:type="dcterms:W3CDTF">2021-10-23T13:33:25Z</dcterms:created>
  <dcterms:modified xsi:type="dcterms:W3CDTF">2021-11-03T09:02:06Z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