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5" r:id="rId4"/>
    <p:sldId id="259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1/14/2022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1/14/2022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1/14/2022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1/14/2022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1/14/2022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1/14/2022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1/14/2022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1/14/2022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1/14/2022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1/14/2022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1/14/2022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1/14/2022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 Circuits</a:t>
            </a:r>
            <a:br>
              <a:rPr lang="en-US" dirty="0"/>
            </a:br>
            <a:r>
              <a:rPr lang="en-US" dirty="0"/>
              <a:t>Exercise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Horvath David-Cristian</a:t>
            </a:r>
          </a:p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Group 913</a:t>
            </a:r>
            <a:endParaRPr lang="en-US" dirty="0"/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Theory – Basic Gates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934F9FA-8F21-4DF8-8E72-55FB3A8706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920" y="2016125"/>
            <a:ext cx="6300161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Theory – Derived Gates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34EA66E-3673-46F1-90FD-08B47B667D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050" y="1532385"/>
            <a:ext cx="6777899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A0903A9-EEF9-4F6C-B21E-9C6E5ADB0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70" y="4982023"/>
            <a:ext cx="4763057" cy="78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53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Exercise 3.</a:t>
            </a:r>
          </a:p>
          <a:p>
            <a:pPr lvl="0"/>
            <a:r>
              <a:rPr lang="en-US" sz="1800" dirty="0"/>
              <a:t>Draw a logic circuit having 3 input wires and containing all basic and derived gates. Write the corresponding Boolean function, simplify it and then draw a simplified circuit equivalent to the initial one.</a:t>
            </a:r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F28C13-1452-4518-825B-3DD977472C1F}"/>
              </a:ext>
            </a:extLst>
          </p:cNvPr>
          <p:cNvSpPr/>
          <p:nvPr/>
        </p:nvSpPr>
        <p:spPr>
          <a:xfrm>
            <a:off x="-222251" y="-215900"/>
            <a:ext cx="13494871" cy="7169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5A4BBB-965B-4EFD-B390-CB31C4576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198" y="-39668"/>
            <a:ext cx="9923604" cy="6937335"/>
          </a:xfrm>
        </p:spPr>
      </p:pic>
    </p:spTree>
    <p:extLst>
      <p:ext uri="{BB962C8B-B14F-4D97-AF65-F5344CB8AC3E}">
        <p14:creationId xmlns:p14="http://schemas.microsoft.com/office/powerpoint/2010/main" val="297745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99F2DE-6E10-454F-8B49-61D110FD3E44}"/>
              </a:ext>
            </a:extLst>
          </p:cNvPr>
          <p:cNvSpPr/>
          <p:nvPr/>
        </p:nvSpPr>
        <p:spPr>
          <a:xfrm>
            <a:off x="-222251" y="-215900"/>
            <a:ext cx="13494871" cy="7169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7B35DF3-FFDD-4464-AFE7-0CA4B79DF6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277939"/>
              </p:ext>
            </p:extLst>
          </p:nvPr>
        </p:nvGraphicFramePr>
        <p:xfrm>
          <a:off x="2883840" y="1826419"/>
          <a:ext cx="6424320" cy="320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Bitmap Image" r:id="rId3" imgW="2914560" imgH="1454040" progId="Paint.Picture">
                  <p:embed/>
                </p:oleObj>
              </mc:Choice>
              <mc:Fallback>
                <p:oleObj name="Bitmap Image" r:id="rId3" imgW="2914560" imgH="1454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3840" y="1826419"/>
                        <a:ext cx="6424320" cy="3205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747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11D4F8-D514-4007-B8CD-FECA1C7AF528}"/>
              </a:ext>
            </a:extLst>
          </p:cNvPr>
          <p:cNvSpPr/>
          <p:nvPr/>
        </p:nvSpPr>
        <p:spPr>
          <a:xfrm>
            <a:off x="-222251" y="-215900"/>
            <a:ext cx="13494871" cy="7169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A5AB391-47CE-4052-AA11-67A528EB9D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240588"/>
              </p:ext>
            </p:extLst>
          </p:nvPr>
        </p:nvGraphicFramePr>
        <p:xfrm>
          <a:off x="3052762" y="266542"/>
          <a:ext cx="6086476" cy="6324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Bitmap Image" r:id="rId3" imgW="3079800" imgH="3200400" progId="Paint.Picture">
                  <p:embed/>
                </p:oleObj>
              </mc:Choice>
              <mc:Fallback>
                <p:oleObj name="Bitmap Image" r:id="rId3" imgW="3079800" imgH="3200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2762" y="266542"/>
                        <a:ext cx="6086476" cy="6324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739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B9AEB6E-C181-46C8-AEFD-B96A37D9BD29}"/>
              </a:ext>
            </a:extLst>
          </p:cNvPr>
          <p:cNvSpPr/>
          <p:nvPr/>
        </p:nvSpPr>
        <p:spPr>
          <a:xfrm>
            <a:off x="-222251" y="-215900"/>
            <a:ext cx="13494871" cy="7169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AE1D3E-3FBB-44E2-B2A8-5F0546B6E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194" y="-53975"/>
            <a:ext cx="8011611" cy="6965950"/>
          </a:xfrm>
        </p:spPr>
      </p:pic>
    </p:spTree>
    <p:extLst>
      <p:ext uri="{BB962C8B-B14F-4D97-AF65-F5344CB8AC3E}">
        <p14:creationId xmlns:p14="http://schemas.microsoft.com/office/powerpoint/2010/main" val="35709962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F666C1-195F-4281-8A04-970E6C5AC496}"/>
</file>

<file path=customXml/itemProps2.xml><?xml version="1.0" encoding="utf-8"?>
<ds:datastoreItem xmlns:ds="http://schemas.openxmlformats.org/officeDocument/2006/customXml" ds:itemID="{A7071350-6B11-4817-92F6-2905E40D4CC7}"/>
</file>

<file path=customXml/itemProps3.xml><?xml version="1.0" encoding="utf-8"?>
<ds:datastoreItem xmlns:ds="http://schemas.openxmlformats.org/officeDocument/2006/customXml" ds:itemID="{6BDA7E1A-EBE7-48C5-8983-AB1453BC28A5}"/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24</TotalTime>
  <Words>58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Bitmap Image</vt:lpstr>
      <vt:lpstr>Logic Circuits Exercise 3</vt:lpstr>
      <vt:lpstr>Theory – Basic Gates</vt:lpstr>
      <vt:lpstr>Theory – Derived Gates</vt:lpstr>
      <vt:lpstr>Problem Statement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Invention</dc:title>
  <dc:creator>David Horvath</dc:creator>
  <cp:lastModifiedBy>David Horvath</cp:lastModifiedBy>
  <cp:revision>5</cp:revision>
  <dcterms:created xsi:type="dcterms:W3CDTF">2022-01-14T11:39:47Z</dcterms:created>
  <dcterms:modified xsi:type="dcterms:W3CDTF">2022-01-14T12:30:45Z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