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4"/>
  </p:sldMasterIdLst>
  <p:sldIdLst>
    <p:sldId id="256" r:id="rId5"/>
    <p:sldId id="257" r:id="rId6"/>
    <p:sldId id="266" r:id="rId7"/>
    <p:sldId id="268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49EE4-80DE-C9A0-5955-8BF14459E5B7}" v="279" dt="2021-11-17T09:01:22.200"/>
    <p1510:client id="{558A5B4D-7B3C-45AC-8EEE-05932191D729}" v="2038" dt="2021-11-09T15:43:56.476"/>
    <p1510:client id="{62D7AB3F-50C6-ABF1-B9C8-FCB369656613}" v="1791" dt="2021-11-24T01:06:22.351"/>
    <p1510:client id="{81426B9B-496C-7CFC-902A-2584DACCA4FE}" v="51" dt="2021-11-24T10:05:57.519"/>
    <p1510:client id="{B7A33C68-1971-436C-99D0-0DABE4B8E762}" v="109" dt="2021-12-08T06:25:19.353"/>
    <p1510:client id="{E1641262-E9FA-91CB-B306-339E3D94B389}" v="311" dt="2021-12-08T06:40:22.279"/>
    <p1510:client id="{EE2FECA2-BAFB-739F-9AF6-A0AA20296F02}" v="424" dt="2021-11-09T17:23:46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HUDEMA" userId="S::dana.hudema@stud.ubbcluj.ro::7f623ee4-bd63-4c09-bb1d-59bff8638007" providerId="AD" clId="Web-{81426B9B-496C-7CFC-902A-2584DACCA4FE}"/>
    <pc:docChg chg="modSld">
      <pc:chgData name="DANA HUDEMA" userId="S::dana.hudema@stud.ubbcluj.ro::7f623ee4-bd63-4c09-bb1d-59bff8638007" providerId="AD" clId="Web-{81426B9B-496C-7CFC-902A-2584DACCA4FE}" dt="2021-11-24T10:05:57.176" v="23" actId="20577"/>
      <pc:docMkLst>
        <pc:docMk/>
      </pc:docMkLst>
      <pc:sldChg chg="modSp">
        <pc:chgData name="DANA HUDEMA" userId="S::dana.hudema@stud.ubbcluj.ro::7f623ee4-bd63-4c09-bb1d-59bff8638007" providerId="AD" clId="Web-{81426B9B-496C-7CFC-902A-2584DACCA4FE}" dt="2021-11-24T10:05:57.176" v="23" actId="20577"/>
        <pc:sldMkLst>
          <pc:docMk/>
          <pc:sldMk cId="670294892" sldId="267"/>
        </pc:sldMkLst>
        <pc:spChg chg="mod">
          <ac:chgData name="DANA HUDEMA" userId="S::dana.hudema@stud.ubbcluj.ro::7f623ee4-bd63-4c09-bb1d-59bff8638007" providerId="AD" clId="Web-{81426B9B-496C-7CFC-902A-2584DACCA4FE}" dt="2021-11-24T10:04:17.954" v="1" actId="20577"/>
          <ac:spMkLst>
            <pc:docMk/>
            <pc:sldMk cId="670294892" sldId="267"/>
            <ac:spMk id="4" creationId="{F0386226-633E-454A-9029-AA9AC1F0A4FB}"/>
          </ac:spMkLst>
        </pc:spChg>
        <pc:spChg chg="mod">
          <ac:chgData name="DANA HUDEMA" userId="S::dana.hudema@stud.ubbcluj.ro::7f623ee4-bd63-4c09-bb1d-59bff8638007" providerId="AD" clId="Web-{81426B9B-496C-7CFC-902A-2584DACCA4FE}" dt="2021-11-24T10:04:22.517" v="2" actId="20577"/>
          <ac:spMkLst>
            <pc:docMk/>
            <pc:sldMk cId="670294892" sldId="267"/>
            <ac:spMk id="29" creationId="{5FB5CF94-8316-4ADE-BF09-F775BFD9978D}"/>
          </ac:spMkLst>
        </pc:spChg>
        <pc:spChg chg="mod">
          <ac:chgData name="DANA HUDEMA" userId="S::dana.hudema@stud.ubbcluj.ro::7f623ee4-bd63-4c09-bb1d-59bff8638007" providerId="AD" clId="Web-{81426B9B-496C-7CFC-902A-2584DACCA4FE}" dt="2021-11-24T10:05:57.176" v="23" actId="20577"/>
          <ac:spMkLst>
            <pc:docMk/>
            <pc:sldMk cId="670294892" sldId="267"/>
            <ac:spMk id="30" creationId="{6A345D2B-F4BA-4442-A1D3-6F181DD85278}"/>
          </ac:spMkLst>
        </pc:spChg>
        <pc:spChg chg="mod">
          <ac:chgData name="DANA HUDEMA" userId="S::dana.hudema@stud.ubbcluj.ro::7f623ee4-bd63-4c09-bb1d-59bff8638007" providerId="AD" clId="Web-{81426B9B-496C-7CFC-902A-2584DACCA4FE}" dt="2021-11-24T10:04:15.407" v="0" actId="20577"/>
          <ac:spMkLst>
            <pc:docMk/>
            <pc:sldMk cId="670294892" sldId="267"/>
            <ac:spMk id="73" creationId="{F81157C1-363A-482C-B462-5E61725EB712}"/>
          </ac:spMkLst>
        </pc:spChg>
      </pc:sldChg>
    </pc:docChg>
  </pc:docChgLst>
  <pc:docChgLst>
    <pc:chgData name="DANA HUDEMA" userId="S::dana.hudema@stud.ubbcluj.ro::7f623ee4-bd63-4c09-bb1d-59bff8638007" providerId="AD" clId="Web-{E1641262-E9FA-91CB-B306-339E3D94B389}"/>
    <pc:docChg chg="modSld">
      <pc:chgData name="DANA HUDEMA" userId="S::dana.hudema@stud.ubbcluj.ro::7f623ee4-bd63-4c09-bb1d-59bff8638007" providerId="AD" clId="Web-{E1641262-E9FA-91CB-B306-339E3D94B389}" dt="2021-12-08T06:40:21.982" v="161" actId="20577"/>
      <pc:docMkLst>
        <pc:docMk/>
      </pc:docMkLst>
      <pc:sldChg chg="modSp">
        <pc:chgData name="DANA HUDEMA" userId="S::dana.hudema@stud.ubbcluj.ro::7f623ee4-bd63-4c09-bb1d-59bff8638007" providerId="AD" clId="Web-{E1641262-E9FA-91CB-B306-339E3D94B389}" dt="2021-12-08T06:39:22.450" v="157" actId="1076"/>
        <pc:sldMkLst>
          <pc:docMk/>
          <pc:sldMk cId="3771883767" sldId="266"/>
        </pc:sldMkLst>
        <pc:grpChg chg="mod">
          <ac:chgData name="DANA HUDEMA" userId="S::dana.hudema@stud.ubbcluj.ro::7f623ee4-bd63-4c09-bb1d-59bff8638007" providerId="AD" clId="Web-{E1641262-E9FA-91CB-B306-339E3D94B389}" dt="2021-12-08T06:39:22.450" v="157" actId="1076"/>
          <ac:grpSpMkLst>
            <pc:docMk/>
            <pc:sldMk cId="3771883767" sldId="266"/>
            <ac:grpSpMk id="9" creationId="{B2C21918-FA3B-4B94-B248-35872E9B444E}"/>
          </ac:grpSpMkLst>
        </pc:grpChg>
      </pc:sldChg>
      <pc:sldChg chg="modSp">
        <pc:chgData name="DANA HUDEMA" userId="S::dana.hudema@stud.ubbcluj.ro::7f623ee4-bd63-4c09-bb1d-59bff8638007" providerId="AD" clId="Web-{E1641262-E9FA-91CB-B306-339E3D94B389}" dt="2021-12-08T06:40:21.982" v="161" actId="20577"/>
        <pc:sldMkLst>
          <pc:docMk/>
          <pc:sldMk cId="4037851358" sldId="269"/>
        </pc:sldMkLst>
        <pc:spChg chg="mod">
          <ac:chgData name="DANA HUDEMA" userId="S::dana.hudema@stud.ubbcluj.ro::7f623ee4-bd63-4c09-bb1d-59bff8638007" providerId="AD" clId="Web-{E1641262-E9FA-91CB-B306-339E3D94B389}" dt="2021-12-08T06:40:21.982" v="161" actId="20577"/>
          <ac:spMkLst>
            <pc:docMk/>
            <pc:sldMk cId="4037851358" sldId="269"/>
            <ac:spMk id="2" creationId="{B7BD252A-87C6-424D-8980-58A75611B416}"/>
          </ac:spMkLst>
        </pc:spChg>
      </pc:sldChg>
    </pc:docChg>
  </pc:docChgLst>
  <pc:docChgLst>
    <pc:chgData name="DANA HUDEMA" userId="S::dana.hudema@stud.ubbcluj.ro::7f623ee4-bd63-4c09-bb1d-59bff8638007" providerId="AD" clId="Web-{B7A33C68-1971-436C-99D0-0DABE4B8E762}"/>
    <pc:docChg chg="modSld">
      <pc:chgData name="DANA HUDEMA" userId="S::dana.hudema@stud.ubbcluj.ro::7f623ee4-bd63-4c09-bb1d-59bff8638007" providerId="AD" clId="Web-{B7A33C68-1971-436C-99D0-0DABE4B8E762}" dt="2021-12-08T06:25:19.353" v="56" actId="20577"/>
      <pc:docMkLst>
        <pc:docMk/>
      </pc:docMkLst>
      <pc:sldChg chg="addSp modSp">
        <pc:chgData name="DANA HUDEMA" userId="S::dana.hudema@stud.ubbcluj.ro::7f623ee4-bd63-4c09-bb1d-59bff8638007" providerId="AD" clId="Web-{B7A33C68-1971-436C-99D0-0DABE4B8E762}" dt="2021-12-08T06:25:19.353" v="56" actId="20577"/>
        <pc:sldMkLst>
          <pc:docMk/>
          <pc:sldMk cId="4037851358" sldId="269"/>
        </pc:sldMkLst>
        <pc:spChg chg="mod">
          <ac:chgData name="DANA HUDEMA" userId="S::dana.hudema@stud.ubbcluj.ro::7f623ee4-bd63-4c09-bb1d-59bff8638007" providerId="AD" clId="Web-{B7A33C68-1971-436C-99D0-0DABE4B8E762}" dt="2021-12-08T06:25:19.353" v="56" actId="20577"/>
          <ac:spMkLst>
            <pc:docMk/>
            <pc:sldMk cId="4037851358" sldId="269"/>
            <ac:spMk id="2" creationId="{B7BD252A-87C6-424D-8980-58A75611B416}"/>
          </ac:spMkLst>
        </pc:spChg>
        <pc:spChg chg="add mod">
          <ac:chgData name="DANA HUDEMA" userId="S::dana.hudema@stud.ubbcluj.ro::7f623ee4-bd63-4c09-bb1d-59bff8638007" providerId="AD" clId="Web-{B7A33C68-1971-436C-99D0-0DABE4B8E762}" dt="2021-12-08T06:23:19.022" v="10"/>
          <ac:spMkLst>
            <pc:docMk/>
            <pc:sldMk cId="4037851358" sldId="269"/>
            <ac:spMk id="3" creationId="{F3800BCB-C10F-4348-8AD4-EFC2B1E843D7}"/>
          </ac:spMkLst>
        </pc:spChg>
      </pc:sldChg>
    </pc:docChg>
  </pc:docChgLst>
  <pc:docChgLst>
    <pc:chgData name="DANA HUDEMA" userId="S::dana.hudema@stud.ubbcluj.ro::7f623ee4-bd63-4c09-bb1d-59bff8638007" providerId="AD" clId="Web-{2E149EE4-80DE-C9A0-5955-8BF14459E5B7}"/>
    <pc:docChg chg="modSld">
      <pc:chgData name="DANA HUDEMA" userId="S::dana.hudema@stud.ubbcluj.ro::7f623ee4-bd63-4c09-bb1d-59bff8638007" providerId="AD" clId="Web-{2E149EE4-80DE-C9A0-5955-8BF14459E5B7}" dt="2021-11-17T09:01:22.200" v="193" actId="20577"/>
      <pc:docMkLst>
        <pc:docMk/>
      </pc:docMkLst>
      <pc:sldChg chg="addSp delSp modSp addAnim delAnim modAnim">
        <pc:chgData name="DANA HUDEMA" userId="S::dana.hudema@stud.ubbcluj.ro::7f623ee4-bd63-4c09-bb1d-59bff8638007" providerId="AD" clId="Web-{2E149EE4-80DE-C9A0-5955-8BF14459E5B7}" dt="2021-11-17T09:01:22.200" v="193" actId="20577"/>
        <pc:sldMkLst>
          <pc:docMk/>
          <pc:sldMk cId="4293827113" sldId="260"/>
        </pc:sldMkLst>
        <pc:spChg chg="mod">
          <ac:chgData name="DANA HUDEMA" userId="S::dana.hudema@stud.ubbcluj.ro::7f623ee4-bd63-4c09-bb1d-59bff8638007" providerId="AD" clId="Web-{2E149EE4-80DE-C9A0-5955-8BF14459E5B7}" dt="2021-11-17T09:01:09.012" v="172" actId="20577"/>
          <ac:spMkLst>
            <pc:docMk/>
            <pc:sldMk cId="4293827113" sldId="260"/>
            <ac:spMk id="3" creationId="{B2C2A9E7-DEE8-4F7E-B3F0-21B7161C7441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1:11.137" v="176" actId="20577"/>
          <ac:spMkLst>
            <pc:docMk/>
            <pc:sldMk cId="4293827113" sldId="260"/>
            <ac:spMk id="4" creationId="{89DEF460-5489-4247-8B3A-413031A4349E}"/>
          </ac:spMkLst>
        </pc:spChg>
        <pc:spChg chg="add del mod">
          <ac:chgData name="DANA HUDEMA" userId="S::dana.hudema@stud.ubbcluj.ro::7f623ee4-bd63-4c09-bb1d-59bff8638007" providerId="AD" clId="Web-{2E149EE4-80DE-C9A0-5955-8BF14459E5B7}" dt="2021-11-17T08:48:18.620" v="3"/>
          <ac:spMkLst>
            <pc:docMk/>
            <pc:sldMk cId="4293827113" sldId="260"/>
            <ac:spMk id="5" creationId="{D4D44FD6-5A86-4A3A-B703-3BB4417DF019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1:12.762" v="181" actId="20577"/>
          <ac:spMkLst>
            <pc:docMk/>
            <pc:sldMk cId="4293827113" sldId="260"/>
            <ac:spMk id="6" creationId="{79E6BB83-9C22-4A9B-95A7-EA2D30489AAF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1:13.403" v="182" actId="20577"/>
          <ac:spMkLst>
            <pc:docMk/>
            <pc:sldMk cId="4293827113" sldId="260"/>
            <ac:spMk id="7" creationId="{0E425388-1450-4743-A9DE-B1D2A2713199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1:15.372" v="186" actId="20577"/>
          <ac:spMkLst>
            <pc:docMk/>
            <pc:sldMk cId="4293827113" sldId="260"/>
            <ac:spMk id="8" creationId="{73073D3E-195B-4196-A384-1AB2898065CD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1:17.840" v="190" actId="20577"/>
          <ac:spMkLst>
            <pc:docMk/>
            <pc:sldMk cId="4293827113" sldId="260"/>
            <ac:spMk id="9" creationId="{AEE84717-C52F-4F86-BD77-F65E2355C174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1:22.200" v="193" actId="20577"/>
          <ac:spMkLst>
            <pc:docMk/>
            <pc:sldMk cId="4293827113" sldId="260"/>
            <ac:spMk id="10" creationId="{37661405-2303-4E36-888D-FB172DB318DC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0:50.137" v="151" actId="20577"/>
          <ac:spMkLst>
            <pc:docMk/>
            <pc:sldMk cId="4293827113" sldId="260"/>
            <ac:spMk id="11" creationId="{78319704-89A7-4689-AB97-BF9BA218AC30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0:52.059" v="155" actId="20577"/>
          <ac:spMkLst>
            <pc:docMk/>
            <pc:sldMk cId="4293827113" sldId="260"/>
            <ac:spMk id="12" creationId="{003EC2D8-4E4C-46B5-AA0D-5D9332181CB1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0:52.855" v="158" actId="20577"/>
          <ac:spMkLst>
            <pc:docMk/>
            <pc:sldMk cId="4293827113" sldId="260"/>
            <ac:spMk id="13" creationId="{3C5029F4-6739-4A03-8140-A18EE941CEDA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0:54.605" v="161" actId="20577"/>
          <ac:spMkLst>
            <pc:docMk/>
            <pc:sldMk cId="4293827113" sldId="260"/>
            <ac:spMk id="14" creationId="{3F7F8B3A-9DFC-445D-A995-70EE9F71BC55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1:07.621" v="169" actId="20577"/>
          <ac:spMkLst>
            <pc:docMk/>
            <pc:sldMk cId="4293827113" sldId="260"/>
            <ac:spMk id="15" creationId="{D692D572-EB52-4806-8D96-4AC32B86B771}"/>
          </ac:spMkLst>
        </pc:spChg>
        <pc:spChg chg="mod">
          <ac:chgData name="DANA HUDEMA" userId="S::dana.hudema@stud.ubbcluj.ro::7f623ee4-bd63-4c09-bb1d-59bff8638007" providerId="AD" clId="Web-{2E149EE4-80DE-C9A0-5955-8BF14459E5B7}" dt="2021-11-17T09:00:58.449" v="165" actId="20577"/>
          <ac:spMkLst>
            <pc:docMk/>
            <pc:sldMk cId="4293827113" sldId="260"/>
            <ac:spMk id="16" creationId="{E9D7992E-F858-4876-AA84-107A05C8DF34}"/>
          </ac:spMkLst>
        </pc:spChg>
        <pc:spChg chg="add mod">
          <ac:chgData name="DANA HUDEMA" userId="S::dana.hudema@stud.ubbcluj.ro::7f623ee4-bd63-4c09-bb1d-59bff8638007" providerId="AD" clId="Web-{2E149EE4-80DE-C9A0-5955-8BF14459E5B7}" dt="2021-11-17T08:52:35.829" v="59" actId="1076"/>
          <ac:spMkLst>
            <pc:docMk/>
            <pc:sldMk cId="4293827113" sldId="260"/>
            <ac:spMk id="23" creationId="{177BCFBE-BCD3-4013-A7A0-E6520E5B2166}"/>
          </ac:spMkLst>
        </pc:spChg>
        <pc:spChg chg="add mod">
          <ac:chgData name="DANA HUDEMA" userId="S::dana.hudema@stud.ubbcluj.ro::7f623ee4-bd63-4c09-bb1d-59bff8638007" providerId="AD" clId="Web-{2E149EE4-80DE-C9A0-5955-8BF14459E5B7}" dt="2021-11-17T08:54:04.331" v="76" actId="1076"/>
          <ac:spMkLst>
            <pc:docMk/>
            <pc:sldMk cId="4293827113" sldId="260"/>
            <ac:spMk id="27" creationId="{AE7A3C64-85FF-4586-8C1C-7E2F66752AB3}"/>
          </ac:spMkLst>
        </pc:spChg>
        <pc:spChg chg="add mod">
          <ac:chgData name="DANA HUDEMA" userId="S::dana.hudema@stud.ubbcluj.ro::7f623ee4-bd63-4c09-bb1d-59bff8638007" providerId="AD" clId="Web-{2E149EE4-80DE-C9A0-5955-8BF14459E5B7}" dt="2021-11-17T08:55:16.739" v="96" actId="1076"/>
          <ac:spMkLst>
            <pc:docMk/>
            <pc:sldMk cId="4293827113" sldId="260"/>
            <ac:spMk id="43" creationId="{9D0897E9-F370-431C-91DB-A332AE85EC87}"/>
          </ac:spMkLst>
        </pc:spChg>
        <pc:spChg chg="add mod">
          <ac:chgData name="DANA HUDEMA" userId="S::dana.hudema@stud.ubbcluj.ro::7f623ee4-bd63-4c09-bb1d-59bff8638007" providerId="AD" clId="Web-{2E149EE4-80DE-C9A0-5955-8BF14459E5B7}" dt="2021-11-17T08:57:13.007" v="120" actId="1076"/>
          <ac:spMkLst>
            <pc:docMk/>
            <pc:sldMk cId="4293827113" sldId="260"/>
            <ac:spMk id="45" creationId="{CB8F8161-8209-46CA-B9C2-1495F76BBCC2}"/>
          </ac:spMkLst>
        </pc:spChg>
        <pc:spChg chg="add mod">
          <ac:chgData name="DANA HUDEMA" userId="S::dana.hudema@stud.ubbcluj.ro::7f623ee4-bd63-4c09-bb1d-59bff8638007" providerId="AD" clId="Web-{2E149EE4-80DE-C9A0-5955-8BF14459E5B7}" dt="2021-11-17T08:57:54.773" v="126" actId="1076"/>
          <ac:spMkLst>
            <pc:docMk/>
            <pc:sldMk cId="4293827113" sldId="260"/>
            <ac:spMk id="47" creationId="{3723F455-6CDD-4610-AF99-16BDD1C2CBE7}"/>
          </ac:spMkLst>
        </pc:spChg>
        <pc:grpChg chg="add">
          <ac:chgData name="DANA HUDEMA" userId="S::dana.hudema@stud.ubbcluj.ro::7f623ee4-bd63-4c09-bb1d-59bff8638007" providerId="AD" clId="Web-{2E149EE4-80DE-C9A0-5955-8BF14459E5B7}" dt="2021-11-17T08:53:01.455" v="60"/>
          <ac:grpSpMkLst>
            <pc:docMk/>
            <pc:sldMk cId="4293827113" sldId="260"/>
            <ac:grpSpMk id="24" creationId="{B2F1AD43-90E6-4E5F-841A-C59A889866B3}"/>
          </ac:grpSpMkLst>
        </pc:grpChg>
        <pc:grpChg chg="add del mod">
          <ac:chgData name="DANA HUDEMA" userId="S::dana.hudema@stud.ubbcluj.ro::7f623ee4-bd63-4c09-bb1d-59bff8638007" providerId="AD" clId="Web-{2E149EE4-80DE-C9A0-5955-8BF14459E5B7}" dt="2021-11-17T08:53:49.378" v="73"/>
          <ac:grpSpMkLst>
            <pc:docMk/>
            <pc:sldMk cId="4293827113" sldId="260"/>
            <ac:grpSpMk id="25" creationId="{C8A1DF18-95C7-47A7-9488-E23DA58D488F}"/>
          </ac:grpSpMkLst>
        </pc:grpChg>
        <pc:grpChg chg="add">
          <ac:chgData name="DANA HUDEMA" userId="S::dana.hudema@stud.ubbcluj.ro::7f623ee4-bd63-4c09-bb1d-59bff8638007" providerId="AD" clId="Web-{2E149EE4-80DE-C9A0-5955-8BF14459E5B7}" dt="2021-11-17T08:54:18.956" v="77"/>
          <ac:grpSpMkLst>
            <pc:docMk/>
            <pc:sldMk cId="4293827113" sldId="260"/>
            <ac:grpSpMk id="40" creationId="{AA72C189-85E7-4128-9032-20C3C41DD8BD}"/>
          </ac:grpSpMkLst>
        </pc:grpChg>
        <pc:grpChg chg="add">
          <ac:chgData name="DANA HUDEMA" userId="S::dana.hudema@stud.ubbcluj.ro::7f623ee4-bd63-4c09-bb1d-59bff8638007" providerId="AD" clId="Web-{2E149EE4-80DE-C9A0-5955-8BF14459E5B7}" dt="2021-11-17T08:55:33.380" v="97"/>
          <ac:grpSpMkLst>
            <pc:docMk/>
            <pc:sldMk cId="4293827113" sldId="260"/>
            <ac:grpSpMk id="44" creationId="{0EAA0F9B-B923-4B50-89A7-FDB8451D5EEA}"/>
          </ac:grpSpMkLst>
        </pc:grpChg>
        <pc:grpChg chg="add">
          <ac:chgData name="DANA HUDEMA" userId="S::dana.hudema@stud.ubbcluj.ro::7f623ee4-bd63-4c09-bb1d-59bff8638007" providerId="AD" clId="Web-{2E149EE4-80DE-C9A0-5955-8BF14459E5B7}" dt="2021-11-17T08:57:35.648" v="121"/>
          <ac:grpSpMkLst>
            <pc:docMk/>
            <pc:sldMk cId="4293827113" sldId="260"/>
            <ac:grpSpMk id="46" creationId="{A9444107-1200-4331-8F2A-6A8CD02F0825}"/>
          </ac:grpSpMkLst>
        </pc:grpChg>
        <pc:grpChg chg="add">
          <ac:chgData name="DANA HUDEMA" userId="S::dana.hudema@stud.ubbcluj.ro::7f623ee4-bd63-4c09-bb1d-59bff8638007" providerId="AD" clId="Web-{2E149EE4-80DE-C9A0-5955-8BF14459E5B7}" dt="2021-11-17T08:58:02.711" v="127"/>
          <ac:grpSpMkLst>
            <pc:docMk/>
            <pc:sldMk cId="4293827113" sldId="260"/>
            <ac:grpSpMk id="48" creationId="{93DF47E3-8F45-4267-8794-E8A20E285FA6}"/>
          </ac:grpSpMkLst>
        </pc:grpChg>
        <pc:grpChg chg="add mod">
          <ac:chgData name="DANA HUDEMA" userId="S::dana.hudema@stud.ubbcluj.ro::7f623ee4-bd63-4c09-bb1d-59bff8638007" providerId="AD" clId="Web-{2E149EE4-80DE-C9A0-5955-8BF14459E5B7}" dt="2021-11-17T08:58:43.243" v="135" actId="1076"/>
          <ac:grpSpMkLst>
            <pc:docMk/>
            <pc:sldMk cId="4293827113" sldId="260"/>
            <ac:grpSpMk id="52" creationId="{0B1A5B4E-2057-4C63-BD45-A85CFEC04145}"/>
          </ac:grpSpMkLst>
        </pc:grpChg>
        <pc:cxnChg chg="add mod">
          <ac:chgData name="DANA HUDEMA" userId="S::dana.hudema@stud.ubbcluj.ro::7f623ee4-bd63-4c09-bb1d-59bff8638007" providerId="AD" clId="Web-{2E149EE4-80DE-C9A0-5955-8BF14459E5B7}" dt="2021-11-17T08:48:53.637" v="8"/>
          <ac:cxnSpMkLst>
            <pc:docMk/>
            <pc:sldMk cId="4293827113" sldId="260"/>
            <ac:cxnSpMk id="22" creationId="{F20576B6-FA2B-4C99-8811-40ED7BB6EF35}"/>
          </ac:cxnSpMkLst>
        </pc:cxnChg>
        <pc:cxnChg chg="add mod">
          <ac:chgData name="DANA HUDEMA" userId="S::dana.hudema@stud.ubbcluj.ro::7f623ee4-bd63-4c09-bb1d-59bff8638007" providerId="AD" clId="Web-{2E149EE4-80DE-C9A0-5955-8BF14459E5B7}" dt="2021-11-17T08:49:11.825" v="11" actId="14100"/>
          <ac:cxnSpMkLst>
            <pc:docMk/>
            <pc:sldMk cId="4293827113" sldId="260"/>
            <ac:cxnSpMk id="33" creationId="{AD6D1710-248A-4CFC-963A-02AAAD3A4679}"/>
          </ac:cxnSpMkLst>
        </pc:cxnChg>
        <pc:cxnChg chg="add mod">
          <ac:chgData name="DANA HUDEMA" userId="S::dana.hudema@stud.ubbcluj.ro::7f623ee4-bd63-4c09-bb1d-59bff8638007" providerId="AD" clId="Web-{2E149EE4-80DE-C9A0-5955-8BF14459E5B7}" dt="2021-11-17T08:49:22.216" v="14" actId="14100"/>
          <ac:cxnSpMkLst>
            <pc:docMk/>
            <pc:sldMk cId="4293827113" sldId="260"/>
            <ac:cxnSpMk id="34" creationId="{B13E7C9A-95D4-4C0B-B00D-07556263A0C0}"/>
          </ac:cxnSpMkLst>
        </pc:cxnChg>
        <pc:cxnChg chg="add mod">
          <ac:chgData name="DANA HUDEMA" userId="S::dana.hudema@stud.ubbcluj.ro::7f623ee4-bd63-4c09-bb1d-59bff8638007" providerId="AD" clId="Web-{2E149EE4-80DE-C9A0-5955-8BF14459E5B7}" dt="2021-11-17T08:49:37.716" v="19" actId="14100"/>
          <ac:cxnSpMkLst>
            <pc:docMk/>
            <pc:sldMk cId="4293827113" sldId="260"/>
            <ac:cxnSpMk id="35" creationId="{9B8A81B7-A8BE-404F-8A0B-483D9C5834D3}"/>
          </ac:cxnSpMkLst>
        </pc:cxnChg>
        <pc:cxnChg chg="add mod">
          <ac:chgData name="DANA HUDEMA" userId="S::dana.hudema@stud.ubbcluj.ro::7f623ee4-bd63-4c09-bb1d-59bff8638007" providerId="AD" clId="Web-{2E149EE4-80DE-C9A0-5955-8BF14459E5B7}" dt="2021-11-17T08:49:50.544" v="24" actId="1076"/>
          <ac:cxnSpMkLst>
            <pc:docMk/>
            <pc:sldMk cId="4293827113" sldId="260"/>
            <ac:cxnSpMk id="36" creationId="{BB5B1DF5-2B70-4ADA-8FFA-EC523EBF81F8}"/>
          </ac:cxnSpMkLst>
        </pc:cxnChg>
        <pc:cxnChg chg="add mod">
          <ac:chgData name="DANA HUDEMA" userId="S::dana.hudema@stud.ubbcluj.ro::7f623ee4-bd63-4c09-bb1d-59bff8638007" providerId="AD" clId="Web-{2E149EE4-80DE-C9A0-5955-8BF14459E5B7}" dt="2021-11-17T08:54:57.707" v="91" actId="1076"/>
          <ac:cxnSpMkLst>
            <pc:docMk/>
            <pc:sldMk cId="4293827113" sldId="260"/>
            <ac:cxnSpMk id="41" creationId="{B04F5D3B-759C-4AC6-B699-3121348D5C01}"/>
          </ac:cxnSpMkLst>
        </pc:cxnChg>
        <pc:cxnChg chg="add del mod">
          <ac:chgData name="DANA HUDEMA" userId="S::dana.hudema@stud.ubbcluj.ro::7f623ee4-bd63-4c09-bb1d-59bff8638007" providerId="AD" clId="Web-{2E149EE4-80DE-C9A0-5955-8BF14459E5B7}" dt="2021-11-17T08:55:06.004" v="93"/>
          <ac:cxnSpMkLst>
            <pc:docMk/>
            <pc:sldMk cId="4293827113" sldId="260"/>
            <ac:cxnSpMk id="42" creationId="{7D993EF3-C881-4F7F-8A8E-6700CF4EEFF0}"/>
          </ac:cxnSpMkLst>
        </pc:cxnChg>
        <pc:cxnChg chg="add mod">
          <ac:chgData name="DANA HUDEMA" userId="S::dana.hudema@stud.ubbcluj.ro::7f623ee4-bd63-4c09-bb1d-59bff8638007" providerId="AD" clId="Web-{2E149EE4-80DE-C9A0-5955-8BF14459E5B7}" dt="2021-11-17T08:59:21.447" v="139" actId="1076"/>
          <ac:cxnSpMkLst>
            <pc:docMk/>
            <pc:sldMk cId="4293827113" sldId="260"/>
            <ac:cxnSpMk id="54" creationId="{A0A46116-6516-4A4F-A2C9-FFCB172DEF11}"/>
          </ac:cxnSpMkLst>
        </pc:cxnChg>
      </pc:sldChg>
    </pc:docChg>
  </pc:docChgLst>
  <pc:docChgLst>
    <pc:chgData name="DANA HUDEMA" userId="S::dana.hudema@stud.ubbcluj.ro::7f623ee4-bd63-4c09-bb1d-59bff8638007" providerId="AD" clId="Web-{62D7AB3F-50C6-ABF1-B9C8-FCB369656613}"/>
    <pc:docChg chg="addSld delSld modSld">
      <pc:chgData name="DANA HUDEMA" userId="S::dana.hudema@stud.ubbcluj.ro::7f623ee4-bd63-4c09-bb1d-59bff8638007" providerId="AD" clId="Web-{62D7AB3F-50C6-ABF1-B9C8-FCB369656613}" dt="2021-11-24T01:06:22.351" v="1298"/>
      <pc:docMkLst>
        <pc:docMk/>
      </pc:docMkLst>
      <pc:sldChg chg="delSp del delAnim">
        <pc:chgData name="DANA HUDEMA" userId="S::dana.hudema@stud.ubbcluj.ro::7f623ee4-bd63-4c09-bb1d-59bff8638007" providerId="AD" clId="Web-{62D7AB3F-50C6-ABF1-B9C8-FCB369656613}" dt="2021-11-23T21:43:21.793" v="61"/>
        <pc:sldMkLst>
          <pc:docMk/>
          <pc:sldMk cId="595395787" sldId="258"/>
        </pc:sldMkLst>
        <pc:spChg chg="del">
          <ac:chgData name="DANA HUDEMA" userId="S::dana.hudema@stud.ubbcluj.ro::7f623ee4-bd63-4c09-bb1d-59bff8638007" providerId="AD" clId="Web-{62D7AB3F-50C6-ABF1-B9C8-FCB369656613}" dt="2021-11-23T21:43:13.074" v="60"/>
          <ac:spMkLst>
            <pc:docMk/>
            <pc:sldMk cId="595395787" sldId="258"/>
            <ac:spMk id="2" creationId="{4FED3F61-B864-4FC1-ADD2-3A567A943C83}"/>
          </ac:spMkLst>
        </pc:spChg>
        <pc:spChg chg="del">
          <ac:chgData name="DANA HUDEMA" userId="S::dana.hudema@stud.ubbcluj.ro::7f623ee4-bd63-4c09-bb1d-59bff8638007" providerId="AD" clId="Web-{62D7AB3F-50C6-ABF1-B9C8-FCB369656613}" dt="2021-11-23T21:43:13.074" v="59"/>
          <ac:spMkLst>
            <pc:docMk/>
            <pc:sldMk cId="595395787" sldId="258"/>
            <ac:spMk id="3" creationId="{AAD034FC-54FB-4D81-A452-7291B77D27AA}"/>
          </ac:spMkLst>
        </pc:spChg>
        <pc:spChg chg="del">
          <ac:chgData name="DANA HUDEMA" userId="S::dana.hudema@stud.ubbcluj.ro::7f623ee4-bd63-4c09-bb1d-59bff8638007" providerId="AD" clId="Web-{62D7AB3F-50C6-ABF1-B9C8-FCB369656613}" dt="2021-11-23T21:43:13.074" v="58"/>
          <ac:spMkLst>
            <pc:docMk/>
            <pc:sldMk cId="595395787" sldId="258"/>
            <ac:spMk id="6" creationId="{E801E362-E27C-4090-9086-28042A05F2FE}"/>
          </ac:spMkLst>
        </pc:spChg>
        <pc:spChg chg="del">
          <ac:chgData name="DANA HUDEMA" userId="S::dana.hudema@stud.ubbcluj.ro::7f623ee4-bd63-4c09-bb1d-59bff8638007" providerId="AD" clId="Web-{62D7AB3F-50C6-ABF1-B9C8-FCB369656613}" dt="2021-11-23T21:43:13.074" v="57"/>
          <ac:spMkLst>
            <pc:docMk/>
            <pc:sldMk cId="595395787" sldId="258"/>
            <ac:spMk id="7" creationId="{7AB3D7B5-A32C-4885-BBAE-ABB2938C3B7C}"/>
          </ac:spMkLst>
        </pc:spChg>
        <pc:spChg chg="del">
          <ac:chgData name="DANA HUDEMA" userId="S::dana.hudema@stud.ubbcluj.ro::7f623ee4-bd63-4c09-bb1d-59bff8638007" providerId="AD" clId="Web-{62D7AB3F-50C6-ABF1-B9C8-FCB369656613}" dt="2021-11-23T21:43:13.074" v="56"/>
          <ac:spMkLst>
            <pc:docMk/>
            <pc:sldMk cId="595395787" sldId="258"/>
            <ac:spMk id="8" creationId="{1CD041BD-CA04-4A1B-8B4A-CC524B843C3C}"/>
          </ac:spMkLst>
        </pc:spChg>
      </pc:sldChg>
      <pc:sldChg chg="del">
        <pc:chgData name="DANA HUDEMA" userId="S::dana.hudema@stud.ubbcluj.ro::7f623ee4-bd63-4c09-bb1d-59bff8638007" providerId="AD" clId="Web-{62D7AB3F-50C6-ABF1-B9C8-FCB369656613}" dt="2021-11-23T21:43:37.137" v="62"/>
        <pc:sldMkLst>
          <pc:docMk/>
          <pc:sldMk cId="1278356269" sldId="259"/>
        </pc:sldMkLst>
      </pc:sldChg>
      <pc:sldChg chg="del">
        <pc:chgData name="DANA HUDEMA" userId="S::dana.hudema@stud.ubbcluj.ro::7f623ee4-bd63-4c09-bb1d-59bff8638007" providerId="AD" clId="Web-{62D7AB3F-50C6-ABF1-B9C8-FCB369656613}" dt="2021-11-23T21:44:05.215" v="63"/>
        <pc:sldMkLst>
          <pc:docMk/>
          <pc:sldMk cId="4293827113" sldId="260"/>
        </pc:sldMkLst>
      </pc:sldChg>
      <pc:sldChg chg="del">
        <pc:chgData name="DANA HUDEMA" userId="S::dana.hudema@stud.ubbcluj.ro::7f623ee4-bd63-4c09-bb1d-59bff8638007" providerId="AD" clId="Web-{62D7AB3F-50C6-ABF1-B9C8-FCB369656613}" dt="2021-11-24T01:06:22.351" v="1298"/>
        <pc:sldMkLst>
          <pc:docMk/>
          <pc:sldMk cId="3449566931" sldId="261"/>
        </pc:sldMkLst>
      </pc:sldChg>
      <pc:sldChg chg="addSp delSp modSp del">
        <pc:chgData name="DANA HUDEMA" userId="S::dana.hudema@stud.ubbcluj.ro::7f623ee4-bd63-4c09-bb1d-59bff8638007" providerId="AD" clId="Web-{62D7AB3F-50C6-ABF1-B9C8-FCB369656613}" dt="2021-11-23T21:39:35.506" v="2"/>
        <pc:sldMkLst>
          <pc:docMk/>
          <pc:sldMk cId="2634781736" sldId="262"/>
        </pc:sldMkLst>
        <pc:spChg chg="add mod">
          <ac:chgData name="DANA HUDEMA" userId="S::dana.hudema@stud.ubbcluj.ro::7f623ee4-bd63-4c09-bb1d-59bff8638007" providerId="AD" clId="Web-{62D7AB3F-50C6-ABF1-B9C8-FCB369656613}" dt="2021-11-23T21:38:10.708" v="0"/>
          <ac:spMkLst>
            <pc:docMk/>
            <pc:sldMk cId="2634781736" sldId="262"/>
            <ac:spMk id="3" creationId="{030017D9-CF0B-44DA-B930-244BE0F69536}"/>
          </ac:spMkLst>
        </pc:spChg>
        <pc:picChg chg="del">
          <ac:chgData name="DANA HUDEMA" userId="S::dana.hudema@stud.ubbcluj.ro::7f623ee4-bd63-4c09-bb1d-59bff8638007" providerId="AD" clId="Web-{62D7AB3F-50C6-ABF1-B9C8-FCB369656613}" dt="2021-11-23T21:38:10.708" v="0"/>
          <ac:picMkLst>
            <pc:docMk/>
            <pc:sldMk cId="2634781736" sldId="262"/>
            <ac:picMk id="4" creationId="{F08CBE85-46F3-4F6C-BED0-F7B08DFCC810}"/>
          </ac:picMkLst>
        </pc:picChg>
        <pc:picChg chg="del">
          <ac:chgData name="DANA HUDEMA" userId="S::dana.hudema@stud.ubbcluj.ro::7f623ee4-bd63-4c09-bb1d-59bff8638007" providerId="AD" clId="Web-{62D7AB3F-50C6-ABF1-B9C8-FCB369656613}" dt="2021-11-23T21:38:14.630" v="1"/>
          <ac:picMkLst>
            <pc:docMk/>
            <pc:sldMk cId="2634781736" sldId="262"/>
            <ac:picMk id="6" creationId="{6D4EE363-D368-4108-8DF2-33CE8A63916B}"/>
          </ac:picMkLst>
        </pc:picChg>
      </pc:sldChg>
      <pc:sldChg chg="addSp delSp modSp new">
        <pc:chgData name="DANA HUDEMA" userId="S::dana.hudema@stud.ubbcluj.ro::7f623ee4-bd63-4c09-bb1d-59bff8638007" providerId="AD" clId="Web-{62D7AB3F-50C6-ABF1-B9C8-FCB369656613}" dt="2021-11-23T22:04:51.433" v="383"/>
        <pc:sldMkLst>
          <pc:docMk/>
          <pc:sldMk cId="3771883767" sldId="266"/>
        </pc:sldMkLst>
        <pc:spChg chg="del">
          <ac:chgData name="DANA HUDEMA" userId="S::dana.hudema@stud.ubbcluj.ro::7f623ee4-bd63-4c09-bb1d-59bff8638007" providerId="AD" clId="Web-{62D7AB3F-50C6-ABF1-B9C8-FCB369656613}" dt="2021-11-23T21:40:04.054" v="6"/>
          <ac:spMkLst>
            <pc:docMk/>
            <pc:sldMk cId="3771883767" sldId="266"/>
            <ac:spMk id="2" creationId="{31744098-8E6D-4C19-BA13-48C0CE98FAAC}"/>
          </ac:spMkLst>
        </pc:spChg>
        <pc:spChg chg="mod">
          <ac:chgData name="DANA HUDEMA" userId="S::dana.hudema@stud.ubbcluj.ro::7f623ee4-bd63-4c09-bb1d-59bff8638007" providerId="AD" clId="Web-{62D7AB3F-50C6-ABF1-B9C8-FCB369656613}" dt="2021-11-23T21:58:00.815" v="337" actId="1076"/>
          <ac:spMkLst>
            <pc:docMk/>
            <pc:sldMk cId="3771883767" sldId="266"/>
            <ac:spMk id="3" creationId="{FA2CAD00-1F50-4167-B287-49373AA9AF9E}"/>
          </ac:spMkLst>
        </pc:spChg>
        <pc:spChg chg="add mod">
          <ac:chgData name="DANA HUDEMA" userId="S::dana.hudema@stud.ubbcluj.ro::7f623ee4-bd63-4c09-bb1d-59bff8638007" providerId="AD" clId="Web-{62D7AB3F-50C6-ABF1-B9C8-FCB369656613}" dt="2021-11-23T22:02:28.446" v="366" actId="14100"/>
          <ac:spMkLst>
            <pc:docMk/>
            <pc:sldMk cId="3771883767" sldId="266"/>
            <ac:spMk id="4" creationId="{901D54A4-7A67-48B3-98C6-78F7756B0991}"/>
          </ac:spMkLst>
        </pc:spChg>
        <pc:spChg chg="add del">
          <ac:chgData name="DANA HUDEMA" userId="S::dana.hudema@stud.ubbcluj.ro::7f623ee4-bd63-4c09-bb1d-59bff8638007" providerId="AD" clId="Web-{62D7AB3F-50C6-ABF1-B9C8-FCB369656613}" dt="2021-11-23T21:58:18.019" v="340"/>
          <ac:spMkLst>
            <pc:docMk/>
            <pc:sldMk cId="3771883767" sldId="266"/>
            <ac:spMk id="5" creationId="{16C660F3-05FE-48DD-A6B0-A8CD820DDB70}"/>
          </ac:spMkLst>
        </pc:spChg>
        <pc:grpChg chg="add">
          <ac:chgData name="DANA HUDEMA" userId="S::dana.hudema@stud.ubbcluj.ro::7f623ee4-bd63-4c09-bb1d-59bff8638007" providerId="AD" clId="Web-{62D7AB3F-50C6-ABF1-B9C8-FCB369656613}" dt="2021-11-23T22:04:42.417" v="382"/>
          <ac:grpSpMkLst>
            <pc:docMk/>
            <pc:sldMk cId="3771883767" sldId="266"/>
            <ac:grpSpMk id="8" creationId="{E1CD44BF-A015-46DA-AAEA-710F1EABB80C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2:04:51.433" v="383"/>
          <ac:grpSpMkLst>
            <pc:docMk/>
            <pc:sldMk cId="3771883767" sldId="266"/>
            <ac:grpSpMk id="9" creationId="{B2C21918-FA3B-4B94-B248-35872E9B444E}"/>
          </ac:grpSpMkLst>
        </pc:grpChg>
        <pc:cxnChg chg="add mod">
          <ac:chgData name="DANA HUDEMA" userId="S::dana.hudema@stud.ubbcluj.ro::7f623ee4-bd63-4c09-bb1d-59bff8638007" providerId="AD" clId="Web-{62D7AB3F-50C6-ABF1-B9C8-FCB369656613}" dt="2021-11-23T22:04:13.323" v="381" actId="14100"/>
          <ac:cxnSpMkLst>
            <pc:docMk/>
            <pc:sldMk cId="3771883767" sldId="266"/>
            <ac:cxnSpMk id="6" creationId="{3531C013-D6AE-4E81-AA7A-CE13442C3AD8}"/>
          </ac:cxnSpMkLst>
        </pc:cxnChg>
        <pc:cxnChg chg="add mod">
          <ac:chgData name="DANA HUDEMA" userId="S::dana.hudema@stud.ubbcluj.ro::7f623ee4-bd63-4c09-bb1d-59bff8638007" providerId="AD" clId="Web-{62D7AB3F-50C6-ABF1-B9C8-FCB369656613}" dt="2021-11-23T22:03:54.620" v="379" actId="14100"/>
          <ac:cxnSpMkLst>
            <pc:docMk/>
            <pc:sldMk cId="3771883767" sldId="266"/>
            <ac:cxnSpMk id="7" creationId="{DB516BE3-91B0-4DF5-AFF4-6D3D63E2498B}"/>
          </ac:cxnSpMkLst>
        </pc:cxnChg>
      </pc:sldChg>
      <pc:sldChg chg="addSp delSp modSp new mod setBg addAnim delAnim modAnim">
        <pc:chgData name="DANA HUDEMA" userId="S::dana.hudema@stud.ubbcluj.ro::7f623ee4-bd63-4c09-bb1d-59bff8638007" providerId="AD" clId="Web-{62D7AB3F-50C6-ABF1-B9C8-FCB369656613}" dt="2021-11-23T23:58:04.223" v="1083"/>
        <pc:sldMkLst>
          <pc:docMk/>
          <pc:sldMk cId="670294892" sldId="267"/>
        </pc:sldMkLst>
        <pc:spChg chg="add mod">
          <ac:chgData name="DANA HUDEMA" userId="S::dana.hudema@stud.ubbcluj.ro::7f623ee4-bd63-4c09-bb1d-59bff8638007" providerId="AD" clId="Web-{62D7AB3F-50C6-ABF1-B9C8-FCB369656613}" dt="2021-11-23T23:57:48.769" v="1080" actId="20577"/>
          <ac:spMkLst>
            <pc:docMk/>
            <pc:sldMk cId="670294892" sldId="267"/>
            <ac:spMk id="2" creationId="{D4C4C9F6-2436-4B06-ABFA-C83F0153D48D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3" creationId="{4446BD4F-473A-4879-B2F2-5100FF8CDCE0}"/>
          </ac:spMkLst>
        </pc:spChg>
        <pc:spChg chg="add mod">
          <ac:chgData name="DANA HUDEMA" userId="S::dana.hudema@stud.ubbcluj.ro::7f623ee4-bd63-4c09-bb1d-59bff8638007" providerId="AD" clId="Web-{62D7AB3F-50C6-ABF1-B9C8-FCB369656613}" dt="2021-11-23T23:46:10.488" v="1010"/>
          <ac:spMkLst>
            <pc:docMk/>
            <pc:sldMk cId="670294892" sldId="267"/>
            <ac:spMk id="4" creationId="{F0386226-633E-454A-9029-AA9AC1F0A4FB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6" creationId="{BAE17158-1434-4705-8BE4-9D6B3EFC86DA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8" creationId="{7249D51A-F868-4DD6-8A98-385B3578BD1A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10" creationId="{FE5D7477-0CA7-483C-AD48-808018ED87CC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12" creationId="{E5E869AD-CF7C-4BE1-B952-CACD64C3FDA7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6:09.670" v="889" actId="14100"/>
          <ac:spMkLst>
            <pc:docMk/>
            <pc:sldMk cId="670294892" sldId="267"/>
            <ac:spMk id="14" creationId="{7CDAD841-D1DE-48DA-B9E1-96CE7737BF60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6:36.045" v="891" actId="14100"/>
          <ac:spMkLst>
            <pc:docMk/>
            <pc:sldMk cId="670294892" sldId="267"/>
            <ac:spMk id="16" creationId="{8549E0C6-7399-42FF-85A9-358EF07F70EA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7:07.468" v="893" actId="14100"/>
          <ac:spMkLst>
            <pc:docMk/>
            <pc:sldMk cId="670294892" sldId="267"/>
            <ac:spMk id="18" creationId="{12CAC643-DCEF-4478-BD9B-1C5EB101D057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7:47.156" v="897" actId="14100"/>
          <ac:spMkLst>
            <pc:docMk/>
            <pc:sldMk cId="670294892" sldId="267"/>
            <ac:spMk id="20" creationId="{72F88AC3-6438-4A49-B4BE-1F36B5AE0077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22" creationId="{17784FB9-3C4B-4A1A-B084-8B450EAF6778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25" creationId="{F35D1578-CCFD-4461-AE04-C2956B4DF7A3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34.491" v="855"/>
          <ac:spMkLst>
            <pc:docMk/>
            <pc:sldMk cId="670294892" sldId="267"/>
            <ac:spMk id="26" creationId="{C295F0AF-4D78-481E-AB5F-C1D40F811B8E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1:57.539" v="862" actId="1076"/>
          <ac:spMkLst>
            <pc:docMk/>
            <pc:sldMk cId="670294892" sldId="267"/>
            <ac:spMk id="28" creationId="{C014A6CA-1EA2-4F52-9708-B8CFBB8C2EC7}"/>
          </ac:spMkLst>
        </pc:spChg>
        <pc:spChg chg="add mod">
          <ac:chgData name="DANA HUDEMA" userId="S::dana.hudema@stud.ubbcluj.ro::7f623ee4-bd63-4c09-bb1d-59bff8638007" providerId="AD" clId="Web-{62D7AB3F-50C6-ABF1-B9C8-FCB369656613}" dt="2021-11-23T23:46:22.285" v="1014" actId="1076"/>
          <ac:spMkLst>
            <pc:docMk/>
            <pc:sldMk cId="670294892" sldId="267"/>
            <ac:spMk id="29" creationId="{5FB5CF94-8316-4ADE-BF09-F775BFD9978D}"/>
          </ac:spMkLst>
        </pc:spChg>
        <pc:spChg chg="add mod">
          <ac:chgData name="DANA HUDEMA" userId="S::dana.hudema@stud.ubbcluj.ro::7f623ee4-bd63-4c09-bb1d-59bff8638007" providerId="AD" clId="Web-{62D7AB3F-50C6-ABF1-B9C8-FCB369656613}" dt="2021-11-23T23:57:59.098" v="1081" actId="1076"/>
          <ac:spMkLst>
            <pc:docMk/>
            <pc:sldMk cId="670294892" sldId="267"/>
            <ac:spMk id="30" creationId="{6A345D2B-F4BA-4442-A1D3-6F181DD85278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8:28.720" v="900" actId="14100"/>
          <ac:spMkLst>
            <pc:docMk/>
            <pc:sldMk cId="670294892" sldId="267"/>
            <ac:spMk id="33" creationId="{1672F4CD-A1BE-44F6-A5D8-05C86875D473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42.147" v="856"/>
          <ac:spMkLst>
            <pc:docMk/>
            <pc:sldMk cId="670294892" sldId="267"/>
            <ac:spMk id="35" creationId="{0CA32914-6628-43B1-BA75-CD9B1A445D73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50.210" v="857"/>
          <ac:spMkLst>
            <pc:docMk/>
            <pc:sldMk cId="670294892" sldId="267"/>
            <ac:spMk id="42" creationId="{396B5C10-7656-4424-9CDF-D5E064539BFA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50.210" v="857"/>
          <ac:spMkLst>
            <pc:docMk/>
            <pc:sldMk cId="670294892" sldId="267"/>
            <ac:spMk id="43" creationId="{A550714A-E5A1-4A20-B65D-ECF2E5556A81}"/>
          </ac:spMkLst>
        </pc:spChg>
        <pc:spChg chg="add del mod">
          <ac:chgData name="DANA HUDEMA" userId="S::dana.hudema@stud.ubbcluj.ro::7f623ee4-bd63-4c09-bb1d-59bff8638007" providerId="AD" clId="Web-{62D7AB3F-50C6-ABF1-B9C8-FCB369656613}" dt="2021-11-23T22:53:26.837" v="801"/>
          <ac:spMkLst>
            <pc:docMk/>
            <pc:sldMk cId="670294892" sldId="267"/>
            <ac:spMk id="44" creationId="{1FD7DD8A-B349-4346-8C80-B8F8C621A02A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50.210" v="857"/>
          <ac:spMkLst>
            <pc:docMk/>
            <pc:sldMk cId="670294892" sldId="267"/>
            <ac:spMk id="45" creationId="{48F666C0-847F-4AB9-876D-98AC3310FB42}"/>
          </ac:spMkLst>
        </pc:spChg>
        <pc:spChg chg="add mod topLvl">
          <ac:chgData name="DANA HUDEMA" userId="S::dana.hudema@stud.ubbcluj.ro::7f623ee4-bd63-4c09-bb1d-59bff8638007" providerId="AD" clId="Web-{62D7AB3F-50C6-ABF1-B9C8-FCB369656613}" dt="2021-11-23T23:00:50.210" v="857"/>
          <ac:spMkLst>
            <pc:docMk/>
            <pc:sldMk cId="670294892" sldId="267"/>
            <ac:spMk id="48" creationId="{3BD11571-959A-4B3C-8854-26D9B03AAF7A}"/>
          </ac:spMkLst>
        </pc:spChg>
        <pc:spChg chg="add del mod">
          <ac:chgData name="DANA HUDEMA" userId="S::dana.hudema@stud.ubbcluj.ro::7f623ee4-bd63-4c09-bb1d-59bff8638007" providerId="AD" clId="Web-{62D7AB3F-50C6-ABF1-B9C8-FCB369656613}" dt="2021-11-23T23:10:57.193" v="934"/>
          <ac:spMkLst>
            <pc:docMk/>
            <pc:sldMk cId="670294892" sldId="267"/>
            <ac:spMk id="69" creationId="{89FC1F94-E7EC-4407-B6EB-88F029754B0F}"/>
          </ac:spMkLst>
        </pc:spChg>
        <pc:spChg chg="add del mod">
          <ac:chgData name="DANA HUDEMA" userId="S::dana.hudema@stud.ubbcluj.ro::7f623ee4-bd63-4c09-bb1d-59bff8638007" providerId="AD" clId="Web-{62D7AB3F-50C6-ABF1-B9C8-FCB369656613}" dt="2021-11-23T23:15:44.496" v="972"/>
          <ac:spMkLst>
            <pc:docMk/>
            <pc:sldMk cId="670294892" sldId="267"/>
            <ac:spMk id="70" creationId="{0739E0B4-2BBB-4A22-8618-C9DFD0306412}"/>
          </ac:spMkLst>
        </pc:spChg>
        <pc:spChg chg="add del mod">
          <ac:chgData name="DANA HUDEMA" userId="S::dana.hudema@stud.ubbcluj.ro::7f623ee4-bd63-4c09-bb1d-59bff8638007" providerId="AD" clId="Web-{62D7AB3F-50C6-ABF1-B9C8-FCB369656613}" dt="2021-11-23T23:15:29.324" v="965"/>
          <ac:spMkLst>
            <pc:docMk/>
            <pc:sldMk cId="670294892" sldId="267"/>
            <ac:spMk id="71" creationId="{7BF5981B-FD83-49FE-A719-106CC779ABD8}"/>
          </ac:spMkLst>
        </pc:spChg>
        <pc:spChg chg="add del mod">
          <ac:chgData name="DANA HUDEMA" userId="S::dana.hudema@stud.ubbcluj.ro::7f623ee4-bd63-4c09-bb1d-59bff8638007" providerId="AD" clId="Web-{62D7AB3F-50C6-ABF1-B9C8-FCB369656613}" dt="2021-11-23T23:15:19.448" v="960"/>
          <ac:spMkLst>
            <pc:docMk/>
            <pc:sldMk cId="670294892" sldId="267"/>
            <ac:spMk id="72" creationId="{B9372924-6E0B-40BE-9EDE-EAA252FB512F}"/>
          </ac:spMkLst>
        </pc:spChg>
        <pc:spChg chg="add mod">
          <ac:chgData name="DANA HUDEMA" userId="S::dana.hudema@stud.ubbcluj.ro::7f623ee4-bd63-4c09-bb1d-59bff8638007" providerId="AD" clId="Web-{62D7AB3F-50C6-ABF1-B9C8-FCB369656613}" dt="2021-11-23T23:45:06.752" v="1005" actId="20577"/>
          <ac:spMkLst>
            <pc:docMk/>
            <pc:sldMk cId="670294892" sldId="267"/>
            <ac:spMk id="73" creationId="{F81157C1-363A-482C-B462-5E61725EB712}"/>
          </ac:spMkLst>
        </pc:spChg>
        <pc:grpChg chg="add del mod">
          <ac:chgData name="DANA HUDEMA" userId="S::dana.hudema@stud.ubbcluj.ro::7f623ee4-bd63-4c09-bb1d-59bff8638007" providerId="AD" clId="Web-{62D7AB3F-50C6-ABF1-B9C8-FCB369656613}" dt="2021-11-23T22:46:58.449" v="748"/>
          <ac:grpSpMkLst>
            <pc:docMk/>
            <pc:sldMk cId="670294892" sldId="267"/>
            <ac:grpSpMk id="29" creationId="{95BC066D-7FA3-419D-87C6-515FED9E056D}"/>
          </ac:grpSpMkLst>
        </pc:grpChg>
        <pc:grpChg chg="add del mod topLvl">
          <ac:chgData name="DANA HUDEMA" userId="S::dana.hudema@stud.ubbcluj.ro::7f623ee4-bd63-4c09-bb1d-59bff8638007" providerId="AD" clId="Web-{62D7AB3F-50C6-ABF1-B9C8-FCB369656613}" dt="2021-11-23T23:00:34.491" v="855"/>
          <ac:grpSpMkLst>
            <pc:docMk/>
            <pc:sldMk cId="670294892" sldId="267"/>
            <ac:grpSpMk id="30" creationId="{1381241F-CAD0-42DC-B1D8-CE113895D729}"/>
          </ac:grpSpMkLst>
        </pc:grpChg>
        <pc:grpChg chg="add del mod topLvl">
          <ac:chgData name="DANA HUDEMA" userId="S::dana.hudema@stud.ubbcluj.ro::7f623ee4-bd63-4c09-bb1d-59bff8638007" providerId="AD" clId="Web-{62D7AB3F-50C6-ABF1-B9C8-FCB369656613}" dt="2021-11-23T23:00:42.147" v="856"/>
          <ac:grpSpMkLst>
            <pc:docMk/>
            <pc:sldMk cId="670294892" sldId="267"/>
            <ac:grpSpMk id="36" creationId="{B19BA640-0607-40E3-A102-4FB6AF3D84BD}"/>
          </ac:grpSpMkLst>
        </pc:grpChg>
        <pc:grpChg chg="add del mod topLvl">
          <ac:chgData name="DANA HUDEMA" userId="S::dana.hudema@stud.ubbcluj.ro::7f623ee4-bd63-4c09-bb1d-59bff8638007" providerId="AD" clId="Web-{62D7AB3F-50C6-ABF1-B9C8-FCB369656613}" dt="2021-11-23T23:00:24.475" v="854"/>
          <ac:grpSpMkLst>
            <pc:docMk/>
            <pc:sldMk cId="670294892" sldId="267"/>
            <ac:grpSpMk id="37" creationId="{CDC67F28-76AB-4A86-A695-91D603C0A94C}"/>
          </ac:grpSpMkLst>
        </pc:grpChg>
        <pc:grpChg chg="add del topLvl">
          <ac:chgData name="DANA HUDEMA" userId="S::dana.hudema@stud.ubbcluj.ro::7f623ee4-bd63-4c09-bb1d-59bff8638007" providerId="AD" clId="Web-{62D7AB3F-50C6-ABF1-B9C8-FCB369656613}" dt="2021-11-23T23:00:50.210" v="857"/>
          <ac:grpSpMkLst>
            <pc:docMk/>
            <pc:sldMk cId="670294892" sldId="267"/>
            <ac:grpSpMk id="51" creationId="{9E8FEB2A-6699-427A-9929-E88C9E25854B}"/>
          </ac:grpSpMkLst>
        </pc:grpChg>
        <pc:grpChg chg="add del mod">
          <ac:chgData name="DANA HUDEMA" userId="S::dana.hudema@stud.ubbcluj.ro::7f623ee4-bd63-4c09-bb1d-59bff8638007" providerId="AD" clId="Web-{62D7AB3F-50C6-ABF1-B9C8-FCB369656613}" dt="2021-11-23T22:59:58.209" v="853"/>
          <ac:grpSpMkLst>
            <pc:docMk/>
            <pc:sldMk cId="670294892" sldId="267"/>
            <ac:grpSpMk id="52" creationId="{48DDD4CF-FBFF-48C4-A4B0-D380798EB65A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1:05.195" v="858"/>
          <ac:grpSpMkLst>
            <pc:docMk/>
            <pc:sldMk cId="670294892" sldId="267"/>
            <ac:grpSpMk id="53" creationId="{21DF7146-2606-4079-8E46-17AF063BCDB7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1:13.867" v="859"/>
          <ac:grpSpMkLst>
            <pc:docMk/>
            <pc:sldMk cId="670294892" sldId="267"/>
            <ac:grpSpMk id="54" creationId="{946EBC00-B348-47EF-B2C5-CC3CB22DEB13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1:30.273" v="860"/>
          <ac:grpSpMkLst>
            <pc:docMk/>
            <pc:sldMk cId="670294892" sldId="267"/>
            <ac:grpSpMk id="55" creationId="{697B2B03-BA0C-4814-BA74-549903D7BBB2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2:07.633" v="863"/>
          <ac:grpSpMkLst>
            <pc:docMk/>
            <pc:sldMk cId="670294892" sldId="267"/>
            <ac:grpSpMk id="56" creationId="{2C2EB436-25CF-4D73-9767-3EDE5322B06E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2:19.149" v="864"/>
          <ac:grpSpMkLst>
            <pc:docMk/>
            <pc:sldMk cId="670294892" sldId="267"/>
            <ac:grpSpMk id="57" creationId="{C66B8052-50C0-4C28-9CDA-781309B13C9D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2:29.853" v="865"/>
          <ac:grpSpMkLst>
            <pc:docMk/>
            <pc:sldMk cId="670294892" sldId="267"/>
            <ac:grpSpMk id="58" creationId="{64909564-4D1B-4AD4-AB49-FFAF875B5762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2:59.478" v="866"/>
          <ac:grpSpMkLst>
            <pc:docMk/>
            <pc:sldMk cId="670294892" sldId="267"/>
            <ac:grpSpMk id="59" creationId="{A9B58198-6E36-4C55-A6BC-9081A379D511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3:19.791" v="867"/>
          <ac:grpSpMkLst>
            <pc:docMk/>
            <pc:sldMk cId="670294892" sldId="267"/>
            <ac:grpSpMk id="60" creationId="{5332DB27-2907-4796-B01D-F4D243DA9A87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6:30.686" v="890"/>
          <ac:grpSpMkLst>
            <pc:docMk/>
            <pc:sldMk cId="670294892" sldId="267"/>
            <ac:grpSpMk id="61" creationId="{A0FAB716-3955-4411-AC39-F4131376990D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6:53.030" v="892"/>
          <ac:grpSpMkLst>
            <pc:docMk/>
            <pc:sldMk cId="670294892" sldId="267"/>
            <ac:grpSpMk id="62" creationId="{184A2843-3971-427A-8E5A-2B94CD608035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7:26.609" v="894"/>
          <ac:grpSpMkLst>
            <pc:docMk/>
            <pc:sldMk cId="670294892" sldId="267"/>
            <ac:grpSpMk id="63" creationId="{FE3E0C45-1884-4969-920F-5C814D06B53D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7:57.891" v="898"/>
          <ac:grpSpMkLst>
            <pc:docMk/>
            <pc:sldMk cId="670294892" sldId="267"/>
            <ac:grpSpMk id="64" creationId="{F3ED27F0-D594-481B-A16F-66984EF0170B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8:16.345" v="899"/>
          <ac:grpSpMkLst>
            <pc:docMk/>
            <pc:sldMk cId="670294892" sldId="267"/>
            <ac:grpSpMk id="65" creationId="{FCEE97FF-E0DF-41D3-98C3-36EE52719603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8:36.736" v="901"/>
          <ac:grpSpMkLst>
            <pc:docMk/>
            <pc:sldMk cId="670294892" sldId="267"/>
            <ac:grpSpMk id="66" creationId="{34675F55-6754-4450-8CDC-2A32190CECAB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8:57.080" v="902"/>
          <ac:grpSpMkLst>
            <pc:docMk/>
            <pc:sldMk cId="670294892" sldId="267"/>
            <ac:grpSpMk id="67" creationId="{BE9BB991-C505-4C56-8A4D-22136E7310C5}"/>
          </ac:grpSpMkLst>
        </pc:grpChg>
        <pc:grpChg chg="add">
          <ac:chgData name="DANA HUDEMA" userId="S::dana.hudema@stud.ubbcluj.ro::7f623ee4-bd63-4c09-bb1d-59bff8638007" providerId="AD" clId="Web-{62D7AB3F-50C6-ABF1-B9C8-FCB369656613}" dt="2021-11-23T23:09:07.018" v="903"/>
          <ac:grpSpMkLst>
            <pc:docMk/>
            <pc:sldMk cId="670294892" sldId="267"/>
            <ac:grpSpMk id="68" creationId="{FCBCAF59-EB3D-4267-9A4B-A16A98843C91}"/>
          </ac:grpSpMkLst>
        </pc:grpChg>
        <pc:picChg chg="add del mod">
          <ac:chgData name="DANA HUDEMA" userId="S::dana.hudema@stud.ubbcluj.ro::7f623ee4-bd63-4c09-bb1d-59bff8638007" providerId="AD" clId="Web-{62D7AB3F-50C6-ABF1-B9C8-FCB369656613}" dt="2021-11-23T22:31:12.096" v="555"/>
          <ac:picMkLst>
            <pc:docMk/>
            <pc:sldMk cId="670294892" sldId="267"/>
            <ac:picMk id="4" creationId="{88A7269E-458F-44D3-BF18-937F41027FFC}"/>
          </ac:picMkLst>
        </pc:pic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5" creationId="{41389B36-603A-45BC-92FC-05D9A6D24F4D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7" creationId="{A4D93751-E76D-418E-9774-FB4F9C18604A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9" creationId="{14099FD0-C0DA-49DF-BE1D-591A23F0A769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11" creationId="{39F8EFFC-E981-494B-9C30-13D496CD59C7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13" creationId="{3CD719D0-C2BA-4636-B226-3EF6107D41B5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15" creationId="{BE9E02A8-C302-4909-A059-070785526BE3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17" creationId="{45E07BC0-4243-44C5-8173-EA40FF2E91E8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19" creationId="{0C073FD1-A21F-4599-8389-F69463D1C0EE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21" creationId="{AAA85C1E-D0ED-4FA9-85BA-AF3B11BE9E66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23" creationId="{97041FD9-5215-4A1B-9D46-4B5530B4C920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24" creationId="{F92E029F-16D2-441A-BAA5-83AEB57591D5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34.491" v="855"/>
          <ac:cxnSpMkLst>
            <pc:docMk/>
            <pc:sldMk cId="670294892" sldId="267"/>
            <ac:cxnSpMk id="27" creationId="{C31FFB67-7EE3-44A1-9DE7-E207AB6E401C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42.147" v="856"/>
          <ac:cxnSpMkLst>
            <pc:docMk/>
            <pc:sldMk cId="670294892" sldId="267"/>
            <ac:cxnSpMk id="32" creationId="{F51FC480-CA56-4149-9709-AFFC9679380B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42.147" v="856"/>
          <ac:cxnSpMkLst>
            <pc:docMk/>
            <pc:sldMk cId="670294892" sldId="267"/>
            <ac:cxnSpMk id="34" creationId="{BB9966E3-6073-4A5D-8FF1-6ADC820AECEC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50.210" v="857"/>
          <ac:cxnSpMkLst>
            <pc:docMk/>
            <pc:sldMk cId="670294892" sldId="267"/>
            <ac:cxnSpMk id="39" creationId="{BCE80C34-A077-4BD8-9A40-F5E8471D52EC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50.210" v="857"/>
          <ac:cxnSpMkLst>
            <pc:docMk/>
            <pc:sldMk cId="670294892" sldId="267"/>
            <ac:cxnSpMk id="41" creationId="{10E65AA8-0199-4834-8582-DE7A6B4EB8C0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50.210" v="857"/>
          <ac:cxnSpMkLst>
            <pc:docMk/>
            <pc:sldMk cId="670294892" sldId="267"/>
            <ac:cxnSpMk id="47" creationId="{7B46072D-EA4E-478A-8923-B621D9E48676}"/>
          </ac:cxnSpMkLst>
        </pc:cxnChg>
        <pc:cxnChg chg="add mod topLvl">
          <ac:chgData name="DANA HUDEMA" userId="S::dana.hudema@stud.ubbcluj.ro::7f623ee4-bd63-4c09-bb1d-59bff8638007" providerId="AD" clId="Web-{62D7AB3F-50C6-ABF1-B9C8-FCB369656613}" dt="2021-11-23T23:00:50.210" v="857"/>
          <ac:cxnSpMkLst>
            <pc:docMk/>
            <pc:sldMk cId="670294892" sldId="267"/>
            <ac:cxnSpMk id="50" creationId="{1767FB5A-F8A9-42E9-8CA3-2EE916D568D5}"/>
          </ac:cxnSpMkLst>
        </pc:cxnChg>
      </pc:sldChg>
      <pc:sldChg chg="delSp modSp new">
        <pc:chgData name="DANA HUDEMA" userId="S::dana.hudema@stud.ubbcluj.ro::7f623ee4-bd63-4c09-bb1d-59bff8638007" providerId="AD" clId="Web-{62D7AB3F-50C6-ABF1-B9C8-FCB369656613}" dt="2021-11-23T22:07:45.281" v="429" actId="20577"/>
        <pc:sldMkLst>
          <pc:docMk/>
          <pc:sldMk cId="875647264" sldId="268"/>
        </pc:sldMkLst>
        <pc:spChg chg="del">
          <ac:chgData name="DANA HUDEMA" userId="S::dana.hudema@stud.ubbcluj.ro::7f623ee4-bd63-4c09-bb1d-59bff8638007" providerId="AD" clId="Web-{62D7AB3F-50C6-ABF1-B9C8-FCB369656613}" dt="2021-11-23T21:49:07.552" v="158"/>
          <ac:spMkLst>
            <pc:docMk/>
            <pc:sldMk cId="875647264" sldId="268"/>
            <ac:spMk id="2" creationId="{89A81120-B343-4F44-952D-DB807FF77DAA}"/>
          </ac:spMkLst>
        </pc:spChg>
        <pc:spChg chg="mod">
          <ac:chgData name="DANA HUDEMA" userId="S::dana.hudema@stud.ubbcluj.ro::7f623ee4-bd63-4c09-bb1d-59bff8638007" providerId="AD" clId="Web-{62D7AB3F-50C6-ABF1-B9C8-FCB369656613}" dt="2021-11-23T22:07:45.281" v="429" actId="20577"/>
          <ac:spMkLst>
            <pc:docMk/>
            <pc:sldMk cId="875647264" sldId="268"/>
            <ac:spMk id="3" creationId="{24B4980A-81C4-44A6-8CF9-E8597D1DF05C}"/>
          </ac:spMkLst>
        </pc:spChg>
      </pc:sldChg>
      <pc:sldChg chg="new del">
        <pc:chgData name="DANA HUDEMA" userId="S::dana.hudema@stud.ubbcluj.ro::7f623ee4-bd63-4c09-bb1d-59bff8638007" providerId="AD" clId="Web-{62D7AB3F-50C6-ABF1-B9C8-FCB369656613}" dt="2021-11-23T21:57:43.502" v="336"/>
        <pc:sldMkLst>
          <pc:docMk/>
          <pc:sldMk cId="2554940115" sldId="269"/>
        </pc:sldMkLst>
      </pc:sldChg>
      <pc:sldChg chg="addSp delSp modSp new">
        <pc:chgData name="DANA HUDEMA" userId="S::dana.hudema@stud.ubbcluj.ro::7f623ee4-bd63-4c09-bb1d-59bff8638007" providerId="AD" clId="Web-{62D7AB3F-50C6-ABF1-B9C8-FCB369656613}" dt="2021-11-24T01:06:13.851" v="1297" actId="20577"/>
        <pc:sldMkLst>
          <pc:docMk/>
          <pc:sldMk cId="4037851358" sldId="269"/>
        </pc:sldMkLst>
        <pc:spChg chg="add mod">
          <ac:chgData name="DANA HUDEMA" userId="S::dana.hudema@stud.ubbcluj.ro::7f623ee4-bd63-4c09-bb1d-59bff8638007" providerId="AD" clId="Web-{62D7AB3F-50C6-ABF1-B9C8-FCB369656613}" dt="2021-11-24T01:06:13.851" v="1297" actId="20577"/>
          <ac:spMkLst>
            <pc:docMk/>
            <pc:sldMk cId="4037851358" sldId="269"/>
            <ac:spMk id="2" creationId="{B7BD252A-87C6-424D-8980-58A75611B416}"/>
          </ac:spMkLst>
        </pc:spChg>
        <pc:spChg chg="add del mod">
          <ac:chgData name="DANA HUDEMA" userId="S::dana.hudema@stud.ubbcluj.ro::7f623ee4-bd63-4c09-bb1d-59bff8638007" providerId="AD" clId="Web-{62D7AB3F-50C6-ABF1-B9C8-FCB369656613}" dt="2021-11-24T01:06:00.757" v="1285"/>
          <ac:spMkLst>
            <pc:docMk/>
            <pc:sldMk cId="4037851358" sldId="269"/>
            <ac:spMk id="3" creationId="{285132F2-B39D-4D5A-89EE-9B140A2EC9EA}"/>
          </ac:spMkLst>
        </pc:spChg>
      </pc:sldChg>
      <pc:sldChg chg="add del replId">
        <pc:chgData name="DANA HUDEMA" userId="S::dana.hudema@stud.ubbcluj.ro::7f623ee4-bd63-4c09-bb1d-59bff8638007" providerId="AD" clId="Web-{62D7AB3F-50C6-ABF1-B9C8-FCB369656613}" dt="2021-11-23T22:41:03.641" v="670"/>
        <pc:sldMkLst>
          <pc:docMk/>
          <pc:sldMk cId="4126968198" sldId="269"/>
        </pc:sldMkLst>
      </pc:sldChg>
      <pc:sldChg chg="add del replId">
        <pc:chgData name="DANA HUDEMA" userId="S::dana.hudema@stud.ubbcluj.ro::7f623ee4-bd63-4c09-bb1d-59bff8638007" providerId="AD" clId="Web-{62D7AB3F-50C6-ABF1-B9C8-FCB369656613}" dt="2021-11-23T22:41:01.531" v="669"/>
        <pc:sldMkLst>
          <pc:docMk/>
          <pc:sldMk cId="58274022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4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7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ro.wikipedia.org/wiki/Beta_(liter%C4%83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4106" y="609600"/>
            <a:ext cx="3369133" cy="3642851"/>
          </a:xfrm>
        </p:spPr>
        <p:txBody>
          <a:bodyPr>
            <a:normAutofit/>
          </a:bodyPr>
          <a:lstStyle/>
          <a:p>
            <a:r>
              <a:rPr lang="en-US" sz="4000"/>
              <a:t>Exercise 3.3 - Semantic Tableaux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4106" y="4365523"/>
            <a:ext cx="3369132" cy="1793053"/>
          </a:xfrm>
        </p:spPr>
        <p:txBody>
          <a:bodyPr>
            <a:normAutofit/>
          </a:bodyPr>
          <a:lstStyle/>
          <a:p>
            <a:r>
              <a:rPr lang="en-US"/>
              <a:t>Hudema Dana</a:t>
            </a:r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3C45B68B-069A-408F-AD21-4C0738B09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6" b="7355"/>
          <a:stretch/>
        </p:blipFill>
        <p:spPr>
          <a:xfrm>
            <a:off x="636915" y="1485829"/>
            <a:ext cx="6915663" cy="389002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2F6-F0C0-46BE-B5A3-F6ECAA9C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08" y="1100203"/>
            <a:ext cx="10363200" cy="2109543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ea typeface="+mj-lt"/>
                <a:cs typeface="+mj-lt"/>
              </a:rPr>
              <a:t>Using the semantic tableaux method, decide whether the following logical consequence hold or not.</a:t>
            </a:r>
            <a:br>
              <a:rPr lang="en-US" sz="2800">
                <a:latin typeface="Times New Roman"/>
                <a:ea typeface="+mj-lt"/>
                <a:cs typeface="+mj-lt"/>
              </a:rPr>
            </a:br>
            <a:endParaRPr lang="en-US" sz="2800">
              <a:latin typeface="Times New Roman"/>
              <a:cs typeface="Times New Roman"/>
            </a:endParaRPr>
          </a:p>
          <a:p>
            <a:r>
              <a:rPr lang="en-US" sz="2800">
                <a:latin typeface="Times New Roman"/>
                <a:ea typeface="+mj-lt"/>
                <a:cs typeface="+mj-lt"/>
              </a:rPr>
              <a:t>If a logical consequence does not hold find an anti-model of it.</a:t>
            </a:r>
            <a:endParaRPr lang="en-US" sz="2800">
              <a:latin typeface="Times New Roman"/>
              <a:cs typeface="Times New Roman"/>
            </a:endParaRPr>
          </a:p>
          <a:p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9ED5C-AA07-495F-A8F0-A7EE0281079F}"/>
              </a:ext>
            </a:extLst>
          </p:cNvPr>
          <p:cNvSpPr txBox="1"/>
          <p:nvPr/>
        </p:nvSpPr>
        <p:spPr>
          <a:xfrm>
            <a:off x="862895" y="3500091"/>
            <a:ext cx="992204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latin typeface="Times New Roman"/>
                <a:ea typeface="+mn-lt"/>
                <a:cs typeface="+mn-lt"/>
              </a:rPr>
              <a:t>p→(q∨r∧s), p, ¬r |= q</a:t>
            </a:r>
            <a:endParaRPr lang="en-US" sz="66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21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AD00-1F50-4167-B287-49373AA9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71" y="1614236"/>
            <a:ext cx="9905998" cy="4928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THEOREM 1: Soundness and completeness of the semantic tableaux method</a:t>
            </a:r>
            <a:endParaRPr lang="en-US" u="sng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A propositional/predicate formula U is a tautology if and only if ¬U has a closed semantic tableaux.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u="sng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THEOREM 2:</a:t>
            </a:r>
            <a:endParaRPr lang="en-US" u="sng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Let U1, U2, … , Un, V be propositional/predicate formulas.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U1, U2, … , Un |= V if and only if there is a closed semantic tableau associated to the formula:</a:t>
            </a: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                     </a:t>
            </a:r>
            <a:r>
              <a:rPr lang="en-US" sz="36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U1^U2^…^Un^ ¬V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C21918-FA3B-4B94-B248-35872E9B444E}"/>
              </a:ext>
            </a:extLst>
          </p:cNvPr>
          <p:cNvGrpSpPr/>
          <p:nvPr/>
        </p:nvGrpSpPr>
        <p:grpSpPr>
          <a:xfrm>
            <a:off x="824163" y="801443"/>
            <a:ext cx="5676378" cy="584549"/>
            <a:chOff x="824163" y="821496"/>
            <a:chExt cx="5676378" cy="5845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1D54A4-7A67-48B3-98C6-78F7756B0991}"/>
                </a:ext>
              </a:extLst>
            </p:cNvPr>
            <p:cNvSpPr txBox="1"/>
            <p:nvPr/>
          </p:nvSpPr>
          <p:spPr>
            <a:xfrm>
              <a:off x="824163" y="871548"/>
              <a:ext cx="567637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THEORETICAL RESULTS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CD44BF-A015-46DA-AAEA-710F1EABB80C}"/>
                </a:ext>
              </a:extLst>
            </p:cNvPr>
            <p:cNvGrpSpPr/>
            <p:nvPr/>
          </p:nvGrpSpPr>
          <p:grpSpPr>
            <a:xfrm>
              <a:off x="1306880" y="821496"/>
              <a:ext cx="2035480" cy="584549"/>
              <a:chOff x="1306880" y="821496"/>
              <a:chExt cx="2035480" cy="584549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531C013-D6AE-4E81-AA7A-CE13442C3AD8}"/>
                  </a:ext>
                </a:extLst>
              </p:cNvPr>
              <p:cNvCxnSpPr/>
              <p:nvPr/>
            </p:nvCxnSpPr>
            <p:spPr>
              <a:xfrm flipV="1">
                <a:off x="1306881" y="1395607"/>
                <a:ext cx="2035479" cy="10438"/>
              </a:xfrm>
              <a:prstGeom prst="straightConnector1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B516BE3-91B0-4DF5-AFF4-6D3D63E2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880" y="821496"/>
                <a:ext cx="2035479" cy="0"/>
              </a:xfrm>
              <a:prstGeom prst="straightConnector1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18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980A-81C4-44A6-8CF9-E8597D1D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72288"/>
            <a:ext cx="9905998" cy="4989095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In order to resolve the exercise we are using Theorem 2 and we get: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       U1  =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 p→(</a:t>
            </a: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q∨r∧s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)</a:t>
            </a:r>
            <a:endParaRPr lang="en-US" sz="28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       U2  = p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       U3  = ¬r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       V    = q   =&gt;   ¬V  = ¬q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In order for the logical consequences to hold, U1^U2^U2^¬V must have a closed semantic tableaux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We denote by U = 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n-lt"/>
                <a:cs typeface="+mn-lt"/>
              </a:rPr>
              <a:t>U1^U2^U2^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¬V 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From here  we have U = (</a:t>
            </a:r>
            <a:r>
              <a:rPr lang="en-US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p→(</a:t>
            </a:r>
            <a:r>
              <a:rPr lang="en-US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q∨r∧s</a:t>
            </a:r>
            <a:r>
              <a:rPr lang="en-US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)) ∧ p ∧ ¬r ∧ ¬q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6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0A598B-0E6C-4B55-B9FD-26457AC65E99}"/>
              </a:ext>
            </a:extLst>
          </p:cNvPr>
          <p:cNvSpPr txBox="1"/>
          <p:nvPr/>
        </p:nvSpPr>
        <p:spPr>
          <a:xfrm>
            <a:off x="5107517" y="927287"/>
            <a:ext cx="6858868" cy="52000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To a propositional formula </a:t>
            </a:r>
            <a:r>
              <a:rPr lang="en-US" b="1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U </a:t>
            </a: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we can associate a semantic tableaux (binary tree with formulas as nodes).</a:t>
            </a: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Steps for the construction of a semantic tableaux:</a:t>
            </a: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The root of the tree is labeled with the initial formula</a:t>
            </a: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Every branch of the tree which contains a formula will be extended with a subtree according to the decomposition rule specific to its class</a:t>
            </a: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The extension of a branch stops in the following cases:</a:t>
            </a: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</a:t>
            </a:r>
            <a:r>
              <a:rPr lang="en-US" cap="small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 A.</a:t>
            </a: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If that branch contains a formula and its negation, the branch is marked as closed using the symbol ⨂</a:t>
            </a: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                  </a:t>
            </a:r>
            <a:r>
              <a:rPr lang="en-US" cap="small">
                <a:solidFill>
                  <a:srgbClr val="FF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B.</a:t>
            </a: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   If all the formulas on that branch are already decomposed or if by decomposing the formulas which are not decomposed yet, no new formulas are obtained</a:t>
            </a: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E8855-F576-40EC-8846-E350FBBCAE12}"/>
              </a:ext>
            </a:extLst>
          </p:cNvPr>
          <p:cNvSpPr txBox="1"/>
          <p:nvPr/>
        </p:nvSpPr>
        <p:spPr>
          <a:xfrm>
            <a:off x="216834" y="3107952"/>
            <a:ext cx="46145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THEORETICAL RESULTS</a:t>
            </a:r>
          </a:p>
          <a:p>
            <a:r>
              <a:rPr lang="en-US">
                <a:ea typeface="+mn-lt"/>
                <a:cs typeface="+mn-lt"/>
              </a:rPr>
              <a:t>Construction of a semantic tableaux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9C086E43-6D84-4743-9339-50C9B0902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27" r="4883" b="7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C4EAC-F2B1-4DAE-8D86-AA86D7435A35}"/>
              </a:ext>
            </a:extLst>
          </p:cNvPr>
          <p:cNvSpPr txBox="1"/>
          <p:nvPr/>
        </p:nvSpPr>
        <p:spPr>
          <a:xfrm>
            <a:off x="4079525" y="414617"/>
            <a:ext cx="7046844" cy="34157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A branch of a semantic tableaux is called closed (⨂) if it contains a formula and its negation, otherwise the branch is called open (⊙)</a:t>
            </a: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A branch is called complete if it is closed or all the formulas on that branch are already decomposed</a:t>
            </a: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A semantic tableaux is called closed if all its branches are closed</a:t>
            </a: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If a semantic tableaux has at least one open branch, the tableaux is called open</a:t>
            </a: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A semantic tableaux is called complete if all its branches are complete</a:t>
            </a: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99163-362C-41A3-886B-5157AC2718F8}"/>
              </a:ext>
            </a:extLst>
          </p:cNvPr>
          <p:cNvSpPr txBox="1"/>
          <p:nvPr/>
        </p:nvSpPr>
        <p:spPr>
          <a:xfrm>
            <a:off x="4082863" y="4127688"/>
            <a:ext cx="704625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Times New Roman"/>
                <a:ea typeface="+mn-lt"/>
                <a:cs typeface="+mn-lt"/>
              </a:rPr>
              <a:t>Remarks:</a:t>
            </a:r>
            <a:endParaRPr lang="en-US" b="1" u="sng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A closed branch symbolizes inconsistency among the formulas on that branch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An inconsistent formula has associated a closed semantic tableaux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The set of formulas belonging to a complete and open branch is consistent, meaning that it has a model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A consistent formula has associated a complete and open semantic tableaux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388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E63CE-8405-401D-B511-0F3D0E9239DC}"/>
              </a:ext>
            </a:extLst>
          </p:cNvPr>
          <p:cNvSpPr txBox="1"/>
          <p:nvPr/>
        </p:nvSpPr>
        <p:spPr>
          <a:xfrm>
            <a:off x="656665" y="533400"/>
            <a:ext cx="44913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/>
              <a:t>USED FORMULAS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3A055C9-42D1-4ACB-AA8E-D12167CA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8" y="1812968"/>
            <a:ext cx="7046258" cy="145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CA432-47A6-4BCB-849C-81DC419D79B7}"/>
              </a:ext>
            </a:extLst>
          </p:cNvPr>
          <p:cNvSpPr txBox="1"/>
          <p:nvPr/>
        </p:nvSpPr>
        <p:spPr>
          <a:xfrm>
            <a:off x="754716" y="1348628"/>
            <a:ext cx="6564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 Conjunctive formulas  </a:t>
            </a:r>
            <a:r>
              <a:rPr lang="en-US" b="1"/>
              <a:t>(α</a:t>
            </a:r>
            <a:r>
              <a:rPr lang="en-US" b="1">
                <a:ea typeface="+mn-lt"/>
                <a:cs typeface="+mn-lt"/>
              </a:rPr>
              <a:t> -rule)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8E3058-C766-40A6-A033-FDD4BC94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8" y="4134486"/>
            <a:ext cx="7046259" cy="1087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4F714-8293-41E7-A16B-8BB3BDAD2F75}"/>
              </a:ext>
            </a:extLst>
          </p:cNvPr>
          <p:cNvSpPr txBox="1"/>
          <p:nvPr/>
        </p:nvSpPr>
        <p:spPr>
          <a:xfrm>
            <a:off x="830356" y="3766297"/>
            <a:ext cx="4312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Disjunctive formulas </a:t>
            </a:r>
            <a:r>
              <a:rPr lang="en-US" b="1"/>
              <a:t>(</a:t>
            </a:r>
            <a:r>
              <a:rPr lang="en-US" b="1" u="sng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β </a:t>
            </a:r>
            <a:r>
              <a:rPr lang="en-US" b="1" u="sng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-rule)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1A781B4-1553-4765-BC32-6E6AF9E37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8" y="6115330"/>
            <a:ext cx="2676525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093DA-BE5E-4DAD-AF7A-75A3D6A57866}"/>
              </a:ext>
            </a:extLst>
          </p:cNvPr>
          <p:cNvSpPr txBox="1"/>
          <p:nvPr/>
        </p:nvSpPr>
        <p:spPr>
          <a:xfrm>
            <a:off x="827555" y="5702113"/>
            <a:ext cx="4199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3.  Definition of connectives</a:t>
            </a:r>
          </a:p>
        </p:txBody>
      </p:sp>
    </p:spTree>
    <p:extLst>
      <p:ext uri="{BB962C8B-B14F-4D97-AF65-F5344CB8AC3E}">
        <p14:creationId xmlns:p14="http://schemas.microsoft.com/office/powerpoint/2010/main" val="417967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4C9F6-2436-4B06-ABFA-C83F0153D48D}"/>
              </a:ext>
            </a:extLst>
          </p:cNvPr>
          <p:cNvSpPr txBox="1"/>
          <p:nvPr/>
        </p:nvSpPr>
        <p:spPr>
          <a:xfrm>
            <a:off x="456463" y="285679"/>
            <a:ext cx="3439025" cy="11627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For U = (p→(</a:t>
            </a:r>
            <a:r>
              <a:rPr lang="en-US" cap="small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q∨r∧s</a:t>
            </a: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)) ∧ p ∧ ¬r ∧ ¬q we will have the next semantic tableau:</a:t>
            </a: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6BD4F-473A-4879-B2F2-5100FF8CDCE0}"/>
              </a:ext>
            </a:extLst>
          </p:cNvPr>
          <p:cNvSpPr txBox="1"/>
          <p:nvPr/>
        </p:nvSpPr>
        <p:spPr>
          <a:xfrm>
            <a:off x="4723704" y="356498"/>
            <a:ext cx="4036644" cy="347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(p→( q ∨ r ∧ s ))∧(p∧(¬r∧¬q))    (1)</a:t>
            </a:r>
            <a:endParaRPr lang="en-US" b="1">
              <a:solidFill>
                <a:schemeClr val="accent6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DF7146-2606-4079-8E46-17AF063BCDB7}"/>
              </a:ext>
            </a:extLst>
          </p:cNvPr>
          <p:cNvGrpSpPr/>
          <p:nvPr/>
        </p:nvGrpSpPr>
        <p:grpSpPr>
          <a:xfrm>
            <a:off x="6440842" y="831598"/>
            <a:ext cx="2642769" cy="369332"/>
            <a:chOff x="6440842" y="831598"/>
            <a:chExt cx="2642769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E17158-1434-4705-8BE4-9D6B3EFC86DA}"/>
                </a:ext>
              </a:extLst>
            </p:cNvPr>
            <p:cNvSpPr txBox="1"/>
            <p:nvPr/>
          </p:nvSpPr>
          <p:spPr>
            <a:xfrm>
              <a:off x="7191603" y="831598"/>
              <a:ext cx="189200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  <a:ea typeface="+mn-lt"/>
                  <a:cs typeface="+mn-lt"/>
                </a:rPr>
                <a:t>   α -rule for (1)</a:t>
              </a:r>
              <a:endParaRPr lang="en-US">
                <a:solidFill>
                  <a:srgbClr val="FFFF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D93751-E76D-418E-9774-FB4F9C18604A}"/>
                </a:ext>
              </a:extLst>
            </p:cNvPr>
            <p:cNvCxnSpPr/>
            <p:nvPr/>
          </p:nvCxnSpPr>
          <p:spPr>
            <a:xfrm>
              <a:off x="6440842" y="995855"/>
              <a:ext cx="821409" cy="9822"/>
            </a:xfrm>
            <a:prstGeom prst="straightConnector1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B58198-6E36-4C55-A6BC-9081A379D511}"/>
              </a:ext>
            </a:extLst>
          </p:cNvPr>
          <p:cNvGrpSpPr/>
          <p:nvPr/>
        </p:nvGrpSpPr>
        <p:grpSpPr>
          <a:xfrm>
            <a:off x="5346485" y="737436"/>
            <a:ext cx="2511168" cy="719718"/>
            <a:chOff x="5346485" y="737436"/>
            <a:chExt cx="2511168" cy="71971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389B36-603A-45BC-92FC-05D9A6D24F4D}"/>
                </a:ext>
              </a:extLst>
            </p:cNvPr>
            <p:cNvCxnSpPr/>
            <p:nvPr/>
          </p:nvCxnSpPr>
          <p:spPr>
            <a:xfrm>
              <a:off x="5978189" y="737436"/>
              <a:ext cx="5868" cy="3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49D51A-F868-4DD6-8A98-385B3578BD1A}"/>
                </a:ext>
              </a:extLst>
            </p:cNvPr>
            <p:cNvSpPr txBox="1"/>
            <p:nvPr/>
          </p:nvSpPr>
          <p:spPr>
            <a:xfrm>
              <a:off x="5346485" y="1109659"/>
              <a:ext cx="2511168" cy="3474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  <a:ea typeface="+mn-lt"/>
                  <a:cs typeface="+mn-lt"/>
                </a:rPr>
                <a:t>p→( q ∨ r ∧ s )   (2)</a:t>
              </a:r>
              <a:endParaRPr 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32DB27-2907-4796-B01D-F4D243DA9A87}"/>
              </a:ext>
            </a:extLst>
          </p:cNvPr>
          <p:cNvGrpSpPr/>
          <p:nvPr/>
        </p:nvGrpSpPr>
        <p:grpSpPr>
          <a:xfrm>
            <a:off x="5349541" y="1523130"/>
            <a:ext cx="1846217" cy="634396"/>
            <a:chOff x="5349541" y="1523130"/>
            <a:chExt cx="1846217" cy="63439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099FD0-C0DA-49DF-BE1D-591A23F0A769}"/>
                </a:ext>
              </a:extLst>
            </p:cNvPr>
            <p:cNvCxnSpPr>
              <a:cxnSpLocks/>
            </p:cNvCxnSpPr>
            <p:nvPr/>
          </p:nvCxnSpPr>
          <p:spPr>
            <a:xfrm>
              <a:off x="5978188" y="1523130"/>
              <a:ext cx="5868" cy="32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5D7477-0CA7-483C-AD48-808018ED87CC}"/>
                </a:ext>
              </a:extLst>
            </p:cNvPr>
            <p:cNvSpPr txBox="1"/>
            <p:nvPr/>
          </p:nvSpPr>
          <p:spPr>
            <a:xfrm>
              <a:off x="5349541" y="1800210"/>
              <a:ext cx="1846217" cy="3573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p∧(¬r∧¬q)    (3)</a:t>
              </a:r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6EBC00-B348-47EF-B2C5-CC3CB22DEB13}"/>
              </a:ext>
            </a:extLst>
          </p:cNvPr>
          <p:cNvGrpSpPr/>
          <p:nvPr/>
        </p:nvGrpSpPr>
        <p:grpSpPr>
          <a:xfrm>
            <a:off x="6489735" y="2222522"/>
            <a:ext cx="2806832" cy="369332"/>
            <a:chOff x="6489735" y="2222522"/>
            <a:chExt cx="280683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E869AD-CF7C-4BE1-B952-CACD64C3FDA7}"/>
                </a:ext>
              </a:extLst>
            </p:cNvPr>
            <p:cNvSpPr txBox="1"/>
            <p:nvPr/>
          </p:nvSpPr>
          <p:spPr>
            <a:xfrm>
              <a:off x="7187935" y="2222522"/>
              <a:ext cx="210863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FFFF00"/>
                  </a:solidFill>
                </a:rPr>
                <a:t>  </a:t>
              </a:r>
              <a:r>
                <a:rPr lang="en-US">
                  <a:solidFill>
                    <a:srgbClr val="FFFF00"/>
                  </a:solidFill>
                </a:rPr>
                <a:t> α -rule for (3)</a:t>
              </a:r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D719D0-C2BA-4636-B226-3EF6107D41B5}"/>
                </a:ext>
              </a:extLst>
            </p:cNvPr>
            <p:cNvCxnSpPr>
              <a:cxnSpLocks/>
            </p:cNvCxnSpPr>
            <p:nvPr/>
          </p:nvCxnSpPr>
          <p:spPr>
            <a:xfrm>
              <a:off x="6489735" y="2390461"/>
              <a:ext cx="821409" cy="9822"/>
            </a:xfrm>
            <a:prstGeom prst="straightConnector1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AB716-3955-4411-AC39-F4131376990D}"/>
              </a:ext>
            </a:extLst>
          </p:cNvPr>
          <p:cNvGrpSpPr/>
          <p:nvPr/>
        </p:nvGrpSpPr>
        <p:grpSpPr>
          <a:xfrm>
            <a:off x="5838474" y="2171327"/>
            <a:ext cx="895821" cy="705341"/>
            <a:chOff x="5838474" y="2171327"/>
            <a:chExt cx="895821" cy="70534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F8EFFC-E981-494B-9C30-13D496CD59C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188" y="2171327"/>
              <a:ext cx="5868" cy="33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DAD841-D1DE-48DA-B9E1-96CE7737BF60}"/>
                </a:ext>
              </a:extLst>
            </p:cNvPr>
            <p:cNvSpPr txBox="1"/>
            <p:nvPr/>
          </p:nvSpPr>
          <p:spPr>
            <a:xfrm>
              <a:off x="5838474" y="2507336"/>
              <a:ext cx="89582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P    </a:t>
              </a:r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A2843-3971-427A-8E5A-2B94CD608035}"/>
              </a:ext>
            </a:extLst>
          </p:cNvPr>
          <p:cNvGrpSpPr/>
          <p:nvPr/>
        </p:nvGrpSpPr>
        <p:grpSpPr>
          <a:xfrm>
            <a:off x="5554646" y="2858810"/>
            <a:ext cx="1577236" cy="597102"/>
            <a:chOff x="5554646" y="2858810"/>
            <a:chExt cx="1577236" cy="5971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E9E02A8-C302-4909-A059-070785526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4277" y="2858810"/>
              <a:ext cx="3910" cy="23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49E0C6-7399-42FF-85A9-358EF07F70EA}"/>
                </a:ext>
              </a:extLst>
            </p:cNvPr>
            <p:cNvSpPr txBox="1"/>
            <p:nvPr/>
          </p:nvSpPr>
          <p:spPr>
            <a:xfrm>
              <a:off x="5554646" y="3086580"/>
              <a:ext cx="15772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¬r∧¬q   (4)</a:t>
              </a:r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E3E0C45-1884-4969-920F-5C814D06B53D}"/>
              </a:ext>
            </a:extLst>
          </p:cNvPr>
          <p:cNvGrpSpPr/>
          <p:nvPr/>
        </p:nvGrpSpPr>
        <p:grpSpPr>
          <a:xfrm>
            <a:off x="5838475" y="3438259"/>
            <a:ext cx="755078" cy="597104"/>
            <a:chOff x="5838475" y="3438259"/>
            <a:chExt cx="755078" cy="59710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E07BC0-4243-44C5-8173-EA40FF2E9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3170" y="3438259"/>
              <a:ext cx="3910" cy="23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CAC643-DCEF-4478-BD9B-1C5EB101D057}"/>
                </a:ext>
              </a:extLst>
            </p:cNvPr>
            <p:cNvSpPr txBox="1"/>
            <p:nvPr/>
          </p:nvSpPr>
          <p:spPr>
            <a:xfrm>
              <a:off x="5838475" y="3666031"/>
              <a:ext cx="7550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¬r    </a:t>
              </a:r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ED27F0-D594-481B-A16F-66984EF0170B}"/>
              </a:ext>
            </a:extLst>
          </p:cNvPr>
          <p:cNvGrpSpPr/>
          <p:nvPr/>
        </p:nvGrpSpPr>
        <p:grpSpPr>
          <a:xfrm>
            <a:off x="5789582" y="3978425"/>
            <a:ext cx="1005736" cy="508302"/>
            <a:chOff x="5789582" y="3978425"/>
            <a:chExt cx="1005736" cy="50830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C073FD1-A21F-4599-8389-F69463D1C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3169" y="3978425"/>
              <a:ext cx="3910" cy="23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F88AC3-6438-4A49-B4BE-1F36B5AE0077}"/>
                </a:ext>
              </a:extLst>
            </p:cNvPr>
            <p:cNvSpPr txBox="1"/>
            <p:nvPr/>
          </p:nvSpPr>
          <p:spPr>
            <a:xfrm>
              <a:off x="5789582" y="4117395"/>
              <a:ext cx="100573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¬q    </a:t>
              </a:r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97B2B03-BA0C-4814-BA74-549903D7BBB2}"/>
              </a:ext>
            </a:extLst>
          </p:cNvPr>
          <p:cNvGrpSpPr/>
          <p:nvPr/>
        </p:nvGrpSpPr>
        <p:grpSpPr>
          <a:xfrm>
            <a:off x="6489735" y="3440349"/>
            <a:ext cx="2753481" cy="377573"/>
            <a:chOff x="6489735" y="3440349"/>
            <a:chExt cx="2753481" cy="37757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85C1E-D0ED-4FA9-85BA-AF3B11BE9E66}"/>
                </a:ext>
              </a:extLst>
            </p:cNvPr>
            <p:cNvCxnSpPr>
              <a:cxnSpLocks/>
            </p:cNvCxnSpPr>
            <p:nvPr/>
          </p:nvCxnSpPr>
          <p:spPr>
            <a:xfrm>
              <a:off x="6489735" y="3549360"/>
              <a:ext cx="821409" cy="9822"/>
            </a:xfrm>
            <a:prstGeom prst="straightConnector1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784FB9-3C4B-4A1A-B084-8B450EAF6778}"/>
                </a:ext>
              </a:extLst>
            </p:cNvPr>
            <p:cNvSpPr txBox="1"/>
            <p:nvPr/>
          </p:nvSpPr>
          <p:spPr>
            <a:xfrm>
              <a:off x="7325084" y="3440349"/>
              <a:ext cx="1918132" cy="37757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   α -rule for (4)</a:t>
              </a:r>
              <a:r>
                <a:rPr lang="en-US"/>
                <a:t>​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EE97FF-E0DF-41D3-98C3-36EE52719603}"/>
              </a:ext>
            </a:extLst>
          </p:cNvPr>
          <p:cNvGrpSpPr/>
          <p:nvPr/>
        </p:nvGrpSpPr>
        <p:grpSpPr>
          <a:xfrm>
            <a:off x="4644188" y="4489126"/>
            <a:ext cx="5002549" cy="494317"/>
            <a:chOff x="4644188" y="4489126"/>
            <a:chExt cx="5002549" cy="49431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041FD9-5215-4A1B-9D46-4B5530B4C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4417" y="4489126"/>
              <a:ext cx="942665" cy="212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2E029F-16D2-441A-BAA5-83AEB57591D5}"/>
                </a:ext>
              </a:extLst>
            </p:cNvPr>
            <p:cNvCxnSpPr>
              <a:cxnSpLocks/>
            </p:cNvCxnSpPr>
            <p:nvPr/>
          </p:nvCxnSpPr>
          <p:spPr>
            <a:xfrm>
              <a:off x="6121008" y="4489126"/>
              <a:ext cx="935875" cy="221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5D1578-CCFD-4461-AE04-C2956B4DF7A3}"/>
                </a:ext>
              </a:extLst>
            </p:cNvPr>
            <p:cNvSpPr txBox="1"/>
            <p:nvPr/>
          </p:nvSpPr>
          <p:spPr>
            <a:xfrm>
              <a:off x="4644188" y="4598213"/>
              <a:ext cx="569197" cy="3474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  <a:ea typeface="+mn-lt"/>
                  <a:cs typeface="+mn-lt"/>
                </a:rPr>
                <a:t>¬</a:t>
              </a:r>
              <a:r>
                <a:rPr lang="en-US" b="1">
                  <a:solidFill>
                    <a:srgbClr val="CF7133"/>
                  </a:solidFill>
                </a:rPr>
                <a:t>p</a:t>
              </a: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5F0AF-4D78-481E-AB5F-C1D40F811B8E}"/>
                </a:ext>
              </a:extLst>
            </p:cNvPr>
            <p:cNvSpPr txBox="1"/>
            <p:nvPr/>
          </p:nvSpPr>
          <p:spPr>
            <a:xfrm>
              <a:off x="7076896" y="4635948"/>
              <a:ext cx="2569841" cy="3474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(q ∨ r ) ∧ s  (5)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2EB436-25CF-4D73-9767-3EDE5322B06E}"/>
              </a:ext>
            </a:extLst>
          </p:cNvPr>
          <p:cNvGrpSpPr/>
          <p:nvPr/>
        </p:nvGrpSpPr>
        <p:grpSpPr>
          <a:xfrm>
            <a:off x="7326317" y="4121152"/>
            <a:ext cx="2798257" cy="646331"/>
            <a:chOff x="7326317" y="4121152"/>
            <a:chExt cx="2798257" cy="64633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1FFB67-7EE3-44A1-9DE7-E207AB6E401C}"/>
                </a:ext>
              </a:extLst>
            </p:cNvPr>
            <p:cNvCxnSpPr>
              <a:cxnSpLocks/>
            </p:cNvCxnSpPr>
            <p:nvPr/>
          </p:nvCxnSpPr>
          <p:spPr>
            <a:xfrm>
              <a:off x="7326317" y="4439615"/>
              <a:ext cx="821409" cy="9822"/>
            </a:xfrm>
            <a:prstGeom prst="straightConnector1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14A6CA-1EA2-4F52-9708-B8CFBB8C2EC7}"/>
                </a:ext>
              </a:extLst>
            </p:cNvPr>
            <p:cNvSpPr txBox="1"/>
            <p:nvPr/>
          </p:nvSpPr>
          <p:spPr>
            <a:xfrm>
              <a:off x="8336785" y="4121152"/>
              <a:ext cx="178778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ea typeface="+mn-lt"/>
                  <a:cs typeface="+mn-lt"/>
                </a:rPr>
                <a:t> </a:t>
              </a:r>
              <a:r>
                <a:rPr lang="en-US">
                  <a:solidFill>
                    <a:srgbClr val="FFFF00"/>
                  </a:solidFill>
                  <a:ea typeface="+mn-lt"/>
                  <a:cs typeface="+mn-lt"/>
                </a:rPr>
                <a:t>β -rule for (2)</a:t>
              </a:r>
              <a:r>
                <a:rPr lang="en-US">
                  <a:ea typeface="+mn-lt"/>
                  <a:cs typeface="+mn-lt"/>
                </a:rPr>
                <a:t> </a:t>
              </a:r>
            </a:p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4675F55-6754-4450-8CDC-2A32190CECAB}"/>
              </a:ext>
            </a:extLst>
          </p:cNvPr>
          <p:cNvGrpSpPr/>
          <p:nvPr/>
        </p:nvGrpSpPr>
        <p:grpSpPr>
          <a:xfrm>
            <a:off x="7501688" y="5036526"/>
            <a:ext cx="1580148" cy="598626"/>
            <a:chOff x="7501688" y="5036526"/>
            <a:chExt cx="1580148" cy="59862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1FC480-CA56-4149-9709-AFFC967938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1099" y="5036526"/>
              <a:ext cx="3910" cy="23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72F4CD-A1BE-44F6-A5D8-05C86875D473}"/>
                </a:ext>
              </a:extLst>
            </p:cNvPr>
            <p:cNvSpPr txBox="1"/>
            <p:nvPr/>
          </p:nvSpPr>
          <p:spPr>
            <a:xfrm>
              <a:off x="7501688" y="5265820"/>
              <a:ext cx="158014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q ∨ r    (6)</a:t>
              </a:r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9BB991-C505-4C56-8A4D-22136E7310C5}"/>
              </a:ext>
            </a:extLst>
          </p:cNvPr>
          <p:cNvGrpSpPr/>
          <p:nvPr/>
        </p:nvGrpSpPr>
        <p:grpSpPr>
          <a:xfrm>
            <a:off x="7692189" y="5608026"/>
            <a:ext cx="407069" cy="598628"/>
            <a:chOff x="7692189" y="5608026"/>
            <a:chExt cx="407069" cy="59862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9966E3-6073-4A5D-8FF1-6ADC820AE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1099" y="5608026"/>
              <a:ext cx="3910" cy="231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A32914-6628-43B1-BA75-CD9B1A445D73}"/>
                </a:ext>
              </a:extLst>
            </p:cNvPr>
            <p:cNvSpPr txBox="1"/>
            <p:nvPr/>
          </p:nvSpPr>
          <p:spPr>
            <a:xfrm>
              <a:off x="7692189" y="5837322"/>
              <a:ext cx="4070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s</a:t>
              </a:r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BCAF59-EB3D-4267-9A4B-A16A98843C91}"/>
              </a:ext>
            </a:extLst>
          </p:cNvPr>
          <p:cNvGrpSpPr/>
          <p:nvPr/>
        </p:nvGrpSpPr>
        <p:grpSpPr>
          <a:xfrm>
            <a:off x="7080584" y="6145474"/>
            <a:ext cx="1740568" cy="432154"/>
            <a:chOff x="7080584" y="6145474"/>
            <a:chExt cx="1740568" cy="43215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E80C34-A077-4BD8-9A40-F5E8471D5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2343" y="6145474"/>
              <a:ext cx="491481" cy="12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E65AA8-0199-4834-8582-DE7A6B4EB8C0}"/>
                </a:ext>
              </a:extLst>
            </p:cNvPr>
            <p:cNvCxnSpPr>
              <a:cxnSpLocks/>
            </p:cNvCxnSpPr>
            <p:nvPr/>
          </p:nvCxnSpPr>
          <p:spPr>
            <a:xfrm>
              <a:off x="7897671" y="6145474"/>
              <a:ext cx="424534" cy="12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6B5C10-7656-4424-9CDF-D5E064539BFA}"/>
                </a:ext>
              </a:extLst>
            </p:cNvPr>
            <p:cNvSpPr txBox="1"/>
            <p:nvPr/>
          </p:nvSpPr>
          <p:spPr>
            <a:xfrm>
              <a:off x="7080584" y="6208296"/>
              <a:ext cx="4170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q </a:t>
              </a:r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50714A-E5A1-4A20-B65D-ECF2E5556A81}"/>
                </a:ext>
              </a:extLst>
            </p:cNvPr>
            <p:cNvSpPr txBox="1"/>
            <p:nvPr/>
          </p:nvSpPr>
          <p:spPr>
            <a:xfrm>
              <a:off x="8333873" y="6208296"/>
              <a:ext cx="4872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CF7133"/>
                  </a:solidFill>
                </a:rPr>
                <a:t>r</a:t>
              </a:r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909564-4D1B-4AD4-AB49-FFAF875B5762}"/>
              </a:ext>
            </a:extLst>
          </p:cNvPr>
          <p:cNvGrpSpPr/>
          <p:nvPr/>
        </p:nvGrpSpPr>
        <p:grpSpPr>
          <a:xfrm>
            <a:off x="8621717" y="5927558"/>
            <a:ext cx="2615778" cy="646331"/>
            <a:chOff x="8621717" y="5927558"/>
            <a:chExt cx="2615778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F666C0-847F-4AB9-876D-98AC3310FB42}"/>
                </a:ext>
              </a:extLst>
            </p:cNvPr>
            <p:cNvSpPr txBox="1"/>
            <p:nvPr/>
          </p:nvSpPr>
          <p:spPr>
            <a:xfrm>
              <a:off x="9286373" y="5927558"/>
              <a:ext cx="195112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cs typeface="Segoe UI"/>
                </a:rPr>
                <a:t> </a:t>
              </a:r>
              <a:r>
                <a:rPr lang="en-US">
                  <a:solidFill>
                    <a:srgbClr val="FFFF00"/>
                  </a:solidFill>
                  <a:cs typeface="Segoe UI"/>
                </a:rPr>
                <a:t>β -rule for (6)</a:t>
              </a:r>
              <a:r>
                <a:rPr lang="en-US">
                  <a:cs typeface="Segoe UI"/>
                </a:rPr>
                <a:t> ​</a:t>
              </a:r>
            </a:p>
            <a:p>
              <a:r>
                <a:rPr lang="en-US">
                  <a:cs typeface="Segoe UI"/>
                </a:rPr>
                <a:t>​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46072D-EA4E-478A-8923-B621D9E48676}"/>
                </a:ext>
              </a:extLst>
            </p:cNvPr>
            <p:cNvCxnSpPr>
              <a:cxnSpLocks/>
            </p:cNvCxnSpPr>
            <p:nvPr/>
          </p:nvCxnSpPr>
          <p:spPr>
            <a:xfrm>
              <a:off x="8621717" y="6095962"/>
              <a:ext cx="520620" cy="9822"/>
            </a:xfrm>
            <a:prstGeom prst="straightConnector1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6B8052-50C0-4C28-9CDA-781309B13C9D}"/>
              </a:ext>
            </a:extLst>
          </p:cNvPr>
          <p:cNvGrpSpPr/>
          <p:nvPr/>
        </p:nvGrpSpPr>
        <p:grpSpPr>
          <a:xfrm>
            <a:off x="8621716" y="4965032"/>
            <a:ext cx="2455358" cy="369332"/>
            <a:chOff x="8621716" y="4965032"/>
            <a:chExt cx="2455358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D11571-959A-4B3C-8854-26D9B03AAF7A}"/>
                </a:ext>
              </a:extLst>
            </p:cNvPr>
            <p:cNvSpPr txBox="1"/>
            <p:nvPr/>
          </p:nvSpPr>
          <p:spPr>
            <a:xfrm>
              <a:off x="9186110" y="4965032"/>
              <a:ext cx="189096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</a:rPr>
                <a:t>   α -rule for (5)</a:t>
              </a:r>
              <a:r>
                <a:rPr lang="en-US"/>
                <a:t>​​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767FB5A-F8A9-42E9-8CA3-2EE916D568D5}"/>
                </a:ext>
              </a:extLst>
            </p:cNvPr>
            <p:cNvCxnSpPr>
              <a:cxnSpLocks/>
            </p:cNvCxnSpPr>
            <p:nvPr/>
          </p:nvCxnSpPr>
          <p:spPr>
            <a:xfrm>
              <a:off x="8621716" y="5143462"/>
              <a:ext cx="560725" cy="9822"/>
            </a:xfrm>
            <a:prstGeom prst="straightConnector1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81157C1-363A-482C-B462-5E61725EB712}"/>
              </a:ext>
            </a:extLst>
          </p:cNvPr>
          <p:cNvSpPr txBox="1"/>
          <p:nvPr/>
        </p:nvSpPr>
        <p:spPr>
          <a:xfrm>
            <a:off x="4639177" y="4970044"/>
            <a:ext cx="557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small" dirty="0">
                <a:latin typeface="Times New Roman"/>
                <a:cs typeface="Times New Roman"/>
              </a:rPr>
              <a:t> X</a:t>
            </a:r>
            <a:endParaRPr lang="en-US" cap="small" dirty="0">
              <a:ea typeface="+mn-lt"/>
              <a:cs typeface="+mn-lt"/>
            </a:endParaRPr>
          </a:p>
          <a:p>
            <a:endParaRPr lang="en-US" cap="small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6226-633E-454A-9029-AA9AC1F0A4FB}"/>
              </a:ext>
            </a:extLst>
          </p:cNvPr>
          <p:cNvSpPr txBox="1"/>
          <p:nvPr/>
        </p:nvSpPr>
        <p:spPr>
          <a:xfrm>
            <a:off x="6799847" y="6398795"/>
            <a:ext cx="547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5CF94-8316-4ADE-BF09-F775BFD9978D}"/>
              </a:ext>
            </a:extLst>
          </p:cNvPr>
          <p:cNvSpPr txBox="1"/>
          <p:nvPr/>
        </p:nvSpPr>
        <p:spPr>
          <a:xfrm>
            <a:off x="8454189" y="6398795"/>
            <a:ext cx="537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</a:rPr>
              <a:t> X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45D2B-F4BA-4442-A1D3-6F181DD85278}"/>
              </a:ext>
            </a:extLst>
          </p:cNvPr>
          <p:cNvSpPr txBox="1"/>
          <p:nvPr/>
        </p:nvSpPr>
        <p:spPr>
          <a:xfrm>
            <a:off x="372978" y="556661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Because all branches are closed, the formula holds</a:t>
            </a:r>
          </a:p>
        </p:txBody>
      </p:sp>
    </p:spTree>
    <p:extLst>
      <p:ext uri="{BB962C8B-B14F-4D97-AF65-F5344CB8AC3E}">
        <p14:creationId xmlns:p14="http://schemas.microsoft.com/office/powerpoint/2010/main" val="67029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/>
      <p:bldP spid="4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D252A-87C6-424D-8980-58A75611B416}"/>
              </a:ext>
            </a:extLst>
          </p:cNvPr>
          <p:cNvSpPr txBox="1"/>
          <p:nvPr/>
        </p:nvSpPr>
        <p:spPr>
          <a:xfrm>
            <a:off x="1128963" y="2257926"/>
            <a:ext cx="9400672" cy="376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Because all the branches are closed ,it means that </a:t>
            </a:r>
            <a:r>
              <a:rPr lang="en-US" sz="2000" cap="small" dirty="0">
                <a:latin typeface="Times New Roman"/>
                <a:ea typeface="+mn-lt"/>
                <a:cs typeface="Times New Roman"/>
              </a:rPr>
              <a:t>U's semantic tableau is closed, where U = (p→(</a:t>
            </a:r>
            <a:r>
              <a:rPr lang="en-US" sz="2000" cap="small" dirty="0" err="1">
                <a:latin typeface="Times New Roman"/>
                <a:ea typeface="+mn-lt"/>
                <a:cs typeface="Times New Roman"/>
              </a:rPr>
              <a:t>q∨r∧s</a:t>
            </a:r>
            <a:r>
              <a:rPr lang="en-US" sz="2000" cap="small" dirty="0">
                <a:latin typeface="Times New Roman"/>
                <a:ea typeface="+mn-lt"/>
                <a:cs typeface="Times New Roman"/>
              </a:rPr>
              <a:t>)) ∧ p ∧ ¬r ∧ ¬q</a:t>
            </a:r>
            <a:endParaRPr lang="en-US" sz="2000" cap="small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 cap="small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cap="small" dirty="0">
                <a:latin typeface="Times New Roman"/>
                <a:ea typeface="+mn-lt"/>
                <a:cs typeface="Times New Roman"/>
              </a:rPr>
              <a:t>Using Theorem 1 ,which says U1, U2, … , Un |= V if and only if there is a closed semantic tableau associated to the formula:  U1^U2^…^Un^ ¬V (in our case U = (p→(</a:t>
            </a:r>
            <a:r>
              <a:rPr lang="en-US" sz="2000" cap="small" dirty="0" err="1">
                <a:latin typeface="Times New Roman"/>
                <a:ea typeface="+mn-lt"/>
                <a:cs typeface="Times New Roman"/>
              </a:rPr>
              <a:t>q∨r∧s</a:t>
            </a:r>
            <a:r>
              <a:rPr lang="en-US" sz="2000" cap="small" dirty="0">
                <a:latin typeface="Times New Roman"/>
                <a:ea typeface="+mn-lt"/>
                <a:cs typeface="Times New Roman"/>
              </a:rPr>
              <a:t>)) ∧ p ∧ ¬r ∧ ¬q ) it results that </a:t>
            </a:r>
            <a:r>
              <a:rPr lang="en-US" sz="2000" cap="small" dirty="0">
                <a:latin typeface="Times New Roman"/>
                <a:ea typeface="+mn-lt"/>
                <a:cs typeface="+mn-lt"/>
              </a:rPr>
              <a:t>p→(</a:t>
            </a:r>
            <a:r>
              <a:rPr lang="en-US" sz="2000" cap="small" dirty="0" err="1">
                <a:latin typeface="Times New Roman"/>
                <a:ea typeface="+mn-lt"/>
                <a:cs typeface="+mn-lt"/>
              </a:rPr>
              <a:t>q∨r∧s</a:t>
            </a:r>
            <a:r>
              <a:rPr lang="en-US" sz="2000" cap="small" dirty="0">
                <a:latin typeface="Times New Roman"/>
                <a:ea typeface="+mn-lt"/>
                <a:cs typeface="+mn-lt"/>
              </a:rPr>
              <a:t>), p, ¬r |= q is a valid propositional formula, so it holds</a:t>
            </a:r>
            <a:endParaRPr lang="en-US" sz="2000" cap="small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cap="small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b="1" cap="small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b="1" cap="small" dirty="0">
              <a:latin typeface="Times New Roman"/>
              <a:ea typeface="+mn-lt"/>
              <a:cs typeface="Times New Roman"/>
            </a:endParaRP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00BCB-C10F-4348-8AD4-EFC2B1E843D7}"/>
              </a:ext>
            </a:extLst>
          </p:cNvPr>
          <p:cNvSpPr txBox="1"/>
          <p:nvPr/>
        </p:nvSpPr>
        <p:spPr>
          <a:xfrm>
            <a:off x="1126067" y="7366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3785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524174-8AB0-4C74-BC58-98840B56FE86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2870FB-CB6B-45E9-8A59-B695004954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56A5D-AC65-4B04-95F6-C9394C262A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Exercise 3.3 - Semantic Tableaux </vt:lpstr>
      <vt:lpstr>Using the semantic tableaux method, decide whether the following logical consequence hold or not.  If a logical consequence does not hold find an anti-model of it.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167</cp:revision>
  <dcterms:created xsi:type="dcterms:W3CDTF">2021-11-09T13:46:08Z</dcterms:created>
  <dcterms:modified xsi:type="dcterms:W3CDTF">2021-12-08T06:40:30Z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