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66" r:id="rId6"/>
    <p:sldId id="264" r:id="rId7"/>
    <p:sldId id="263" r:id="rId8"/>
    <p:sldId id="267" r:id="rId9"/>
    <p:sldId id="261" r:id="rId10"/>
    <p:sldId id="269" r:id="rId11"/>
    <p:sldId id="260" r:id="rId12"/>
  </p:sldIdLst>
  <p:sldSz cx="9144000" cy="5143500" type="screen16x9"/>
  <p:notesSz cx="6858000" cy="9144000"/>
  <p:embeddedFontLst>
    <p:embeddedFont>
      <p:font typeface="Alata" panose="020B0604020202020204" charset="0"/>
      <p:regular r:id="rId14"/>
    </p:embeddedFont>
    <p:embeddedFont>
      <p:font typeface="Baloo 2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ncert One" panose="020B0604020202020204" charset="0"/>
      <p:regular r:id="rId21"/>
    </p:embeddedFont>
    <p:embeddedFont>
      <p:font typeface="Enriqueta" panose="020B0604020202020204" charset="0"/>
      <p:regular r:id="rId22"/>
      <p:bold r:id="rId23"/>
    </p:embeddedFont>
    <p:embeddedFont>
      <p:font typeface="Overpas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A48"/>
    <a:srgbClr val="655A68"/>
    <a:srgbClr val="000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1AB4D6-8FD7-4150-8CB6-1B793F8B6C5F}">
  <a:tblStyle styleId="{DC1AB4D6-8FD7-4150-8CB6-1B793F8B6C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4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ee34500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ee34500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ebd9e88099_0_23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ebd9e88099_0_23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bd9e88099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bd9e88099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bd9e880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ebd9e880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bd9e8809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bd9e88099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bd9e88099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bd9e88099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ee12f461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ee12f461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bd9e8809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bd9e8809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bd9e88099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bd9e88099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ebd9e88099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ebd9e88099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bd9e8809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bd9e8809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825" y="1409700"/>
            <a:ext cx="7712400" cy="18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Enriqueta"/>
              <a:buNone/>
              <a:defRPr sz="5100" b="1">
                <a:latin typeface="Enriqueta"/>
                <a:ea typeface="Enriqueta"/>
                <a:cs typeface="Enriqueta"/>
                <a:sym typeface="Enrique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825" y="3478075"/>
            <a:ext cx="55944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verpass"/>
                <a:ea typeface="Overpass"/>
                <a:cs typeface="Overpass"/>
                <a:sym typeface="Overpas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4319856">
            <a:off x="-2110717" y="-1871277"/>
            <a:ext cx="6017232" cy="4302552"/>
          </a:xfrm>
          <a:custGeom>
            <a:avLst/>
            <a:gdLst/>
            <a:ahLst/>
            <a:cxnLst/>
            <a:rect l="l" t="t" r="r" b="b"/>
            <a:pathLst>
              <a:path w="107604" h="76941" extrusionOk="0">
                <a:moveTo>
                  <a:pt x="47257" y="0"/>
                </a:moveTo>
                <a:cubicBezTo>
                  <a:pt x="40155" y="0"/>
                  <a:pt x="33046" y="446"/>
                  <a:pt x="25970" y="1341"/>
                </a:cubicBezTo>
                <a:cubicBezTo>
                  <a:pt x="19724" y="2130"/>
                  <a:pt x="10366" y="2240"/>
                  <a:pt x="5874" y="7499"/>
                </a:cubicBezTo>
                <a:cubicBezTo>
                  <a:pt x="1184" y="12978"/>
                  <a:pt x="0" y="23672"/>
                  <a:pt x="4142" y="29568"/>
                </a:cubicBezTo>
                <a:cubicBezTo>
                  <a:pt x="7525" y="34388"/>
                  <a:pt x="13622" y="35997"/>
                  <a:pt x="19705" y="35997"/>
                </a:cubicBezTo>
                <a:cubicBezTo>
                  <a:pt x="21504" y="35997"/>
                  <a:pt x="23302" y="35856"/>
                  <a:pt x="25027" y="35616"/>
                </a:cubicBezTo>
                <a:cubicBezTo>
                  <a:pt x="28163" y="35174"/>
                  <a:pt x="31599" y="34612"/>
                  <a:pt x="34850" y="34612"/>
                </a:cubicBezTo>
                <a:cubicBezTo>
                  <a:pt x="38847" y="34612"/>
                  <a:pt x="42564" y="35461"/>
                  <a:pt x="45101" y="38421"/>
                </a:cubicBezTo>
                <a:cubicBezTo>
                  <a:pt x="49112" y="43067"/>
                  <a:pt x="48520" y="51548"/>
                  <a:pt x="54196" y="53871"/>
                </a:cubicBezTo>
                <a:cubicBezTo>
                  <a:pt x="54975" y="54188"/>
                  <a:pt x="55777" y="54333"/>
                  <a:pt x="56580" y="54333"/>
                </a:cubicBezTo>
                <a:cubicBezTo>
                  <a:pt x="59774" y="54333"/>
                  <a:pt x="62977" y="52045"/>
                  <a:pt x="64781" y="49225"/>
                </a:cubicBezTo>
                <a:cubicBezTo>
                  <a:pt x="66688" y="46267"/>
                  <a:pt x="68200" y="42278"/>
                  <a:pt x="71662" y="41730"/>
                </a:cubicBezTo>
                <a:cubicBezTo>
                  <a:pt x="71880" y="41697"/>
                  <a:pt x="72095" y="41681"/>
                  <a:pt x="72307" y="41681"/>
                </a:cubicBezTo>
                <a:cubicBezTo>
                  <a:pt x="75699" y="41681"/>
                  <a:pt x="78260" y="45826"/>
                  <a:pt x="77579" y="49291"/>
                </a:cubicBezTo>
                <a:cubicBezTo>
                  <a:pt x="76856" y="52973"/>
                  <a:pt x="73788" y="55690"/>
                  <a:pt x="70654" y="57750"/>
                </a:cubicBezTo>
                <a:cubicBezTo>
                  <a:pt x="67520" y="59832"/>
                  <a:pt x="64080" y="61629"/>
                  <a:pt x="61823" y="64610"/>
                </a:cubicBezTo>
                <a:cubicBezTo>
                  <a:pt x="59565" y="67590"/>
                  <a:pt x="58952" y="72302"/>
                  <a:pt x="61691" y="74866"/>
                </a:cubicBezTo>
                <a:cubicBezTo>
                  <a:pt x="63116" y="76203"/>
                  <a:pt x="65132" y="76685"/>
                  <a:pt x="67082" y="76860"/>
                </a:cubicBezTo>
                <a:cubicBezTo>
                  <a:pt x="67708" y="76914"/>
                  <a:pt x="68333" y="76940"/>
                  <a:pt x="68957" y="76940"/>
                </a:cubicBezTo>
                <a:cubicBezTo>
                  <a:pt x="74187" y="76940"/>
                  <a:pt x="79285" y="75071"/>
                  <a:pt x="83299" y="71644"/>
                </a:cubicBezTo>
                <a:cubicBezTo>
                  <a:pt x="85710" y="69562"/>
                  <a:pt x="87967" y="66779"/>
                  <a:pt x="91145" y="66428"/>
                </a:cubicBezTo>
                <a:cubicBezTo>
                  <a:pt x="91390" y="66400"/>
                  <a:pt x="91636" y="66387"/>
                  <a:pt x="91881" y="66387"/>
                </a:cubicBezTo>
                <a:cubicBezTo>
                  <a:pt x="94718" y="66387"/>
                  <a:pt x="97568" y="68149"/>
                  <a:pt x="100289" y="68149"/>
                </a:cubicBezTo>
                <a:cubicBezTo>
                  <a:pt x="100930" y="68149"/>
                  <a:pt x="101565" y="68051"/>
                  <a:pt x="102190" y="67809"/>
                </a:cubicBezTo>
                <a:cubicBezTo>
                  <a:pt x="105346" y="66604"/>
                  <a:pt x="106222" y="62593"/>
                  <a:pt x="106507" y="59240"/>
                </a:cubicBezTo>
                <a:cubicBezTo>
                  <a:pt x="107603" y="46552"/>
                  <a:pt x="107187" y="33775"/>
                  <a:pt x="105280" y="21196"/>
                </a:cubicBezTo>
                <a:cubicBezTo>
                  <a:pt x="104798" y="18018"/>
                  <a:pt x="104184" y="14731"/>
                  <a:pt x="102300" y="12123"/>
                </a:cubicBezTo>
                <a:cubicBezTo>
                  <a:pt x="99560" y="8310"/>
                  <a:pt x="94717" y="6710"/>
                  <a:pt x="90181" y="5505"/>
                </a:cubicBezTo>
                <a:cubicBezTo>
                  <a:pt x="76133" y="1846"/>
                  <a:pt x="61710" y="0"/>
                  <a:pt x="472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7306604">
            <a:off x="6820279" y="2944561"/>
            <a:ext cx="4051415" cy="2896918"/>
          </a:xfrm>
          <a:custGeom>
            <a:avLst/>
            <a:gdLst/>
            <a:ahLst/>
            <a:cxnLst/>
            <a:rect l="l" t="t" r="r" b="b"/>
            <a:pathLst>
              <a:path w="107604" h="76941" extrusionOk="0">
                <a:moveTo>
                  <a:pt x="47257" y="0"/>
                </a:moveTo>
                <a:cubicBezTo>
                  <a:pt x="40155" y="0"/>
                  <a:pt x="33046" y="446"/>
                  <a:pt x="25970" y="1341"/>
                </a:cubicBezTo>
                <a:cubicBezTo>
                  <a:pt x="19724" y="2130"/>
                  <a:pt x="10366" y="2240"/>
                  <a:pt x="5874" y="7499"/>
                </a:cubicBezTo>
                <a:cubicBezTo>
                  <a:pt x="1184" y="12978"/>
                  <a:pt x="0" y="23672"/>
                  <a:pt x="4142" y="29568"/>
                </a:cubicBezTo>
                <a:cubicBezTo>
                  <a:pt x="7525" y="34388"/>
                  <a:pt x="13622" y="35997"/>
                  <a:pt x="19705" y="35997"/>
                </a:cubicBezTo>
                <a:cubicBezTo>
                  <a:pt x="21504" y="35997"/>
                  <a:pt x="23302" y="35856"/>
                  <a:pt x="25027" y="35616"/>
                </a:cubicBezTo>
                <a:cubicBezTo>
                  <a:pt x="28163" y="35174"/>
                  <a:pt x="31599" y="34612"/>
                  <a:pt x="34850" y="34612"/>
                </a:cubicBezTo>
                <a:cubicBezTo>
                  <a:pt x="38847" y="34612"/>
                  <a:pt x="42564" y="35461"/>
                  <a:pt x="45101" y="38421"/>
                </a:cubicBezTo>
                <a:cubicBezTo>
                  <a:pt x="49112" y="43067"/>
                  <a:pt x="48520" y="51548"/>
                  <a:pt x="54196" y="53871"/>
                </a:cubicBezTo>
                <a:cubicBezTo>
                  <a:pt x="54975" y="54188"/>
                  <a:pt x="55777" y="54333"/>
                  <a:pt x="56580" y="54333"/>
                </a:cubicBezTo>
                <a:cubicBezTo>
                  <a:pt x="59774" y="54333"/>
                  <a:pt x="62977" y="52045"/>
                  <a:pt x="64781" y="49225"/>
                </a:cubicBezTo>
                <a:cubicBezTo>
                  <a:pt x="66688" y="46267"/>
                  <a:pt x="68200" y="42278"/>
                  <a:pt x="71662" y="41730"/>
                </a:cubicBezTo>
                <a:cubicBezTo>
                  <a:pt x="71880" y="41697"/>
                  <a:pt x="72095" y="41681"/>
                  <a:pt x="72307" y="41681"/>
                </a:cubicBezTo>
                <a:cubicBezTo>
                  <a:pt x="75699" y="41681"/>
                  <a:pt x="78260" y="45826"/>
                  <a:pt x="77579" y="49291"/>
                </a:cubicBezTo>
                <a:cubicBezTo>
                  <a:pt x="76856" y="52973"/>
                  <a:pt x="73788" y="55690"/>
                  <a:pt x="70654" y="57750"/>
                </a:cubicBezTo>
                <a:cubicBezTo>
                  <a:pt x="67520" y="59832"/>
                  <a:pt x="64080" y="61629"/>
                  <a:pt x="61823" y="64610"/>
                </a:cubicBezTo>
                <a:cubicBezTo>
                  <a:pt x="59565" y="67590"/>
                  <a:pt x="58952" y="72302"/>
                  <a:pt x="61691" y="74866"/>
                </a:cubicBezTo>
                <a:cubicBezTo>
                  <a:pt x="63116" y="76203"/>
                  <a:pt x="65132" y="76685"/>
                  <a:pt x="67082" y="76860"/>
                </a:cubicBezTo>
                <a:cubicBezTo>
                  <a:pt x="67708" y="76914"/>
                  <a:pt x="68333" y="76940"/>
                  <a:pt x="68957" y="76940"/>
                </a:cubicBezTo>
                <a:cubicBezTo>
                  <a:pt x="74187" y="76940"/>
                  <a:pt x="79285" y="75071"/>
                  <a:pt x="83299" y="71644"/>
                </a:cubicBezTo>
                <a:cubicBezTo>
                  <a:pt x="85710" y="69562"/>
                  <a:pt x="87967" y="66779"/>
                  <a:pt x="91145" y="66428"/>
                </a:cubicBezTo>
                <a:cubicBezTo>
                  <a:pt x="91390" y="66400"/>
                  <a:pt x="91636" y="66387"/>
                  <a:pt x="91881" y="66387"/>
                </a:cubicBezTo>
                <a:cubicBezTo>
                  <a:pt x="94718" y="66387"/>
                  <a:pt x="97568" y="68149"/>
                  <a:pt x="100289" y="68149"/>
                </a:cubicBezTo>
                <a:cubicBezTo>
                  <a:pt x="100930" y="68149"/>
                  <a:pt x="101565" y="68051"/>
                  <a:pt x="102190" y="67809"/>
                </a:cubicBezTo>
                <a:cubicBezTo>
                  <a:pt x="105346" y="66604"/>
                  <a:pt x="106222" y="62593"/>
                  <a:pt x="106507" y="59240"/>
                </a:cubicBezTo>
                <a:cubicBezTo>
                  <a:pt x="107603" y="46552"/>
                  <a:pt x="107187" y="33775"/>
                  <a:pt x="105280" y="21196"/>
                </a:cubicBezTo>
                <a:cubicBezTo>
                  <a:pt x="104798" y="18018"/>
                  <a:pt x="104184" y="14731"/>
                  <a:pt x="102300" y="12123"/>
                </a:cubicBezTo>
                <a:cubicBezTo>
                  <a:pt x="99560" y="8310"/>
                  <a:pt x="94717" y="6710"/>
                  <a:pt x="90181" y="5505"/>
                </a:cubicBezTo>
                <a:cubicBezTo>
                  <a:pt x="76133" y="1846"/>
                  <a:pt x="61710" y="0"/>
                  <a:pt x="472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608214" y="-233725"/>
            <a:ext cx="1436798" cy="2100418"/>
          </a:xfrm>
          <a:custGeom>
            <a:avLst/>
            <a:gdLst/>
            <a:ahLst/>
            <a:cxnLst/>
            <a:rect l="l" t="t" r="r" b="b"/>
            <a:pathLst>
              <a:path w="26321" h="38478" extrusionOk="0">
                <a:moveTo>
                  <a:pt x="12421" y="1"/>
                </a:moveTo>
                <a:cubicBezTo>
                  <a:pt x="11443" y="1"/>
                  <a:pt x="10443" y="512"/>
                  <a:pt x="9775" y="1254"/>
                </a:cubicBezTo>
                <a:cubicBezTo>
                  <a:pt x="8810" y="2350"/>
                  <a:pt x="8394" y="3840"/>
                  <a:pt x="8043" y="5265"/>
                </a:cubicBezTo>
                <a:cubicBezTo>
                  <a:pt x="6444" y="11839"/>
                  <a:pt x="1" y="31300"/>
                  <a:pt x="6071" y="36472"/>
                </a:cubicBezTo>
                <a:cubicBezTo>
                  <a:pt x="7724" y="37877"/>
                  <a:pt x="9515" y="38477"/>
                  <a:pt x="11323" y="38477"/>
                </a:cubicBezTo>
                <a:cubicBezTo>
                  <a:pt x="18309" y="38477"/>
                  <a:pt x="25544" y="29513"/>
                  <a:pt x="26014" y="23454"/>
                </a:cubicBezTo>
                <a:cubicBezTo>
                  <a:pt x="26320" y="18830"/>
                  <a:pt x="24699" y="14272"/>
                  <a:pt x="21521" y="10897"/>
                </a:cubicBezTo>
                <a:cubicBezTo>
                  <a:pt x="19527" y="8749"/>
                  <a:pt x="16897" y="7040"/>
                  <a:pt x="15801" y="4323"/>
                </a:cubicBezTo>
                <a:cubicBezTo>
                  <a:pt x="15253" y="2920"/>
                  <a:pt x="15034" y="1189"/>
                  <a:pt x="13763" y="378"/>
                </a:cubicBezTo>
                <a:cubicBezTo>
                  <a:pt x="13346" y="117"/>
                  <a:pt x="12886" y="1"/>
                  <a:pt x="124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4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41600" y="2493750"/>
            <a:ext cx="5984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 idx="2" hasCustomPrompt="1"/>
          </p:nvPr>
        </p:nvSpPr>
        <p:spPr>
          <a:xfrm>
            <a:off x="741600" y="1066800"/>
            <a:ext cx="2590800" cy="11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1"/>
          </p:nvPr>
        </p:nvSpPr>
        <p:spPr>
          <a:xfrm>
            <a:off x="741600" y="3398875"/>
            <a:ext cx="5984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/>
          <p:nvPr/>
        </p:nvSpPr>
        <p:spPr>
          <a:xfrm rot="4319856" flipH="1">
            <a:off x="4988234" y="-1406627"/>
            <a:ext cx="6017232" cy="4302552"/>
          </a:xfrm>
          <a:custGeom>
            <a:avLst/>
            <a:gdLst/>
            <a:ahLst/>
            <a:cxnLst/>
            <a:rect l="l" t="t" r="r" b="b"/>
            <a:pathLst>
              <a:path w="107604" h="76941" extrusionOk="0">
                <a:moveTo>
                  <a:pt x="47257" y="0"/>
                </a:moveTo>
                <a:cubicBezTo>
                  <a:pt x="40155" y="0"/>
                  <a:pt x="33046" y="446"/>
                  <a:pt x="25970" y="1341"/>
                </a:cubicBezTo>
                <a:cubicBezTo>
                  <a:pt x="19724" y="2130"/>
                  <a:pt x="10366" y="2240"/>
                  <a:pt x="5874" y="7499"/>
                </a:cubicBezTo>
                <a:cubicBezTo>
                  <a:pt x="1184" y="12978"/>
                  <a:pt x="0" y="23672"/>
                  <a:pt x="4142" y="29568"/>
                </a:cubicBezTo>
                <a:cubicBezTo>
                  <a:pt x="7525" y="34388"/>
                  <a:pt x="13622" y="35997"/>
                  <a:pt x="19705" y="35997"/>
                </a:cubicBezTo>
                <a:cubicBezTo>
                  <a:pt x="21504" y="35997"/>
                  <a:pt x="23302" y="35856"/>
                  <a:pt x="25027" y="35616"/>
                </a:cubicBezTo>
                <a:cubicBezTo>
                  <a:pt x="28163" y="35174"/>
                  <a:pt x="31599" y="34612"/>
                  <a:pt x="34850" y="34612"/>
                </a:cubicBezTo>
                <a:cubicBezTo>
                  <a:pt x="38847" y="34612"/>
                  <a:pt x="42564" y="35461"/>
                  <a:pt x="45101" y="38421"/>
                </a:cubicBezTo>
                <a:cubicBezTo>
                  <a:pt x="49112" y="43067"/>
                  <a:pt x="48520" y="51548"/>
                  <a:pt x="54196" y="53871"/>
                </a:cubicBezTo>
                <a:cubicBezTo>
                  <a:pt x="54975" y="54188"/>
                  <a:pt x="55777" y="54333"/>
                  <a:pt x="56580" y="54333"/>
                </a:cubicBezTo>
                <a:cubicBezTo>
                  <a:pt x="59774" y="54333"/>
                  <a:pt x="62977" y="52045"/>
                  <a:pt x="64781" y="49225"/>
                </a:cubicBezTo>
                <a:cubicBezTo>
                  <a:pt x="66688" y="46267"/>
                  <a:pt x="68200" y="42278"/>
                  <a:pt x="71662" y="41730"/>
                </a:cubicBezTo>
                <a:cubicBezTo>
                  <a:pt x="71880" y="41697"/>
                  <a:pt x="72095" y="41681"/>
                  <a:pt x="72307" y="41681"/>
                </a:cubicBezTo>
                <a:cubicBezTo>
                  <a:pt x="75699" y="41681"/>
                  <a:pt x="78260" y="45826"/>
                  <a:pt x="77579" y="49291"/>
                </a:cubicBezTo>
                <a:cubicBezTo>
                  <a:pt x="76856" y="52973"/>
                  <a:pt x="73788" y="55690"/>
                  <a:pt x="70654" y="57750"/>
                </a:cubicBezTo>
                <a:cubicBezTo>
                  <a:pt x="67520" y="59832"/>
                  <a:pt x="64080" y="61629"/>
                  <a:pt x="61823" y="64610"/>
                </a:cubicBezTo>
                <a:cubicBezTo>
                  <a:pt x="59565" y="67590"/>
                  <a:pt x="58952" y="72302"/>
                  <a:pt x="61691" y="74866"/>
                </a:cubicBezTo>
                <a:cubicBezTo>
                  <a:pt x="63116" y="76203"/>
                  <a:pt x="65132" y="76685"/>
                  <a:pt x="67082" y="76860"/>
                </a:cubicBezTo>
                <a:cubicBezTo>
                  <a:pt x="67708" y="76914"/>
                  <a:pt x="68333" y="76940"/>
                  <a:pt x="68957" y="76940"/>
                </a:cubicBezTo>
                <a:cubicBezTo>
                  <a:pt x="74187" y="76940"/>
                  <a:pt x="79285" y="75071"/>
                  <a:pt x="83299" y="71644"/>
                </a:cubicBezTo>
                <a:cubicBezTo>
                  <a:pt x="85710" y="69562"/>
                  <a:pt x="87967" y="66779"/>
                  <a:pt x="91145" y="66428"/>
                </a:cubicBezTo>
                <a:cubicBezTo>
                  <a:pt x="91390" y="66400"/>
                  <a:pt x="91636" y="66387"/>
                  <a:pt x="91881" y="66387"/>
                </a:cubicBezTo>
                <a:cubicBezTo>
                  <a:pt x="94718" y="66387"/>
                  <a:pt x="97568" y="68149"/>
                  <a:pt x="100289" y="68149"/>
                </a:cubicBezTo>
                <a:cubicBezTo>
                  <a:pt x="100930" y="68149"/>
                  <a:pt x="101565" y="68051"/>
                  <a:pt x="102190" y="67809"/>
                </a:cubicBezTo>
                <a:cubicBezTo>
                  <a:pt x="105346" y="66604"/>
                  <a:pt x="106222" y="62593"/>
                  <a:pt x="106507" y="59240"/>
                </a:cubicBezTo>
                <a:cubicBezTo>
                  <a:pt x="107603" y="46552"/>
                  <a:pt x="107187" y="33775"/>
                  <a:pt x="105280" y="21196"/>
                </a:cubicBezTo>
                <a:cubicBezTo>
                  <a:pt x="104798" y="18018"/>
                  <a:pt x="104184" y="14731"/>
                  <a:pt x="102300" y="12123"/>
                </a:cubicBezTo>
                <a:cubicBezTo>
                  <a:pt x="99560" y="8310"/>
                  <a:pt x="94717" y="6710"/>
                  <a:pt x="90181" y="5505"/>
                </a:cubicBezTo>
                <a:cubicBezTo>
                  <a:pt x="76133" y="1846"/>
                  <a:pt x="61710" y="0"/>
                  <a:pt x="472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17"/>
          <p:cNvGrpSpPr/>
          <p:nvPr/>
        </p:nvGrpSpPr>
        <p:grpSpPr>
          <a:xfrm rot="6001411" flipH="1">
            <a:off x="7138257" y="3212858"/>
            <a:ext cx="2060091" cy="1997064"/>
            <a:chOff x="-27619" y="-85186"/>
            <a:chExt cx="1786567" cy="1731908"/>
          </a:xfrm>
        </p:grpSpPr>
        <p:sp>
          <p:nvSpPr>
            <p:cNvPr id="159" name="Google Shape;159;p17"/>
            <p:cNvSpPr/>
            <p:nvPr/>
          </p:nvSpPr>
          <p:spPr>
            <a:xfrm rot="356449">
              <a:off x="782262" y="159086"/>
              <a:ext cx="137628" cy="312937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 rot="-9612816">
              <a:off x="349308" y="163306"/>
              <a:ext cx="133330" cy="408687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 rot="8610207">
              <a:off x="828552" y="282207"/>
              <a:ext cx="458974" cy="360174"/>
            </a:xfrm>
            <a:custGeom>
              <a:avLst/>
              <a:gdLst/>
              <a:ahLst/>
              <a:cxnLst/>
              <a:rect l="l" t="t" r="r" b="b"/>
              <a:pathLst>
                <a:path w="14991" h="11764" extrusionOk="0">
                  <a:moveTo>
                    <a:pt x="1" y="1"/>
                  </a:moveTo>
                  <a:cubicBezTo>
                    <a:pt x="264" y="3310"/>
                    <a:pt x="1842" y="6378"/>
                    <a:pt x="4384" y="8504"/>
                  </a:cubicBezTo>
                  <a:cubicBezTo>
                    <a:pt x="6048" y="9900"/>
                    <a:pt x="9331" y="11764"/>
                    <a:pt x="11888" y="11764"/>
                  </a:cubicBezTo>
                  <a:cubicBezTo>
                    <a:pt x="12261" y="11764"/>
                    <a:pt x="12618" y="11724"/>
                    <a:pt x="12953" y="11638"/>
                  </a:cubicBezTo>
                  <a:cubicBezTo>
                    <a:pt x="14991" y="11134"/>
                    <a:pt x="13259" y="9928"/>
                    <a:pt x="12164" y="8657"/>
                  </a:cubicBezTo>
                  <a:cubicBezTo>
                    <a:pt x="10937" y="7211"/>
                    <a:pt x="9600" y="5852"/>
                    <a:pt x="8197" y="4581"/>
                  </a:cubicBezTo>
                  <a:cubicBezTo>
                    <a:pt x="5808" y="2477"/>
                    <a:pt x="3069" y="7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 rot="8100000">
              <a:off x="184927" y="50015"/>
              <a:ext cx="631236" cy="600726"/>
            </a:xfrm>
            <a:custGeom>
              <a:avLst/>
              <a:gdLst/>
              <a:ahLst/>
              <a:cxnLst/>
              <a:rect l="l" t="t" r="r" b="b"/>
              <a:pathLst>
                <a:path w="16262" h="15476" extrusionOk="0">
                  <a:moveTo>
                    <a:pt x="16262" y="1"/>
                  </a:moveTo>
                  <a:cubicBezTo>
                    <a:pt x="13238" y="1513"/>
                    <a:pt x="10433" y="3419"/>
                    <a:pt x="7934" y="5699"/>
                  </a:cubicBezTo>
                  <a:cubicBezTo>
                    <a:pt x="5765" y="7671"/>
                    <a:pt x="3836" y="9906"/>
                    <a:pt x="2214" y="12317"/>
                  </a:cubicBezTo>
                  <a:cubicBezTo>
                    <a:pt x="1930" y="12733"/>
                    <a:pt x="1" y="15275"/>
                    <a:pt x="834" y="15473"/>
                  </a:cubicBezTo>
                  <a:cubicBezTo>
                    <a:pt x="842" y="15475"/>
                    <a:pt x="851" y="15476"/>
                    <a:pt x="860" y="15476"/>
                  </a:cubicBezTo>
                  <a:cubicBezTo>
                    <a:pt x="1350" y="15476"/>
                    <a:pt x="2835" y="12638"/>
                    <a:pt x="3222" y="12207"/>
                  </a:cubicBezTo>
                  <a:cubicBezTo>
                    <a:pt x="8504" y="6466"/>
                    <a:pt x="9381" y="5633"/>
                    <a:pt x="1626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 rot="8100000">
              <a:off x="692405" y="-163300"/>
              <a:ext cx="210153" cy="1061829"/>
            </a:xfrm>
            <a:custGeom>
              <a:avLst/>
              <a:gdLst/>
              <a:ahLst/>
              <a:cxnLst/>
              <a:rect l="l" t="t" r="r" b="b"/>
              <a:pathLst>
                <a:path w="5414" h="27355" extrusionOk="0">
                  <a:moveTo>
                    <a:pt x="4060" y="1"/>
                  </a:moveTo>
                  <a:cubicBezTo>
                    <a:pt x="2191" y="1"/>
                    <a:pt x="2896" y="6640"/>
                    <a:pt x="3091" y="7763"/>
                  </a:cubicBezTo>
                  <a:cubicBezTo>
                    <a:pt x="3398" y="9428"/>
                    <a:pt x="3967" y="11094"/>
                    <a:pt x="3989" y="12781"/>
                  </a:cubicBezTo>
                  <a:cubicBezTo>
                    <a:pt x="4033" y="14644"/>
                    <a:pt x="3463" y="16463"/>
                    <a:pt x="2893" y="18238"/>
                  </a:cubicBezTo>
                  <a:lnTo>
                    <a:pt x="1" y="27355"/>
                  </a:lnTo>
                  <a:cubicBezTo>
                    <a:pt x="1075" y="26522"/>
                    <a:pt x="1644" y="25207"/>
                    <a:pt x="2192" y="23958"/>
                  </a:cubicBezTo>
                  <a:cubicBezTo>
                    <a:pt x="3310" y="21306"/>
                    <a:pt x="4428" y="18611"/>
                    <a:pt x="5085" y="15806"/>
                  </a:cubicBezTo>
                  <a:cubicBezTo>
                    <a:pt x="5304" y="14929"/>
                    <a:pt x="5414" y="14052"/>
                    <a:pt x="5392" y="13154"/>
                  </a:cubicBezTo>
                  <a:cubicBezTo>
                    <a:pt x="5304" y="11992"/>
                    <a:pt x="4888" y="10875"/>
                    <a:pt x="4537" y="9757"/>
                  </a:cubicBezTo>
                  <a:cubicBezTo>
                    <a:pt x="3551" y="6404"/>
                    <a:pt x="3945" y="3402"/>
                    <a:pt x="4143" y="5"/>
                  </a:cubicBezTo>
                  <a:cubicBezTo>
                    <a:pt x="4115" y="2"/>
                    <a:pt x="4087" y="1"/>
                    <a:pt x="406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 rot="8100000">
              <a:off x="110063" y="762111"/>
              <a:ext cx="780952" cy="712906"/>
            </a:xfrm>
            <a:custGeom>
              <a:avLst/>
              <a:gdLst/>
              <a:ahLst/>
              <a:cxnLst/>
              <a:rect l="l" t="t" r="r" b="b"/>
              <a:pathLst>
                <a:path w="20119" h="18366" extrusionOk="0">
                  <a:moveTo>
                    <a:pt x="20118" y="1"/>
                  </a:moveTo>
                  <a:lnTo>
                    <a:pt x="20118" y="1"/>
                  </a:lnTo>
                  <a:cubicBezTo>
                    <a:pt x="14859" y="2148"/>
                    <a:pt x="9972" y="5348"/>
                    <a:pt x="6356" y="9709"/>
                  </a:cubicBezTo>
                  <a:cubicBezTo>
                    <a:pt x="4077" y="12470"/>
                    <a:pt x="2236" y="15582"/>
                    <a:pt x="0" y="18366"/>
                  </a:cubicBezTo>
                  <a:cubicBezTo>
                    <a:pt x="1995" y="17533"/>
                    <a:pt x="4077" y="16503"/>
                    <a:pt x="6137" y="15692"/>
                  </a:cubicBezTo>
                  <a:cubicBezTo>
                    <a:pt x="9599" y="14355"/>
                    <a:pt x="12887" y="12470"/>
                    <a:pt x="15472" y="9819"/>
                  </a:cubicBezTo>
                  <a:cubicBezTo>
                    <a:pt x="18058" y="7167"/>
                    <a:pt x="19877" y="3683"/>
                    <a:pt x="2011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rot="8100000">
              <a:off x="1149667" y="636926"/>
              <a:ext cx="366701" cy="838012"/>
            </a:xfrm>
            <a:custGeom>
              <a:avLst/>
              <a:gdLst/>
              <a:ahLst/>
              <a:cxnLst/>
              <a:rect l="l" t="t" r="r" b="b"/>
              <a:pathLst>
                <a:path w="9447" h="21589" extrusionOk="0">
                  <a:moveTo>
                    <a:pt x="8197" y="0"/>
                  </a:moveTo>
                  <a:lnTo>
                    <a:pt x="8197" y="0"/>
                  </a:lnTo>
                  <a:cubicBezTo>
                    <a:pt x="6992" y="1162"/>
                    <a:pt x="5896" y="2433"/>
                    <a:pt x="4954" y="3792"/>
                  </a:cubicBezTo>
                  <a:cubicBezTo>
                    <a:pt x="2740" y="6991"/>
                    <a:pt x="1381" y="10673"/>
                    <a:pt x="943" y="14508"/>
                  </a:cubicBezTo>
                  <a:cubicBezTo>
                    <a:pt x="768" y="16042"/>
                    <a:pt x="1" y="21477"/>
                    <a:pt x="2258" y="21587"/>
                  </a:cubicBezTo>
                  <a:cubicBezTo>
                    <a:pt x="2289" y="21588"/>
                    <a:pt x="2319" y="21589"/>
                    <a:pt x="2349" y="21589"/>
                  </a:cubicBezTo>
                  <a:cubicBezTo>
                    <a:pt x="4346" y="21589"/>
                    <a:pt x="5974" y="18781"/>
                    <a:pt x="6816" y="17335"/>
                  </a:cubicBezTo>
                  <a:cubicBezTo>
                    <a:pt x="7320" y="16480"/>
                    <a:pt x="7715" y="15560"/>
                    <a:pt x="8000" y="14596"/>
                  </a:cubicBezTo>
                  <a:cubicBezTo>
                    <a:pt x="9446" y="9709"/>
                    <a:pt x="8482" y="4734"/>
                    <a:pt x="819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 rot="8100000">
              <a:off x="615728" y="518363"/>
              <a:ext cx="221837" cy="679912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17"/>
          <p:cNvSpPr/>
          <p:nvPr/>
        </p:nvSpPr>
        <p:spPr>
          <a:xfrm flipH="1">
            <a:off x="-112163" y="4175600"/>
            <a:ext cx="1436798" cy="2100418"/>
          </a:xfrm>
          <a:custGeom>
            <a:avLst/>
            <a:gdLst/>
            <a:ahLst/>
            <a:cxnLst/>
            <a:rect l="l" t="t" r="r" b="b"/>
            <a:pathLst>
              <a:path w="26321" h="38478" extrusionOk="0">
                <a:moveTo>
                  <a:pt x="12421" y="1"/>
                </a:moveTo>
                <a:cubicBezTo>
                  <a:pt x="11443" y="1"/>
                  <a:pt x="10443" y="512"/>
                  <a:pt x="9775" y="1254"/>
                </a:cubicBezTo>
                <a:cubicBezTo>
                  <a:pt x="8810" y="2350"/>
                  <a:pt x="8394" y="3840"/>
                  <a:pt x="8043" y="5265"/>
                </a:cubicBezTo>
                <a:cubicBezTo>
                  <a:pt x="6444" y="11839"/>
                  <a:pt x="1" y="31300"/>
                  <a:pt x="6071" y="36472"/>
                </a:cubicBezTo>
                <a:cubicBezTo>
                  <a:pt x="7724" y="37877"/>
                  <a:pt x="9515" y="38477"/>
                  <a:pt x="11323" y="38477"/>
                </a:cubicBezTo>
                <a:cubicBezTo>
                  <a:pt x="18309" y="38477"/>
                  <a:pt x="25544" y="29513"/>
                  <a:pt x="26014" y="23454"/>
                </a:cubicBezTo>
                <a:cubicBezTo>
                  <a:pt x="26320" y="18830"/>
                  <a:pt x="24699" y="14272"/>
                  <a:pt x="21521" y="10897"/>
                </a:cubicBezTo>
                <a:cubicBezTo>
                  <a:pt x="19527" y="8749"/>
                  <a:pt x="16897" y="7040"/>
                  <a:pt x="15801" y="4323"/>
                </a:cubicBezTo>
                <a:cubicBezTo>
                  <a:pt x="15253" y="2920"/>
                  <a:pt x="15034" y="1189"/>
                  <a:pt x="13763" y="378"/>
                </a:cubicBezTo>
                <a:cubicBezTo>
                  <a:pt x="13346" y="117"/>
                  <a:pt x="12886" y="1"/>
                  <a:pt x="124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713225" y="349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/>
          <p:nvPr/>
        </p:nvSpPr>
        <p:spPr>
          <a:xfrm rot="-3037770">
            <a:off x="7007771" y="2955092"/>
            <a:ext cx="3730002" cy="2389588"/>
          </a:xfrm>
          <a:custGeom>
            <a:avLst/>
            <a:gdLst/>
            <a:ahLst/>
            <a:cxnLst/>
            <a:rect l="l" t="t" r="r" b="b"/>
            <a:pathLst>
              <a:path w="97449" h="46255" extrusionOk="0">
                <a:moveTo>
                  <a:pt x="74744" y="1"/>
                </a:moveTo>
                <a:cubicBezTo>
                  <a:pt x="73665" y="1"/>
                  <a:pt x="72582" y="126"/>
                  <a:pt x="71545" y="354"/>
                </a:cubicBezTo>
                <a:cubicBezTo>
                  <a:pt x="67381" y="1318"/>
                  <a:pt x="63633" y="3663"/>
                  <a:pt x="60982" y="7016"/>
                </a:cubicBezTo>
                <a:cubicBezTo>
                  <a:pt x="56401" y="12802"/>
                  <a:pt x="55174" y="21348"/>
                  <a:pt x="48928" y="25271"/>
                </a:cubicBezTo>
                <a:cubicBezTo>
                  <a:pt x="46763" y="26626"/>
                  <a:pt x="44275" y="27202"/>
                  <a:pt x="41733" y="27202"/>
                </a:cubicBezTo>
                <a:cubicBezTo>
                  <a:pt x="38848" y="27202"/>
                  <a:pt x="35892" y="26460"/>
                  <a:pt x="33259" y="25271"/>
                </a:cubicBezTo>
                <a:cubicBezTo>
                  <a:pt x="29884" y="23737"/>
                  <a:pt x="26838" y="21524"/>
                  <a:pt x="23441" y="20055"/>
                </a:cubicBezTo>
                <a:cubicBezTo>
                  <a:pt x="21219" y="19096"/>
                  <a:pt x="19291" y="18671"/>
                  <a:pt x="17588" y="18671"/>
                </a:cubicBezTo>
                <a:cubicBezTo>
                  <a:pt x="11045" y="18671"/>
                  <a:pt x="7838" y="24946"/>
                  <a:pt x="4134" y="31276"/>
                </a:cubicBezTo>
                <a:cubicBezTo>
                  <a:pt x="1" y="38292"/>
                  <a:pt x="1915" y="46255"/>
                  <a:pt x="10098" y="46255"/>
                </a:cubicBezTo>
                <a:cubicBezTo>
                  <a:pt x="10809" y="46255"/>
                  <a:pt x="11568" y="46195"/>
                  <a:pt x="12374" y="46069"/>
                </a:cubicBezTo>
                <a:cubicBezTo>
                  <a:pt x="25979" y="43938"/>
                  <a:pt x="39720" y="42870"/>
                  <a:pt x="53471" y="42870"/>
                </a:cubicBezTo>
                <a:cubicBezTo>
                  <a:pt x="62490" y="42870"/>
                  <a:pt x="71515" y="43329"/>
                  <a:pt x="80508" y="44250"/>
                </a:cubicBezTo>
                <a:cubicBezTo>
                  <a:pt x="82197" y="44417"/>
                  <a:pt x="83935" y="44597"/>
                  <a:pt x="85647" y="44597"/>
                </a:cubicBezTo>
                <a:cubicBezTo>
                  <a:pt x="87754" y="44597"/>
                  <a:pt x="89820" y="44324"/>
                  <a:pt x="91706" y="43417"/>
                </a:cubicBezTo>
                <a:cubicBezTo>
                  <a:pt x="95147" y="41795"/>
                  <a:pt x="97448" y="37193"/>
                  <a:pt x="95301" y="34059"/>
                </a:cubicBezTo>
                <a:cubicBezTo>
                  <a:pt x="93503" y="31451"/>
                  <a:pt x="89734" y="31144"/>
                  <a:pt x="87236" y="29194"/>
                </a:cubicBezTo>
                <a:cubicBezTo>
                  <a:pt x="83554" y="26279"/>
                  <a:pt x="83598" y="20735"/>
                  <a:pt x="84146" y="16067"/>
                </a:cubicBezTo>
                <a:cubicBezTo>
                  <a:pt x="84694" y="11399"/>
                  <a:pt x="85154" y="5986"/>
                  <a:pt x="81867" y="2633"/>
                </a:cubicBezTo>
                <a:cubicBezTo>
                  <a:pt x="80027" y="763"/>
                  <a:pt x="77400" y="1"/>
                  <a:pt x="747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/>
          <p:nvPr/>
        </p:nvSpPr>
        <p:spPr>
          <a:xfrm rot="9393776">
            <a:off x="-1167755" y="-1611319"/>
            <a:ext cx="3097955" cy="3800763"/>
          </a:xfrm>
          <a:custGeom>
            <a:avLst/>
            <a:gdLst/>
            <a:ahLst/>
            <a:cxnLst/>
            <a:rect l="l" t="t" r="r" b="b"/>
            <a:pathLst>
              <a:path w="42603" h="52268" extrusionOk="0">
                <a:moveTo>
                  <a:pt x="23603" y="22025"/>
                </a:moveTo>
                <a:cubicBezTo>
                  <a:pt x="19329" y="23822"/>
                  <a:pt x="14705" y="20995"/>
                  <a:pt x="10432" y="19220"/>
                </a:cubicBezTo>
                <a:cubicBezTo>
                  <a:pt x="9029" y="18650"/>
                  <a:pt x="7517" y="18168"/>
                  <a:pt x="6005" y="18299"/>
                </a:cubicBezTo>
                <a:cubicBezTo>
                  <a:pt x="2564" y="18584"/>
                  <a:pt x="0" y="22595"/>
                  <a:pt x="1162" y="25860"/>
                </a:cubicBezTo>
                <a:cubicBezTo>
                  <a:pt x="2126" y="28512"/>
                  <a:pt x="4953" y="30243"/>
                  <a:pt x="5545" y="33004"/>
                </a:cubicBezTo>
                <a:cubicBezTo>
                  <a:pt x="6071" y="35349"/>
                  <a:pt x="4800" y="37694"/>
                  <a:pt x="4712" y="40105"/>
                </a:cubicBezTo>
                <a:cubicBezTo>
                  <a:pt x="4580" y="43545"/>
                  <a:pt x="6925" y="46723"/>
                  <a:pt x="9884" y="48476"/>
                </a:cubicBezTo>
                <a:cubicBezTo>
                  <a:pt x="12864" y="50230"/>
                  <a:pt x="16371" y="50821"/>
                  <a:pt x="19789" y="51238"/>
                </a:cubicBezTo>
                <a:cubicBezTo>
                  <a:pt x="26057" y="52005"/>
                  <a:pt x="32391" y="52268"/>
                  <a:pt x="38702" y="52070"/>
                </a:cubicBezTo>
                <a:cubicBezTo>
                  <a:pt x="39513" y="52027"/>
                  <a:pt x="40433" y="51939"/>
                  <a:pt x="40915" y="51281"/>
                </a:cubicBezTo>
                <a:cubicBezTo>
                  <a:pt x="41244" y="50821"/>
                  <a:pt x="41266" y="50230"/>
                  <a:pt x="41288" y="49660"/>
                </a:cubicBezTo>
                <a:cubicBezTo>
                  <a:pt x="41441" y="35875"/>
                  <a:pt x="42603" y="19308"/>
                  <a:pt x="36795" y="6400"/>
                </a:cubicBezTo>
                <a:cubicBezTo>
                  <a:pt x="34166" y="548"/>
                  <a:pt x="30352" y="0"/>
                  <a:pt x="29322" y="7101"/>
                </a:cubicBezTo>
                <a:cubicBezTo>
                  <a:pt x="28577" y="12295"/>
                  <a:pt x="29695" y="19483"/>
                  <a:pt x="23603" y="2202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/>
          <p:nvPr/>
        </p:nvSpPr>
        <p:spPr>
          <a:xfrm rot="8955287">
            <a:off x="-2127766" y="-1517225"/>
            <a:ext cx="5262878" cy="323799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rgbClr val="796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/>
          <p:nvPr/>
        </p:nvSpPr>
        <p:spPr>
          <a:xfrm rot="7480572" flipH="1">
            <a:off x="6234284" y="530001"/>
            <a:ext cx="6017214" cy="4302539"/>
          </a:xfrm>
          <a:custGeom>
            <a:avLst/>
            <a:gdLst/>
            <a:ahLst/>
            <a:cxnLst/>
            <a:rect l="l" t="t" r="r" b="b"/>
            <a:pathLst>
              <a:path w="107604" h="76941" extrusionOk="0">
                <a:moveTo>
                  <a:pt x="47257" y="0"/>
                </a:moveTo>
                <a:cubicBezTo>
                  <a:pt x="40155" y="0"/>
                  <a:pt x="33046" y="446"/>
                  <a:pt x="25970" y="1341"/>
                </a:cubicBezTo>
                <a:cubicBezTo>
                  <a:pt x="19724" y="2130"/>
                  <a:pt x="10366" y="2240"/>
                  <a:pt x="5874" y="7499"/>
                </a:cubicBezTo>
                <a:cubicBezTo>
                  <a:pt x="1184" y="12978"/>
                  <a:pt x="0" y="23672"/>
                  <a:pt x="4142" y="29568"/>
                </a:cubicBezTo>
                <a:cubicBezTo>
                  <a:pt x="7525" y="34388"/>
                  <a:pt x="13622" y="35997"/>
                  <a:pt x="19705" y="35997"/>
                </a:cubicBezTo>
                <a:cubicBezTo>
                  <a:pt x="21504" y="35997"/>
                  <a:pt x="23302" y="35856"/>
                  <a:pt x="25027" y="35616"/>
                </a:cubicBezTo>
                <a:cubicBezTo>
                  <a:pt x="28163" y="35174"/>
                  <a:pt x="31599" y="34612"/>
                  <a:pt x="34850" y="34612"/>
                </a:cubicBezTo>
                <a:cubicBezTo>
                  <a:pt x="38847" y="34612"/>
                  <a:pt x="42564" y="35461"/>
                  <a:pt x="45101" y="38421"/>
                </a:cubicBezTo>
                <a:cubicBezTo>
                  <a:pt x="49112" y="43067"/>
                  <a:pt x="48520" y="51548"/>
                  <a:pt x="54196" y="53871"/>
                </a:cubicBezTo>
                <a:cubicBezTo>
                  <a:pt x="54975" y="54188"/>
                  <a:pt x="55777" y="54333"/>
                  <a:pt x="56580" y="54333"/>
                </a:cubicBezTo>
                <a:cubicBezTo>
                  <a:pt x="59774" y="54333"/>
                  <a:pt x="62977" y="52045"/>
                  <a:pt x="64781" y="49225"/>
                </a:cubicBezTo>
                <a:cubicBezTo>
                  <a:pt x="66688" y="46267"/>
                  <a:pt x="68200" y="42278"/>
                  <a:pt x="71662" y="41730"/>
                </a:cubicBezTo>
                <a:cubicBezTo>
                  <a:pt x="71880" y="41697"/>
                  <a:pt x="72095" y="41681"/>
                  <a:pt x="72307" y="41681"/>
                </a:cubicBezTo>
                <a:cubicBezTo>
                  <a:pt x="75699" y="41681"/>
                  <a:pt x="78260" y="45826"/>
                  <a:pt x="77579" y="49291"/>
                </a:cubicBezTo>
                <a:cubicBezTo>
                  <a:pt x="76856" y="52973"/>
                  <a:pt x="73788" y="55690"/>
                  <a:pt x="70654" y="57750"/>
                </a:cubicBezTo>
                <a:cubicBezTo>
                  <a:pt x="67520" y="59832"/>
                  <a:pt x="64080" y="61629"/>
                  <a:pt x="61823" y="64610"/>
                </a:cubicBezTo>
                <a:cubicBezTo>
                  <a:pt x="59565" y="67590"/>
                  <a:pt x="58952" y="72302"/>
                  <a:pt x="61691" y="74866"/>
                </a:cubicBezTo>
                <a:cubicBezTo>
                  <a:pt x="63116" y="76203"/>
                  <a:pt x="65132" y="76685"/>
                  <a:pt x="67082" y="76860"/>
                </a:cubicBezTo>
                <a:cubicBezTo>
                  <a:pt x="67708" y="76914"/>
                  <a:pt x="68333" y="76940"/>
                  <a:pt x="68957" y="76940"/>
                </a:cubicBezTo>
                <a:cubicBezTo>
                  <a:pt x="74187" y="76940"/>
                  <a:pt x="79285" y="75071"/>
                  <a:pt x="83299" y="71644"/>
                </a:cubicBezTo>
                <a:cubicBezTo>
                  <a:pt x="85710" y="69562"/>
                  <a:pt x="87967" y="66779"/>
                  <a:pt x="91145" y="66428"/>
                </a:cubicBezTo>
                <a:cubicBezTo>
                  <a:pt x="91390" y="66400"/>
                  <a:pt x="91636" y="66387"/>
                  <a:pt x="91881" y="66387"/>
                </a:cubicBezTo>
                <a:cubicBezTo>
                  <a:pt x="94718" y="66387"/>
                  <a:pt x="97568" y="68149"/>
                  <a:pt x="100289" y="68149"/>
                </a:cubicBezTo>
                <a:cubicBezTo>
                  <a:pt x="100930" y="68149"/>
                  <a:pt x="101565" y="68051"/>
                  <a:pt x="102190" y="67809"/>
                </a:cubicBezTo>
                <a:cubicBezTo>
                  <a:pt x="105346" y="66604"/>
                  <a:pt x="106222" y="62593"/>
                  <a:pt x="106507" y="59240"/>
                </a:cubicBezTo>
                <a:cubicBezTo>
                  <a:pt x="107603" y="46552"/>
                  <a:pt x="107187" y="33775"/>
                  <a:pt x="105280" y="21196"/>
                </a:cubicBezTo>
                <a:cubicBezTo>
                  <a:pt x="104798" y="18018"/>
                  <a:pt x="104184" y="14731"/>
                  <a:pt x="102300" y="12123"/>
                </a:cubicBezTo>
                <a:cubicBezTo>
                  <a:pt x="99560" y="8310"/>
                  <a:pt x="94717" y="6710"/>
                  <a:pt x="90181" y="5505"/>
                </a:cubicBezTo>
                <a:cubicBezTo>
                  <a:pt x="76133" y="1846"/>
                  <a:pt x="61710" y="0"/>
                  <a:pt x="472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1"/>
          </p:nvPr>
        </p:nvSpPr>
        <p:spPr>
          <a:xfrm>
            <a:off x="941850" y="28897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ata"/>
              <a:buNone/>
              <a:defRPr sz="2600" b="1">
                <a:latin typeface="Enriqueta"/>
                <a:ea typeface="Enriqueta"/>
                <a:cs typeface="Enriqueta"/>
                <a:sym typeface="Enrique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2"/>
          </p:nvPr>
        </p:nvSpPr>
        <p:spPr>
          <a:xfrm>
            <a:off x="3488100" y="28897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ata"/>
              <a:buNone/>
              <a:defRPr sz="2600" b="1">
                <a:latin typeface="Enriqueta"/>
                <a:ea typeface="Enriqueta"/>
                <a:cs typeface="Enriqueta"/>
                <a:sym typeface="Enrique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3"/>
          </p:nvPr>
        </p:nvSpPr>
        <p:spPr>
          <a:xfrm>
            <a:off x="941850" y="3509880"/>
            <a:ext cx="2167800" cy="7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4"/>
          </p:nvPr>
        </p:nvSpPr>
        <p:spPr>
          <a:xfrm>
            <a:off x="3488100" y="3509880"/>
            <a:ext cx="2167800" cy="7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5"/>
          </p:nvPr>
        </p:nvSpPr>
        <p:spPr>
          <a:xfrm>
            <a:off x="6034350" y="28897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ata"/>
              <a:buNone/>
              <a:defRPr sz="2600" b="1">
                <a:latin typeface="Enriqueta"/>
                <a:ea typeface="Enriqueta"/>
                <a:cs typeface="Enriqueta"/>
                <a:sym typeface="Enrique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6"/>
          </p:nvPr>
        </p:nvSpPr>
        <p:spPr>
          <a:xfrm>
            <a:off x="6034350" y="3509880"/>
            <a:ext cx="2167800" cy="7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13225" y="349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 rot="-9242551" flipH="1">
            <a:off x="-1593700" y="-1754767"/>
            <a:ext cx="4291849" cy="4990895"/>
          </a:xfrm>
          <a:custGeom>
            <a:avLst/>
            <a:gdLst/>
            <a:ahLst/>
            <a:cxnLst/>
            <a:rect l="l" t="t" r="r" b="b"/>
            <a:pathLst>
              <a:path w="140848" h="163789" extrusionOk="0">
                <a:moveTo>
                  <a:pt x="53298" y="0"/>
                </a:moveTo>
                <a:cubicBezTo>
                  <a:pt x="52425" y="0"/>
                  <a:pt x="51497" y="76"/>
                  <a:pt x="50514" y="234"/>
                </a:cubicBezTo>
                <a:cubicBezTo>
                  <a:pt x="38373" y="2206"/>
                  <a:pt x="26079" y="475"/>
                  <a:pt x="13828" y="3039"/>
                </a:cubicBezTo>
                <a:cubicBezTo>
                  <a:pt x="10738" y="3674"/>
                  <a:pt x="7539" y="4529"/>
                  <a:pt x="5216" y="6633"/>
                </a:cubicBezTo>
                <a:cubicBezTo>
                  <a:pt x="0" y="11389"/>
                  <a:pt x="1424" y="19738"/>
                  <a:pt x="2564" y="26685"/>
                </a:cubicBezTo>
                <a:cubicBezTo>
                  <a:pt x="5150" y="42530"/>
                  <a:pt x="3879" y="58703"/>
                  <a:pt x="3222" y="74745"/>
                </a:cubicBezTo>
                <a:cubicBezTo>
                  <a:pt x="2213" y="99267"/>
                  <a:pt x="2630" y="123856"/>
                  <a:pt x="3046" y="148401"/>
                </a:cubicBezTo>
                <a:cubicBezTo>
                  <a:pt x="3068" y="149979"/>
                  <a:pt x="3156" y="151710"/>
                  <a:pt x="4252" y="152828"/>
                </a:cubicBezTo>
                <a:cubicBezTo>
                  <a:pt x="5062" y="153682"/>
                  <a:pt x="6290" y="154011"/>
                  <a:pt x="7451" y="154274"/>
                </a:cubicBezTo>
                <a:cubicBezTo>
                  <a:pt x="18277" y="156772"/>
                  <a:pt x="29410" y="157890"/>
                  <a:pt x="40477" y="158986"/>
                </a:cubicBezTo>
                <a:cubicBezTo>
                  <a:pt x="63860" y="161331"/>
                  <a:pt x="87309" y="163654"/>
                  <a:pt x="110824" y="163785"/>
                </a:cubicBezTo>
                <a:cubicBezTo>
                  <a:pt x="111155" y="163788"/>
                  <a:pt x="111486" y="163789"/>
                  <a:pt x="111819" y="163789"/>
                </a:cubicBezTo>
                <a:cubicBezTo>
                  <a:pt x="120214" y="163789"/>
                  <a:pt x="129390" y="162904"/>
                  <a:pt x="134997" y="156728"/>
                </a:cubicBezTo>
                <a:cubicBezTo>
                  <a:pt x="140848" y="150285"/>
                  <a:pt x="140344" y="139547"/>
                  <a:pt x="134887" y="132797"/>
                </a:cubicBezTo>
                <a:cubicBezTo>
                  <a:pt x="130811" y="127757"/>
                  <a:pt x="124434" y="124535"/>
                  <a:pt x="121606" y="118684"/>
                </a:cubicBezTo>
                <a:cubicBezTo>
                  <a:pt x="119108" y="113490"/>
                  <a:pt x="119985" y="107376"/>
                  <a:pt x="119196" y="101656"/>
                </a:cubicBezTo>
                <a:cubicBezTo>
                  <a:pt x="118188" y="94337"/>
                  <a:pt x="113498" y="86885"/>
                  <a:pt x="106266" y="85373"/>
                </a:cubicBezTo>
                <a:cubicBezTo>
                  <a:pt x="105287" y="85170"/>
                  <a:pt x="104311" y="85079"/>
                  <a:pt x="103339" y="85079"/>
                </a:cubicBezTo>
                <a:cubicBezTo>
                  <a:pt x="95647" y="85079"/>
                  <a:pt x="88148" y="90738"/>
                  <a:pt x="80361" y="90738"/>
                </a:cubicBezTo>
                <a:cubicBezTo>
                  <a:pt x="79706" y="90738"/>
                  <a:pt x="79049" y="90698"/>
                  <a:pt x="78390" y="90611"/>
                </a:cubicBezTo>
                <a:cubicBezTo>
                  <a:pt x="73678" y="89954"/>
                  <a:pt x="69602" y="87017"/>
                  <a:pt x="67520" y="82744"/>
                </a:cubicBezTo>
                <a:cubicBezTo>
                  <a:pt x="65592" y="78755"/>
                  <a:pt x="65373" y="73627"/>
                  <a:pt x="61800" y="70997"/>
                </a:cubicBezTo>
                <a:cubicBezTo>
                  <a:pt x="60258" y="69866"/>
                  <a:pt x="58457" y="69477"/>
                  <a:pt x="56558" y="69477"/>
                </a:cubicBezTo>
                <a:cubicBezTo>
                  <a:pt x="54005" y="69477"/>
                  <a:pt x="51275" y="70181"/>
                  <a:pt x="48761" y="70734"/>
                </a:cubicBezTo>
                <a:cubicBezTo>
                  <a:pt x="47468" y="71019"/>
                  <a:pt x="46056" y="71194"/>
                  <a:pt x="44662" y="71194"/>
                </a:cubicBezTo>
                <a:cubicBezTo>
                  <a:pt x="41333" y="71194"/>
                  <a:pt x="38106" y="70191"/>
                  <a:pt x="36839" y="67272"/>
                </a:cubicBezTo>
                <a:cubicBezTo>
                  <a:pt x="35174" y="63415"/>
                  <a:pt x="38417" y="59097"/>
                  <a:pt x="42077" y="56994"/>
                </a:cubicBezTo>
                <a:cubicBezTo>
                  <a:pt x="45715" y="54890"/>
                  <a:pt x="50076" y="53750"/>
                  <a:pt x="52925" y="50660"/>
                </a:cubicBezTo>
                <a:cubicBezTo>
                  <a:pt x="57768" y="45400"/>
                  <a:pt x="56300" y="37182"/>
                  <a:pt x="57834" y="30257"/>
                </a:cubicBezTo>
                <a:cubicBezTo>
                  <a:pt x="58732" y="26247"/>
                  <a:pt x="60683" y="22543"/>
                  <a:pt x="62151" y="18708"/>
                </a:cubicBezTo>
                <a:cubicBezTo>
                  <a:pt x="65825" y="9051"/>
                  <a:pt x="62841" y="0"/>
                  <a:pt x="532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 rot="-3163662" flipH="1">
            <a:off x="7468535" y="-1100502"/>
            <a:ext cx="2804813" cy="3473242"/>
          </a:xfrm>
          <a:custGeom>
            <a:avLst/>
            <a:gdLst/>
            <a:ahLst/>
            <a:cxnLst/>
            <a:rect l="l" t="t" r="r" b="b"/>
            <a:pathLst>
              <a:path w="71116" h="88064" extrusionOk="0">
                <a:moveTo>
                  <a:pt x="5463" y="0"/>
                </a:moveTo>
                <a:cubicBezTo>
                  <a:pt x="4421" y="0"/>
                  <a:pt x="3497" y="268"/>
                  <a:pt x="2850" y="885"/>
                </a:cubicBezTo>
                <a:cubicBezTo>
                  <a:pt x="1" y="3603"/>
                  <a:pt x="1645" y="13618"/>
                  <a:pt x="1579" y="17124"/>
                </a:cubicBezTo>
                <a:lnTo>
                  <a:pt x="746" y="60165"/>
                </a:lnTo>
                <a:cubicBezTo>
                  <a:pt x="680" y="64307"/>
                  <a:pt x="637" y="68624"/>
                  <a:pt x="2477" y="72328"/>
                </a:cubicBezTo>
                <a:cubicBezTo>
                  <a:pt x="4362" y="76141"/>
                  <a:pt x="7956" y="78749"/>
                  <a:pt x="11484" y="81160"/>
                </a:cubicBezTo>
                <a:cubicBezTo>
                  <a:pt x="16525" y="84578"/>
                  <a:pt x="22047" y="87997"/>
                  <a:pt x="28162" y="88063"/>
                </a:cubicBezTo>
                <a:cubicBezTo>
                  <a:pt x="28224" y="88064"/>
                  <a:pt x="28287" y="88064"/>
                  <a:pt x="28350" y="88064"/>
                </a:cubicBezTo>
                <a:cubicBezTo>
                  <a:pt x="29955" y="88064"/>
                  <a:pt x="31588" y="87788"/>
                  <a:pt x="32895" y="86923"/>
                </a:cubicBezTo>
                <a:cubicBezTo>
                  <a:pt x="35657" y="85104"/>
                  <a:pt x="36292" y="81335"/>
                  <a:pt x="38374" y="78749"/>
                </a:cubicBezTo>
                <a:cubicBezTo>
                  <a:pt x="41059" y="75436"/>
                  <a:pt x="45711" y="74541"/>
                  <a:pt x="49965" y="74541"/>
                </a:cubicBezTo>
                <a:cubicBezTo>
                  <a:pt x="50017" y="74541"/>
                  <a:pt x="50069" y="74541"/>
                  <a:pt x="50121" y="74541"/>
                </a:cubicBezTo>
                <a:cubicBezTo>
                  <a:pt x="52557" y="74554"/>
                  <a:pt x="55021" y="74782"/>
                  <a:pt x="57455" y="74782"/>
                </a:cubicBezTo>
                <a:cubicBezTo>
                  <a:pt x="59333" y="74782"/>
                  <a:pt x="61193" y="74646"/>
                  <a:pt x="63007" y="74169"/>
                </a:cubicBezTo>
                <a:cubicBezTo>
                  <a:pt x="67171" y="73073"/>
                  <a:pt x="71115" y="69391"/>
                  <a:pt x="70633" y="65118"/>
                </a:cubicBezTo>
                <a:cubicBezTo>
                  <a:pt x="69866" y="58499"/>
                  <a:pt x="60180" y="56593"/>
                  <a:pt x="57988" y="50325"/>
                </a:cubicBezTo>
                <a:cubicBezTo>
                  <a:pt x="56892" y="47191"/>
                  <a:pt x="57966" y="43729"/>
                  <a:pt x="57988" y="40398"/>
                </a:cubicBezTo>
                <a:cubicBezTo>
                  <a:pt x="58032" y="32881"/>
                  <a:pt x="51874" y="25802"/>
                  <a:pt x="44423" y="24816"/>
                </a:cubicBezTo>
                <a:cubicBezTo>
                  <a:pt x="43637" y="24714"/>
                  <a:pt x="42848" y="24672"/>
                  <a:pt x="42057" y="24672"/>
                </a:cubicBezTo>
                <a:cubicBezTo>
                  <a:pt x="38331" y="24672"/>
                  <a:pt x="34558" y="25605"/>
                  <a:pt x="30861" y="25605"/>
                </a:cubicBezTo>
                <a:cubicBezTo>
                  <a:pt x="29608" y="25605"/>
                  <a:pt x="28363" y="25498"/>
                  <a:pt x="27132" y="25211"/>
                </a:cubicBezTo>
                <a:cubicBezTo>
                  <a:pt x="23888" y="24444"/>
                  <a:pt x="21039" y="22515"/>
                  <a:pt x="19155" y="19776"/>
                </a:cubicBezTo>
                <a:cubicBezTo>
                  <a:pt x="16372" y="15721"/>
                  <a:pt x="16043" y="10506"/>
                  <a:pt x="13917" y="6101"/>
                </a:cubicBezTo>
                <a:cubicBezTo>
                  <a:pt x="13917" y="3103"/>
                  <a:pt x="9008" y="0"/>
                  <a:pt x="54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152880" y="3655550"/>
            <a:ext cx="1436798" cy="2100418"/>
          </a:xfrm>
          <a:custGeom>
            <a:avLst/>
            <a:gdLst/>
            <a:ahLst/>
            <a:cxnLst/>
            <a:rect l="l" t="t" r="r" b="b"/>
            <a:pathLst>
              <a:path w="26321" h="38478" extrusionOk="0">
                <a:moveTo>
                  <a:pt x="12421" y="1"/>
                </a:moveTo>
                <a:cubicBezTo>
                  <a:pt x="11443" y="1"/>
                  <a:pt x="10443" y="512"/>
                  <a:pt x="9775" y="1254"/>
                </a:cubicBezTo>
                <a:cubicBezTo>
                  <a:pt x="8810" y="2350"/>
                  <a:pt x="8394" y="3840"/>
                  <a:pt x="8043" y="5265"/>
                </a:cubicBezTo>
                <a:cubicBezTo>
                  <a:pt x="6444" y="11839"/>
                  <a:pt x="1" y="31300"/>
                  <a:pt x="6071" y="36472"/>
                </a:cubicBezTo>
                <a:cubicBezTo>
                  <a:pt x="7724" y="37877"/>
                  <a:pt x="9515" y="38477"/>
                  <a:pt x="11323" y="38477"/>
                </a:cubicBezTo>
                <a:cubicBezTo>
                  <a:pt x="18309" y="38477"/>
                  <a:pt x="25544" y="29513"/>
                  <a:pt x="26014" y="23454"/>
                </a:cubicBezTo>
                <a:cubicBezTo>
                  <a:pt x="26320" y="18830"/>
                  <a:pt x="24699" y="14272"/>
                  <a:pt x="21521" y="10897"/>
                </a:cubicBezTo>
                <a:cubicBezTo>
                  <a:pt x="19527" y="8749"/>
                  <a:pt x="16897" y="7040"/>
                  <a:pt x="15801" y="4323"/>
                </a:cubicBezTo>
                <a:cubicBezTo>
                  <a:pt x="15253" y="2920"/>
                  <a:pt x="15034" y="1189"/>
                  <a:pt x="13763" y="378"/>
                </a:cubicBezTo>
                <a:cubicBezTo>
                  <a:pt x="13346" y="117"/>
                  <a:pt x="12886" y="1"/>
                  <a:pt x="1242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 rot="7306604">
            <a:off x="6363079" y="2776701"/>
            <a:ext cx="4051415" cy="2896918"/>
          </a:xfrm>
          <a:custGeom>
            <a:avLst/>
            <a:gdLst/>
            <a:ahLst/>
            <a:cxnLst/>
            <a:rect l="l" t="t" r="r" b="b"/>
            <a:pathLst>
              <a:path w="107604" h="76941" extrusionOk="0">
                <a:moveTo>
                  <a:pt x="47257" y="0"/>
                </a:moveTo>
                <a:cubicBezTo>
                  <a:pt x="40155" y="0"/>
                  <a:pt x="33046" y="446"/>
                  <a:pt x="25970" y="1341"/>
                </a:cubicBezTo>
                <a:cubicBezTo>
                  <a:pt x="19724" y="2130"/>
                  <a:pt x="10366" y="2240"/>
                  <a:pt x="5874" y="7499"/>
                </a:cubicBezTo>
                <a:cubicBezTo>
                  <a:pt x="1184" y="12978"/>
                  <a:pt x="0" y="23672"/>
                  <a:pt x="4142" y="29568"/>
                </a:cubicBezTo>
                <a:cubicBezTo>
                  <a:pt x="7525" y="34388"/>
                  <a:pt x="13622" y="35997"/>
                  <a:pt x="19705" y="35997"/>
                </a:cubicBezTo>
                <a:cubicBezTo>
                  <a:pt x="21504" y="35997"/>
                  <a:pt x="23302" y="35856"/>
                  <a:pt x="25027" y="35616"/>
                </a:cubicBezTo>
                <a:cubicBezTo>
                  <a:pt x="28163" y="35174"/>
                  <a:pt x="31599" y="34612"/>
                  <a:pt x="34850" y="34612"/>
                </a:cubicBezTo>
                <a:cubicBezTo>
                  <a:pt x="38847" y="34612"/>
                  <a:pt x="42564" y="35461"/>
                  <a:pt x="45101" y="38421"/>
                </a:cubicBezTo>
                <a:cubicBezTo>
                  <a:pt x="49112" y="43067"/>
                  <a:pt x="48520" y="51548"/>
                  <a:pt x="54196" y="53871"/>
                </a:cubicBezTo>
                <a:cubicBezTo>
                  <a:pt x="54975" y="54188"/>
                  <a:pt x="55777" y="54333"/>
                  <a:pt x="56580" y="54333"/>
                </a:cubicBezTo>
                <a:cubicBezTo>
                  <a:pt x="59774" y="54333"/>
                  <a:pt x="62977" y="52045"/>
                  <a:pt x="64781" y="49225"/>
                </a:cubicBezTo>
                <a:cubicBezTo>
                  <a:pt x="66688" y="46267"/>
                  <a:pt x="68200" y="42278"/>
                  <a:pt x="71662" y="41730"/>
                </a:cubicBezTo>
                <a:cubicBezTo>
                  <a:pt x="71880" y="41697"/>
                  <a:pt x="72095" y="41681"/>
                  <a:pt x="72307" y="41681"/>
                </a:cubicBezTo>
                <a:cubicBezTo>
                  <a:pt x="75699" y="41681"/>
                  <a:pt x="78260" y="45826"/>
                  <a:pt x="77579" y="49291"/>
                </a:cubicBezTo>
                <a:cubicBezTo>
                  <a:pt x="76856" y="52973"/>
                  <a:pt x="73788" y="55690"/>
                  <a:pt x="70654" y="57750"/>
                </a:cubicBezTo>
                <a:cubicBezTo>
                  <a:pt x="67520" y="59832"/>
                  <a:pt x="64080" y="61629"/>
                  <a:pt x="61823" y="64610"/>
                </a:cubicBezTo>
                <a:cubicBezTo>
                  <a:pt x="59565" y="67590"/>
                  <a:pt x="58952" y="72302"/>
                  <a:pt x="61691" y="74866"/>
                </a:cubicBezTo>
                <a:cubicBezTo>
                  <a:pt x="63116" y="76203"/>
                  <a:pt x="65132" y="76685"/>
                  <a:pt x="67082" y="76860"/>
                </a:cubicBezTo>
                <a:cubicBezTo>
                  <a:pt x="67708" y="76914"/>
                  <a:pt x="68333" y="76940"/>
                  <a:pt x="68957" y="76940"/>
                </a:cubicBezTo>
                <a:cubicBezTo>
                  <a:pt x="74187" y="76940"/>
                  <a:pt x="79285" y="75071"/>
                  <a:pt x="83299" y="71644"/>
                </a:cubicBezTo>
                <a:cubicBezTo>
                  <a:pt x="85710" y="69562"/>
                  <a:pt x="87967" y="66779"/>
                  <a:pt x="91145" y="66428"/>
                </a:cubicBezTo>
                <a:cubicBezTo>
                  <a:pt x="91390" y="66400"/>
                  <a:pt x="91636" y="66387"/>
                  <a:pt x="91881" y="66387"/>
                </a:cubicBezTo>
                <a:cubicBezTo>
                  <a:pt x="94718" y="66387"/>
                  <a:pt x="97568" y="68149"/>
                  <a:pt x="100289" y="68149"/>
                </a:cubicBezTo>
                <a:cubicBezTo>
                  <a:pt x="100930" y="68149"/>
                  <a:pt x="101565" y="68051"/>
                  <a:pt x="102190" y="67809"/>
                </a:cubicBezTo>
                <a:cubicBezTo>
                  <a:pt x="105346" y="66604"/>
                  <a:pt x="106222" y="62593"/>
                  <a:pt x="106507" y="59240"/>
                </a:cubicBezTo>
                <a:cubicBezTo>
                  <a:pt x="107603" y="46552"/>
                  <a:pt x="107187" y="33775"/>
                  <a:pt x="105280" y="21196"/>
                </a:cubicBezTo>
                <a:cubicBezTo>
                  <a:pt x="104798" y="18018"/>
                  <a:pt x="104184" y="14731"/>
                  <a:pt x="102300" y="12123"/>
                </a:cubicBezTo>
                <a:cubicBezTo>
                  <a:pt x="99560" y="8310"/>
                  <a:pt x="94717" y="6710"/>
                  <a:pt x="90181" y="5505"/>
                </a:cubicBezTo>
                <a:cubicBezTo>
                  <a:pt x="76133" y="1846"/>
                  <a:pt x="61710" y="0"/>
                  <a:pt x="472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>
            <a:off x="-151590" y="-360117"/>
            <a:ext cx="1729619" cy="2528486"/>
          </a:xfrm>
          <a:custGeom>
            <a:avLst/>
            <a:gdLst/>
            <a:ahLst/>
            <a:cxnLst/>
            <a:rect l="l" t="t" r="r" b="b"/>
            <a:pathLst>
              <a:path w="26321" h="38478" extrusionOk="0">
                <a:moveTo>
                  <a:pt x="12421" y="1"/>
                </a:moveTo>
                <a:cubicBezTo>
                  <a:pt x="11443" y="1"/>
                  <a:pt x="10443" y="512"/>
                  <a:pt x="9775" y="1254"/>
                </a:cubicBezTo>
                <a:cubicBezTo>
                  <a:pt x="8810" y="2350"/>
                  <a:pt x="8394" y="3840"/>
                  <a:pt x="8043" y="5265"/>
                </a:cubicBezTo>
                <a:cubicBezTo>
                  <a:pt x="6444" y="11839"/>
                  <a:pt x="1" y="31300"/>
                  <a:pt x="6071" y="36472"/>
                </a:cubicBezTo>
                <a:cubicBezTo>
                  <a:pt x="7724" y="37877"/>
                  <a:pt x="9515" y="38477"/>
                  <a:pt x="11323" y="38477"/>
                </a:cubicBezTo>
                <a:cubicBezTo>
                  <a:pt x="18309" y="38477"/>
                  <a:pt x="25544" y="29513"/>
                  <a:pt x="26014" y="23454"/>
                </a:cubicBezTo>
                <a:cubicBezTo>
                  <a:pt x="26320" y="18830"/>
                  <a:pt x="24699" y="14272"/>
                  <a:pt x="21521" y="10897"/>
                </a:cubicBezTo>
                <a:cubicBezTo>
                  <a:pt x="19527" y="8749"/>
                  <a:pt x="16897" y="7040"/>
                  <a:pt x="15801" y="4323"/>
                </a:cubicBezTo>
                <a:cubicBezTo>
                  <a:pt x="15253" y="2920"/>
                  <a:pt x="15034" y="1189"/>
                  <a:pt x="13763" y="378"/>
                </a:cubicBezTo>
                <a:cubicBezTo>
                  <a:pt x="13346" y="117"/>
                  <a:pt x="12886" y="1"/>
                  <a:pt x="124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/>
          <p:nvPr/>
        </p:nvSpPr>
        <p:spPr>
          <a:xfrm rot="2950721">
            <a:off x="-1658532" y="-774695"/>
            <a:ext cx="4346408" cy="5054341"/>
          </a:xfrm>
          <a:custGeom>
            <a:avLst/>
            <a:gdLst/>
            <a:ahLst/>
            <a:cxnLst/>
            <a:rect l="l" t="t" r="r" b="b"/>
            <a:pathLst>
              <a:path w="140848" h="163789" extrusionOk="0">
                <a:moveTo>
                  <a:pt x="53298" y="0"/>
                </a:moveTo>
                <a:cubicBezTo>
                  <a:pt x="52425" y="0"/>
                  <a:pt x="51497" y="76"/>
                  <a:pt x="50514" y="234"/>
                </a:cubicBezTo>
                <a:cubicBezTo>
                  <a:pt x="38373" y="2206"/>
                  <a:pt x="26079" y="475"/>
                  <a:pt x="13828" y="3039"/>
                </a:cubicBezTo>
                <a:cubicBezTo>
                  <a:pt x="10738" y="3674"/>
                  <a:pt x="7539" y="4529"/>
                  <a:pt x="5216" y="6633"/>
                </a:cubicBezTo>
                <a:cubicBezTo>
                  <a:pt x="0" y="11389"/>
                  <a:pt x="1424" y="19738"/>
                  <a:pt x="2564" y="26685"/>
                </a:cubicBezTo>
                <a:cubicBezTo>
                  <a:pt x="5150" y="42530"/>
                  <a:pt x="3879" y="58703"/>
                  <a:pt x="3222" y="74745"/>
                </a:cubicBezTo>
                <a:cubicBezTo>
                  <a:pt x="2213" y="99267"/>
                  <a:pt x="2630" y="123856"/>
                  <a:pt x="3046" y="148401"/>
                </a:cubicBezTo>
                <a:cubicBezTo>
                  <a:pt x="3068" y="149979"/>
                  <a:pt x="3156" y="151710"/>
                  <a:pt x="4252" y="152828"/>
                </a:cubicBezTo>
                <a:cubicBezTo>
                  <a:pt x="5062" y="153682"/>
                  <a:pt x="6290" y="154011"/>
                  <a:pt x="7451" y="154274"/>
                </a:cubicBezTo>
                <a:cubicBezTo>
                  <a:pt x="18277" y="156772"/>
                  <a:pt x="29410" y="157890"/>
                  <a:pt x="40477" y="158986"/>
                </a:cubicBezTo>
                <a:cubicBezTo>
                  <a:pt x="63860" y="161331"/>
                  <a:pt x="87309" y="163654"/>
                  <a:pt x="110824" y="163785"/>
                </a:cubicBezTo>
                <a:cubicBezTo>
                  <a:pt x="111155" y="163788"/>
                  <a:pt x="111486" y="163789"/>
                  <a:pt x="111819" y="163789"/>
                </a:cubicBezTo>
                <a:cubicBezTo>
                  <a:pt x="120214" y="163789"/>
                  <a:pt x="129390" y="162904"/>
                  <a:pt x="134997" y="156728"/>
                </a:cubicBezTo>
                <a:cubicBezTo>
                  <a:pt x="140848" y="150285"/>
                  <a:pt x="140344" y="139547"/>
                  <a:pt x="134887" y="132797"/>
                </a:cubicBezTo>
                <a:cubicBezTo>
                  <a:pt x="130811" y="127757"/>
                  <a:pt x="124434" y="124535"/>
                  <a:pt x="121606" y="118684"/>
                </a:cubicBezTo>
                <a:cubicBezTo>
                  <a:pt x="119108" y="113490"/>
                  <a:pt x="119985" y="107376"/>
                  <a:pt x="119196" y="101656"/>
                </a:cubicBezTo>
                <a:cubicBezTo>
                  <a:pt x="118188" y="94337"/>
                  <a:pt x="113498" y="86885"/>
                  <a:pt x="106266" y="85373"/>
                </a:cubicBezTo>
                <a:cubicBezTo>
                  <a:pt x="105287" y="85170"/>
                  <a:pt x="104311" y="85079"/>
                  <a:pt x="103339" y="85079"/>
                </a:cubicBezTo>
                <a:cubicBezTo>
                  <a:pt x="95647" y="85079"/>
                  <a:pt x="88148" y="90738"/>
                  <a:pt x="80361" y="90738"/>
                </a:cubicBezTo>
                <a:cubicBezTo>
                  <a:pt x="79706" y="90738"/>
                  <a:pt x="79049" y="90698"/>
                  <a:pt x="78390" y="90611"/>
                </a:cubicBezTo>
                <a:cubicBezTo>
                  <a:pt x="73678" y="89954"/>
                  <a:pt x="69602" y="87017"/>
                  <a:pt x="67520" y="82744"/>
                </a:cubicBezTo>
                <a:cubicBezTo>
                  <a:pt x="65592" y="78755"/>
                  <a:pt x="65373" y="73627"/>
                  <a:pt x="61800" y="70997"/>
                </a:cubicBezTo>
                <a:cubicBezTo>
                  <a:pt x="60258" y="69866"/>
                  <a:pt x="58457" y="69477"/>
                  <a:pt x="56558" y="69477"/>
                </a:cubicBezTo>
                <a:cubicBezTo>
                  <a:pt x="54005" y="69477"/>
                  <a:pt x="51275" y="70181"/>
                  <a:pt x="48761" y="70734"/>
                </a:cubicBezTo>
                <a:cubicBezTo>
                  <a:pt x="47468" y="71019"/>
                  <a:pt x="46056" y="71194"/>
                  <a:pt x="44662" y="71194"/>
                </a:cubicBezTo>
                <a:cubicBezTo>
                  <a:pt x="41333" y="71194"/>
                  <a:pt x="38106" y="70191"/>
                  <a:pt x="36839" y="67272"/>
                </a:cubicBezTo>
                <a:cubicBezTo>
                  <a:pt x="35174" y="63415"/>
                  <a:pt x="38417" y="59097"/>
                  <a:pt x="42077" y="56994"/>
                </a:cubicBezTo>
                <a:cubicBezTo>
                  <a:pt x="45715" y="54890"/>
                  <a:pt x="50076" y="53750"/>
                  <a:pt x="52925" y="50660"/>
                </a:cubicBezTo>
                <a:cubicBezTo>
                  <a:pt x="57768" y="45400"/>
                  <a:pt x="56300" y="37182"/>
                  <a:pt x="57834" y="30257"/>
                </a:cubicBezTo>
                <a:cubicBezTo>
                  <a:pt x="58732" y="26247"/>
                  <a:pt x="60683" y="22543"/>
                  <a:pt x="62151" y="18708"/>
                </a:cubicBezTo>
                <a:cubicBezTo>
                  <a:pt x="65825" y="9051"/>
                  <a:pt x="62841" y="0"/>
                  <a:pt x="532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5"/>
          <p:cNvSpPr/>
          <p:nvPr/>
        </p:nvSpPr>
        <p:spPr>
          <a:xfrm rot="-7199987">
            <a:off x="6267532" y="2875138"/>
            <a:ext cx="3628362" cy="4493055"/>
          </a:xfrm>
          <a:custGeom>
            <a:avLst/>
            <a:gdLst/>
            <a:ahLst/>
            <a:cxnLst/>
            <a:rect l="l" t="t" r="r" b="b"/>
            <a:pathLst>
              <a:path w="71116" h="88064" extrusionOk="0">
                <a:moveTo>
                  <a:pt x="5463" y="0"/>
                </a:moveTo>
                <a:cubicBezTo>
                  <a:pt x="4421" y="0"/>
                  <a:pt x="3497" y="268"/>
                  <a:pt x="2850" y="885"/>
                </a:cubicBezTo>
                <a:cubicBezTo>
                  <a:pt x="1" y="3603"/>
                  <a:pt x="1645" y="13618"/>
                  <a:pt x="1579" y="17124"/>
                </a:cubicBezTo>
                <a:lnTo>
                  <a:pt x="746" y="60165"/>
                </a:lnTo>
                <a:cubicBezTo>
                  <a:pt x="680" y="64307"/>
                  <a:pt x="637" y="68624"/>
                  <a:pt x="2477" y="72328"/>
                </a:cubicBezTo>
                <a:cubicBezTo>
                  <a:pt x="4362" y="76141"/>
                  <a:pt x="7956" y="78749"/>
                  <a:pt x="11484" y="81160"/>
                </a:cubicBezTo>
                <a:cubicBezTo>
                  <a:pt x="16525" y="84578"/>
                  <a:pt x="22047" y="87997"/>
                  <a:pt x="28162" y="88063"/>
                </a:cubicBezTo>
                <a:cubicBezTo>
                  <a:pt x="28224" y="88064"/>
                  <a:pt x="28287" y="88064"/>
                  <a:pt x="28350" y="88064"/>
                </a:cubicBezTo>
                <a:cubicBezTo>
                  <a:pt x="29955" y="88064"/>
                  <a:pt x="31588" y="87788"/>
                  <a:pt x="32895" y="86923"/>
                </a:cubicBezTo>
                <a:cubicBezTo>
                  <a:pt x="35657" y="85104"/>
                  <a:pt x="36292" y="81335"/>
                  <a:pt x="38374" y="78749"/>
                </a:cubicBezTo>
                <a:cubicBezTo>
                  <a:pt x="41059" y="75436"/>
                  <a:pt x="45711" y="74541"/>
                  <a:pt x="49965" y="74541"/>
                </a:cubicBezTo>
                <a:cubicBezTo>
                  <a:pt x="50017" y="74541"/>
                  <a:pt x="50069" y="74541"/>
                  <a:pt x="50121" y="74541"/>
                </a:cubicBezTo>
                <a:cubicBezTo>
                  <a:pt x="52557" y="74554"/>
                  <a:pt x="55021" y="74782"/>
                  <a:pt x="57455" y="74782"/>
                </a:cubicBezTo>
                <a:cubicBezTo>
                  <a:pt x="59333" y="74782"/>
                  <a:pt x="61193" y="74646"/>
                  <a:pt x="63007" y="74169"/>
                </a:cubicBezTo>
                <a:cubicBezTo>
                  <a:pt x="67171" y="73073"/>
                  <a:pt x="71115" y="69391"/>
                  <a:pt x="70633" y="65118"/>
                </a:cubicBezTo>
                <a:cubicBezTo>
                  <a:pt x="69866" y="58499"/>
                  <a:pt x="60180" y="56593"/>
                  <a:pt x="57988" y="50325"/>
                </a:cubicBezTo>
                <a:cubicBezTo>
                  <a:pt x="56892" y="47191"/>
                  <a:pt x="57966" y="43729"/>
                  <a:pt x="57988" y="40398"/>
                </a:cubicBezTo>
                <a:cubicBezTo>
                  <a:pt x="58032" y="32881"/>
                  <a:pt x="51874" y="25802"/>
                  <a:pt x="44423" y="24816"/>
                </a:cubicBezTo>
                <a:cubicBezTo>
                  <a:pt x="43637" y="24714"/>
                  <a:pt x="42848" y="24672"/>
                  <a:pt x="42057" y="24672"/>
                </a:cubicBezTo>
                <a:cubicBezTo>
                  <a:pt x="38331" y="24672"/>
                  <a:pt x="34558" y="25605"/>
                  <a:pt x="30861" y="25605"/>
                </a:cubicBezTo>
                <a:cubicBezTo>
                  <a:pt x="29608" y="25605"/>
                  <a:pt x="28363" y="25498"/>
                  <a:pt x="27132" y="25211"/>
                </a:cubicBezTo>
                <a:cubicBezTo>
                  <a:pt x="23888" y="24444"/>
                  <a:pt x="21039" y="22515"/>
                  <a:pt x="19155" y="19776"/>
                </a:cubicBezTo>
                <a:cubicBezTo>
                  <a:pt x="16372" y="15721"/>
                  <a:pt x="16043" y="10506"/>
                  <a:pt x="13917" y="6101"/>
                </a:cubicBezTo>
                <a:cubicBezTo>
                  <a:pt x="13917" y="3103"/>
                  <a:pt x="9008" y="0"/>
                  <a:pt x="54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35"/>
          <p:cNvGrpSpPr/>
          <p:nvPr/>
        </p:nvGrpSpPr>
        <p:grpSpPr>
          <a:xfrm rot="4095252">
            <a:off x="7522323" y="-21785"/>
            <a:ext cx="1811694" cy="1756266"/>
            <a:chOff x="-27619" y="-85186"/>
            <a:chExt cx="1786567" cy="1731908"/>
          </a:xfrm>
        </p:grpSpPr>
        <p:sp>
          <p:nvSpPr>
            <p:cNvPr id="291" name="Google Shape;291;p35"/>
            <p:cNvSpPr/>
            <p:nvPr/>
          </p:nvSpPr>
          <p:spPr>
            <a:xfrm rot="356449">
              <a:off x="782262" y="159086"/>
              <a:ext cx="137628" cy="312937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 rot="-9612816">
              <a:off x="349308" y="163306"/>
              <a:ext cx="133330" cy="408687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 rot="8610207">
              <a:off x="828552" y="282207"/>
              <a:ext cx="458974" cy="360174"/>
            </a:xfrm>
            <a:custGeom>
              <a:avLst/>
              <a:gdLst/>
              <a:ahLst/>
              <a:cxnLst/>
              <a:rect l="l" t="t" r="r" b="b"/>
              <a:pathLst>
                <a:path w="14991" h="11764" extrusionOk="0">
                  <a:moveTo>
                    <a:pt x="1" y="1"/>
                  </a:moveTo>
                  <a:cubicBezTo>
                    <a:pt x="264" y="3310"/>
                    <a:pt x="1842" y="6378"/>
                    <a:pt x="4384" y="8504"/>
                  </a:cubicBezTo>
                  <a:cubicBezTo>
                    <a:pt x="6048" y="9900"/>
                    <a:pt x="9331" y="11764"/>
                    <a:pt x="11888" y="11764"/>
                  </a:cubicBezTo>
                  <a:cubicBezTo>
                    <a:pt x="12261" y="11764"/>
                    <a:pt x="12618" y="11724"/>
                    <a:pt x="12953" y="11638"/>
                  </a:cubicBezTo>
                  <a:cubicBezTo>
                    <a:pt x="14991" y="11134"/>
                    <a:pt x="13259" y="9928"/>
                    <a:pt x="12164" y="8657"/>
                  </a:cubicBezTo>
                  <a:cubicBezTo>
                    <a:pt x="10937" y="7211"/>
                    <a:pt x="9600" y="5852"/>
                    <a:pt x="8197" y="4581"/>
                  </a:cubicBezTo>
                  <a:cubicBezTo>
                    <a:pt x="5808" y="2477"/>
                    <a:pt x="3069" y="7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 rot="8100000">
              <a:off x="184927" y="50015"/>
              <a:ext cx="631236" cy="600726"/>
            </a:xfrm>
            <a:custGeom>
              <a:avLst/>
              <a:gdLst/>
              <a:ahLst/>
              <a:cxnLst/>
              <a:rect l="l" t="t" r="r" b="b"/>
              <a:pathLst>
                <a:path w="16262" h="15476" extrusionOk="0">
                  <a:moveTo>
                    <a:pt x="16262" y="1"/>
                  </a:moveTo>
                  <a:cubicBezTo>
                    <a:pt x="13238" y="1513"/>
                    <a:pt x="10433" y="3419"/>
                    <a:pt x="7934" y="5699"/>
                  </a:cubicBezTo>
                  <a:cubicBezTo>
                    <a:pt x="5765" y="7671"/>
                    <a:pt x="3836" y="9906"/>
                    <a:pt x="2214" y="12317"/>
                  </a:cubicBezTo>
                  <a:cubicBezTo>
                    <a:pt x="1930" y="12733"/>
                    <a:pt x="1" y="15275"/>
                    <a:pt x="834" y="15473"/>
                  </a:cubicBezTo>
                  <a:cubicBezTo>
                    <a:pt x="842" y="15475"/>
                    <a:pt x="851" y="15476"/>
                    <a:pt x="860" y="15476"/>
                  </a:cubicBezTo>
                  <a:cubicBezTo>
                    <a:pt x="1350" y="15476"/>
                    <a:pt x="2835" y="12638"/>
                    <a:pt x="3222" y="12207"/>
                  </a:cubicBezTo>
                  <a:cubicBezTo>
                    <a:pt x="8504" y="6466"/>
                    <a:pt x="9381" y="5633"/>
                    <a:pt x="1626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 rot="8100000">
              <a:off x="692405" y="-163300"/>
              <a:ext cx="210153" cy="1061829"/>
            </a:xfrm>
            <a:custGeom>
              <a:avLst/>
              <a:gdLst/>
              <a:ahLst/>
              <a:cxnLst/>
              <a:rect l="l" t="t" r="r" b="b"/>
              <a:pathLst>
                <a:path w="5414" h="27355" extrusionOk="0">
                  <a:moveTo>
                    <a:pt x="4060" y="1"/>
                  </a:moveTo>
                  <a:cubicBezTo>
                    <a:pt x="2191" y="1"/>
                    <a:pt x="2896" y="6640"/>
                    <a:pt x="3091" y="7763"/>
                  </a:cubicBezTo>
                  <a:cubicBezTo>
                    <a:pt x="3398" y="9428"/>
                    <a:pt x="3967" y="11094"/>
                    <a:pt x="3989" y="12781"/>
                  </a:cubicBezTo>
                  <a:cubicBezTo>
                    <a:pt x="4033" y="14644"/>
                    <a:pt x="3463" y="16463"/>
                    <a:pt x="2893" y="18238"/>
                  </a:cubicBezTo>
                  <a:lnTo>
                    <a:pt x="1" y="27355"/>
                  </a:lnTo>
                  <a:cubicBezTo>
                    <a:pt x="1075" y="26522"/>
                    <a:pt x="1644" y="25207"/>
                    <a:pt x="2192" y="23958"/>
                  </a:cubicBezTo>
                  <a:cubicBezTo>
                    <a:pt x="3310" y="21306"/>
                    <a:pt x="4428" y="18611"/>
                    <a:pt x="5085" y="15806"/>
                  </a:cubicBezTo>
                  <a:cubicBezTo>
                    <a:pt x="5304" y="14929"/>
                    <a:pt x="5414" y="14052"/>
                    <a:pt x="5392" y="13154"/>
                  </a:cubicBezTo>
                  <a:cubicBezTo>
                    <a:pt x="5304" y="11992"/>
                    <a:pt x="4888" y="10875"/>
                    <a:pt x="4537" y="9757"/>
                  </a:cubicBezTo>
                  <a:cubicBezTo>
                    <a:pt x="3551" y="6404"/>
                    <a:pt x="3945" y="3402"/>
                    <a:pt x="4143" y="5"/>
                  </a:cubicBezTo>
                  <a:cubicBezTo>
                    <a:pt x="4115" y="2"/>
                    <a:pt x="4087" y="1"/>
                    <a:pt x="406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 rot="8100000">
              <a:off x="110063" y="762111"/>
              <a:ext cx="780952" cy="712906"/>
            </a:xfrm>
            <a:custGeom>
              <a:avLst/>
              <a:gdLst/>
              <a:ahLst/>
              <a:cxnLst/>
              <a:rect l="l" t="t" r="r" b="b"/>
              <a:pathLst>
                <a:path w="20119" h="18366" extrusionOk="0">
                  <a:moveTo>
                    <a:pt x="20118" y="1"/>
                  </a:moveTo>
                  <a:lnTo>
                    <a:pt x="20118" y="1"/>
                  </a:lnTo>
                  <a:cubicBezTo>
                    <a:pt x="14859" y="2148"/>
                    <a:pt x="9972" y="5348"/>
                    <a:pt x="6356" y="9709"/>
                  </a:cubicBezTo>
                  <a:cubicBezTo>
                    <a:pt x="4077" y="12470"/>
                    <a:pt x="2236" y="15582"/>
                    <a:pt x="0" y="18366"/>
                  </a:cubicBezTo>
                  <a:cubicBezTo>
                    <a:pt x="1995" y="17533"/>
                    <a:pt x="4077" y="16503"/>
                    <a:pt x="6137" y="15692"/>
                  </a:cubicBezTo>
                  <a:cubicBezTo>
                    <a:pt x="9599" y="14355"/>
                    <a:pt x="12887" y="12470"/>
                    <a:pt x="15472" y="9819"/>
                  </a:cubicBezTo>
                  <a:cubicBezTo>
                    <a:pt x="18058" y="7167"/>
                    <a:pt x="19877" y="3683"/>
                    <a:pt x="2011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 rot="8100000">
              <a:off x="1149667" y="636926"/>
              <a:ext cx="366701" cy="838012"/>
            </a:xfrm>
            <a:custGeom>
              <a:avLst/>
              <a:gdLst/>
              <a:ahLst/>
              <a:cxnLst/>
              <a:rect l="l" t="t" r="r" b="b"/>
              <a:pathLst>
                <a:path w="9447" h="21589" extrusionOk="0">
                  <a:moveTo>
                    <a:pt x="8197" y="0"/>
                  </a:moveTo>
                  <a:lnTo>
                    <a:pt x="8197" y="0"/>
                  </a:lnTo>
                  <a:cubicBezTo>
                    <a:pt x="6992" y="1162"/>
                    <a:pt x="5896" y="2433"/>
                    <a:pt x="4954" y="3792"/>
                  </a:cubicBezTo>
                  <a:cubicBezTo>
                    <a:pt x="2740" y="6991"/>
                    <a:pt x="1381" y="10673"/>
                    <a:pt x="943" y="14508"/>
                  </a:cubicBezTo>
                  <a:cubicBezTo>
                    <a:pt x="768" y="16042"/>
                    <a:pt x="1" y="21477"/>
                    <a:pt x="2258" y="21587"/>
                  </a:cubicBezTo>
                  <a:cubicBezTo>
                    <a:pt x="2289" y="21588"/>
                    <a:pt x="2319" y="21589"/>
                    <a:pt x="2349" y="21589"/>
                  </a:cubicBezTo>
                  <a:cubicBezTo>
                    <a:pt x="4346" y="21589"/>
                    <a:pt x="5974" y="18781"/>
                    <a:pt x="6816" y="17335"/>
                  </a:cubicBezTo>
                  <a:cubicBezTo>
                    <a:pt x="7320" y="16480"/>
                    <a:pt x="7715" y="15560"/>
                    <a:pt x="8000" y="14596"/>
                  </a:cubicBezTo>
                  <a:cubicBezTo>
                    <a:pt x="9446" y="9709"/>
                    <a:pt x="8482" y="4734"/>
                    <a:pt x="819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 rot="8100000">
              <a:off x="615728" y="518363"/>
              <a:ext cx="221837" cy="679912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/>
          <p:nvPr/>
        </p:nvSpPr>
        <p:spPr>
          <a:xfrm rot="4422828" flipH="1">
            <a:off x="8322169" y="2837717"/>
            <a:ext cx="2147284" cy="2659013"/>
          </a:xfrm>
          <a:custGeom>
            <a:avLst/>
            <a:gdLst/>
            <a:ahLst/>
            <a:cxnLst/>
            <a:rect l="l" t="t" r="r" b="b"/>
            <a:pathLst>
              <a:path w="71116" h="88064" extrusionOk="0">
                <a:moveTo>
                  <a:pt x="5463" y="0"/>
                </a:moveTo>
                <a:cubicBezTo>
                  <a:pt x="4421" y="0"/>
                  <a:pt x="3497" y="268"/>
                  <a:pt x="2850" y="885"/>
                </a:cubicBezTo>
                <a:cubicBezTo>
                  <a:pt x="1" y="3603"/>
                  <a:pt x="1645" y="13618"/>
                  <a:pt x="1579" y="17124"/>
                </a:cubicBezTo>
                <a:lnTo>
                  <a:pt x="746" y="60165"/>
                </a:lnTo>
                <a:cubicBezTo>
                  <a:pt x="680" y="64307"/>
                  <a:pt x="637" y="68624"/>
                  <a:pt x="2477" y="72328"/>
                </a:cubicBezTo>
                <a:cubicBezTo>
                  <a:pt x="4362" y="76141"/>
                  <a:pt x="7956" y="78749"/>
                  <a:pt x="11484" y="81160"/>
                </a:cubicBezTo>
                <a:cubicBezTo>
                  <a:pt x="16525" y="84578"/>
                  <a:pt x="22047" y="87997"/>
                  <a:pt x="28162" y="88063"/>
                </a:cubicBezTo>
                <a:cubicBezTo>
                  <a:pt x="28224" y="88064"/>
                  <a:pt x="28287" y="88064"/>
                  <a:pt x="28350" y="88064"/>
                </a:cubicBezTo>
                <a:cubicBezTo>
                  <a:pt x="29955" y="88064"/>
                  <a:pt x="31588" y="87788"/>
                  <a:pt x="32895" y="86923"/>
                </a:cubicBezTo>
                <a:cubicBezTo>
                  <a:pt x="35657" y="85104"/>
                  <a:pt x="36292" y="81335"/>
                  <a:pt x="38374" y="78749"/>
                </a:cubicBezTo>
                <a:cubicBezTo>
                  <a:pt x="41059" y="75436"/>
                  <a:pt x="45711" y="74541"/>
                  <a:pt x="49965" y="74541"/>
                </a:cubicBezTo>
                <a:cubicBezTo>
                  <a:pt x="50017" y="74541"/>
                  <a:pt x="50069" y="74541"/>
                  <a:pt x="50121" y="74541"/>
                </a:cubicBezTo>
                <a:cubicBezTo>
                  <a:pt x="52557" y="74554"/>
                  <a:pt x="55021" y="74782"/>
                  <a:pt x="57455" y="74782"/>
                </a:cubicBezTo>
                <a:cubicBezTo>
                  <a:pt x="59333" y="74782"/>
                  <a:pt x="61193" y="74646"/>
                  <a:pt x="63007" y="74169"/>
                </a:cubicBezTo>
                <a:cubicBezTo>
                  <a:pt x="67171" y="73073"/>
                  <a:pt x="71115" y="69391"/>
                  <a:pt x="70633" y="65118"/>
                </a:cubicBezTo>
                <a:cubicBezTo>
                  <a:pt x="69866" y="58499"/>
                  <a:pt x="60180" y="56593"/>
                  <a:pt x="57988" y="50325"/>
                </a:cubicBezTo>
                <a:cubicBezTo>
                  <a:pt x="56892" y="47191"/>
                  <a:pt x="57966" y="43729"/>
                  <a:pt x="57988" y="40398"/>
                </a:cubicBezTo>
                <a:cubicBezTo>
                  <a:pt x="58032" y="32881"/>
                  <a:pt x="51874" y="25802"/>
                  <a:pt x="44423" y="24816"/>
                </a:cubicBezTo>
                <a:cubicBezTo>
                  <a:pt x="43637" y="24714"/>
                  <a:pt x="42848" y="24672"/>
                  <a:pt x="42057" y="24672"/>
                </a:cubicBezTo>
                <a:cubicBezTo>
                  <a:pt x="38331" y="24672"/>
                  <a:pt x="34558" y="25605"/>
                  <a:pt x="30861" y="25605"/>
                </a:cubicBezTo>
                <a:cubicBezTo>
                  <a:pt x="29608" y="25605"/>
                  <a:pt x="28363" y="25498"/>
                  <a:pt x="27132" y="25211"/>
                </a:cubicBezTo>
                <a:cubicBezTo>
                  <a:pt x="23888" y="24444"/>
                  <a:pt x="21039" y="22515"/>
                  <a:pt x="19155" y="19776"/>
                </a:cubicBezTo>
                <a:cubicBezTo>
                  <a:pt x="16372" y="15721"/>
                  <a:pt x="16043" y="10506"/>
                  <a:pt x="13917" y="6101"/>
                </a:cubicBezTo>
                <a:cubicBezTo>
                  <a:pt x="13917" y="3103"/>
                  <a:pt x="9008" y="0"/>
                  <a:pt x="54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6"/>
          <p:cNvSpPr/>
          <p:nvPr/>
        </p:nvSpPr>
        <p:spPr>
          <a:xfrm rot="1973877" flipH="1">
            <a:off x="-1218974" y="3610727"/>
            <a:ext cx="3211105" cy="1933875"/>
          </a:xfrm>
          <a:custGeom>
            <a:avLst/>
            <a:gdLst/>
            <a:ahLst/>
            <a:cxnLst/>
            <a:rect l="l" t="t" r="r" b="b"/>
            <a:pathLst>
              <a:path w="97449" h="46255" extrusionOk="0">
                <a:moveTo>
                  <a:pt x="74744" y="1"/>
                </a:moveTo>
                <a:cubicBezTo>
                  <a:pt x="73665" y="1"/>
                  <a:pt x="72582" y="126"/>
                  <a:pt x="71545" y="354"/>
                </a:cubicBezTo>
                <a:cubicBezTo>
                  <a:pt x="67381" y="1318"/>
                  <a:pt x="63633" y="3663"/>
                  <a:pt x="60982" y="7016"/>
                </a:cubicBezTo>
                <a:cubicBezTo>
                  <a:pt x="56401" y="12802"/>
                  <a:pt x="55174" y="21348"/>
                  <a:pt x="48928" y="25271"/>
                </a:cubicBezTo>
                <a:cubicBezTo>
                  <a:pt x="46763" y="26626"/>
                  <a:pt x="44275" y="27202"/>
                  <a:pt x="41733" y="27202"/>
                </a:cubicBezTo>
                <a:cubicBezTo>
                  <a:pt x="38848" y="27202"/>
                  <a:pt x="35892" y="26460"/>
                  <a:pt x="33259" y="25271"/>
                </a:cubicBezTo>
                <a:cubicBezTo>
                  <a:pt x="29884" y="23737"/>
                  <a:pt x="26838" y="21524"/>
                  <a:pt x="23441" y="20055"/>
                </a:cubicBezTo>
                <a:cubicBezTo>
                  <a:pt x="21219" y="19096"/>
                  <a:pt x="19291" y="18671"/>
                  <a:pt x="17588" y="18671"/>
                </a:cubicBezTo>
                <a:cubicBezTo>
                  <a:pt x="11045" y="18671"/>
                  <a:pt x="7838" y="24946"/>
                  <a:pt x="4134" y="31276"/>
                </a:cubicBezTo>
                <a:cubicBezTo>
                  <a:pt x="1" y="38292"/>
                  <a:pt x="1915" y="46255"/>
                  <a:pt x="10098" y="46255"/>
                </a:cubicBezTo>
                <a:cubicBezTo>
                  <a:pt x="10809" y="46255"/>
                  <a:pt x="11568" y="46195"/>
                  <a:pt x="12374" y="46069"/>
                </a:cubicBezTo>
                <a:cubicBezTo>
                  <a:pt x="25979" y="43938"/>
                  <a:pt x="39720" y="42870"/>
                  <a:pt x="53471" y="42870"/>
                </a:cubicBezTo>
                <a:cubicBezTo>
                  <a:pt x="62490" y="42870"/>
                  <a:pt x="71515" y="43329"/>
                  <a:pt x="80508" y="44250"/>
                </a:cubicBezTo>
                <a:cubicBezTo>
                  <a:pt x="82197" y="44417"/>
                  <a:pt x="83935" y="44597"/>
                  <a:pt x="85647" y="44597"/>
                </a:cubicBezTo>
                <a:cubicBezTo>
                  <a:pt x="87754" y="44597"/>
                  <a:pt x="89820" y="44324"/>
                  <a:pt x="91706" y="43417"/>
                </a:cubicBezTo>
                <a:cubicBezTo>
                  <a:pt x="95147" y="41795"/>
                  <a:pt x="97448" y="37193"/>
                  <a:pt x="95301" y="34059"/>
                </a:cubicBezTo>
                <a:cubicBezTo>
                  <a:pt x="93503" y="31451"/>
                  <a:pt x="89734" y="31144"/>
                  <a:pt x="87236" y="29194"/>
                </a:cubicBezTo>
                <a:cubicBezTo>
                  <a:pt x="83554" y="26279"/>
                  <a:pt x="83598" y="20735"/>
                  <a:pt x="84146" y="16067"/>
                </a:cubicBezTo>
                <a:cubicBezTo>
                  <a:pt x="84694" y="11399"/>
                  <a:pt x="85154" y="5986"/>
                  <a:pt x="81867" y="2633"/>
                </a:cubicBezTo>
                <a:cubicBezTo>
                  <a:pt x="80027" y="763"/>
                  <a:pt x="77400" y="1"/>
                  <a:pt x="747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-700836" y="-14000"/>
            <a:ext cx="2960667" cy="1227486"/>
          </a:xfrm>
          <a:custGeom>
            <a:avLst/>
            <a:gdLst/>
            <a:ahLst/>
            <a:cxnLst/>
            <a:rect l="l" t="t" r="r" b="b"/>
            <a:pathLst>
              <a:path w="84512" h="35036" extrusionOk="0">
                <a:moveTo>
                  <a:pt x="36189" y="1"/>
                </a:moveTo>
                <a:cubicBezTo>
                  <a:pt x="33581" y="2806"/>
                  <a:pt x="30403" y="4844"/>
                  <a:pt x="26568" y="5457"/>
                </a:cubicBezTo>
                <a:cubicBezTo>
                  <a:pt x="24179" y="5852"/>
                  <a:pt x="21703" y="5633"/>
                  <a:pt x="19336" y="6159"/>
                </a:cubicBezTo>
                <a:cubicBezTo>
                  <a:pt x="1" y="10490"/>
                  <a:pt x="14715" y="35035"/>
                  <a:pt x="30383" y="35035"/>
                </a:cubicBezTo>
                <a:cubicBezTo>
                  <a:pt x="32474" y="35035"/>
                  <a:pt x="34581" y="34598"/>
                  <a:pt x="36627" y="33618"/>
                </a:cubicBezTo>
                <a:cubicBezTo>
                  <a:pt x="40659" y="31668"/>
                  <a:pt x="43245" y="27701"/>
                  <a:pt x="46182" y="24326"/>
                </a:cubicBezTo>
                <a:cubicBezTo>
                  <a:pt x="48820" y="21317"/>
                  <a:pt x="52399" y="18499"/>
                  <a:pt x="56267" y="18499"/>
                </a:cubicBezTo>
                <a:cubicBezTo>
                  <a:pt x="56737" y="18499"/>
                  <a:pt x="57210" y="18540"/>
                  <a:pt x="57687" y="18628"/>
                </a:cubicBezTo>
                <a:cubicBezTo>
                  <a:pt x="65217" y="19997"/>
                  <a:pt x="68722" y="31674"/>
                  <a:pt x="75821" y="31674"/>
                </a:cubicBezTo>
                <a:cubicBezTo>
                  <a:pt x="76222" y="31674"/>
                  <a:pt x="76635" y="31637"/>
                  <a:pt x="77060" y="31558"/>
                </a:cubicBezTo>
                <a:cubicBezTo>
                  <a:pt x="80917" y="30857"/>
                  <a:pt x="83240" y="26693"/>
                  <a:pt x="83701" y="22792"/>
                </a:cubicBezTo>
                <a:cubicBezTo>
                  <a:pt x="84511" y="15977"/>
                  <a:pt x="81049" y="8788"/>
                  <a:pt x="75197" y="5238"/>
                </a:cubicBezTo>
                <a:cubicBezTo>
                  <a:pt x="72064" y="3310"/>
                  <a:pt x="68338" y="2324"/>
                  <a:pt x="655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79800" y="2493750"/>
            <a:ext cx="5984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295650" y="1066800"/>
            <a:ext cx="2590800" cy="11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79800" y="3398875"/>
            <a:ext cx="5984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-9283575" flipH="1">
            <a:off x="-782256" y="-1627279"/>
            <a:ext cx="4346410" cy="5054343"/>
          </a:xfrm>
          <a:custGeom>
            <a:avLst/>
            <a:gdLst/>
            <a:ahLst/>
            <a:cxnLst/>
            <a:rect l="l" t="t" r="r" b="b"/>
            <a:pathLst>
              <a:path w="140848" h="163789" extrusionOk="0">
                <a:moveTo>
                  <a:pt x="53298" y="0"/>
                </a:moveTo>
                <a:cubicBezTo>
                  <a:pt x="52425" y="0"/>
                  <a:pt x="51497" y="76"/>
                  <a:pt x="50514" y="234"/>
                </a:cubicBezTo>
                <a:cubicBezTo>
                  <a:pt x="38373" y="2206"/>
                  <a:pt x="26079" y="475"/>
                  <a:pt x="13828" y="3039"/>
                </a:cubicBezTo>
                <a:cubicBezTo>
                  <a:pt x="10738" y="3674"/>
                  <a:pt x="7539" y="4529"/>
                  <a:pt x="5216" y="6633"/>
                </a:cubicBezTo>
                <a:cubicBezTo>
                  <a:pt x="0" y="11389"/>
                  <a:pt x="1424" y="19738"/>
                  <a:pt x="2564" y="26685"/>
                </a:cubicBezTo>
                <a:cubicBezTo>
                  <a:pt x="5150" y="42530"/>
                  <a:pt x="3879" y="58703"/>
                  <a:pt x="3222" y="74745"/>
                </a:cubicBezTo>
                <a:cubicBezTo>
                  <a:pt x="2213" y="99267"/>
                  <a:pt x="2630" y="123856"/>
                  <a:pt x="3046" y="148401"/>
                </a:cubicBezTo>
                <a:cubicBezTo>
                  <a:pt x="3068" y="149979"/>
                  <a:pt x="3156" y="151710"/>
                  <a:pt x="4252" y="152828"/>
                </a:cubicBezTo>
                <a:cubicBezTo>
                  <a:pt x="5062" y="153682"/>
                  <a:pt x="6290" y="154011"/>
                  <a:pt x="7451" y="154274"/>
                </a:cubicBezTo>
                <a:cubicBezTo>
                  <a:pt x="18277" y="156772"/>
                  <a:pt x="29410" y="157890"/>
                  <a:pt x="40477" y="158986"/>
                </a:cubicBezTo>
                <a:cubicBezTo>
                  <a:pt x="63860" y="161331"/>
                  <a:pt x="87309" y="163654"/>
                  <a:pt x="110824" y="163785"/>
                </a:cubicBezTo>
                <a:cubicBezTo>
                  <a:pt x="111155" y="163788"/>
                  <a:pt x="111486" y="163789"/>
                  <a:pt x="111819" y="163789"/>
                </a:cubicBezTo>
                <a:cubicBezTo>
                  <a:pt x="120214" y="163789"/>
                  <a:pt x="129390" y="162904"/>
                  <a:pt x="134997" y="156728"/>
                </a:cubicBezTo>
                <a:cubicBezTo>
                  <a:pt x="140848" y="150285"/>
                  <a:pt x="140344" y="139547"/>
                  <a:pt x="134887" y="132797"/>
                </a:cubicBezTo>
                <a:cubicBezTo>
                  <a:pt x="130811" y="127757"/>
                  <a:pt x="124434" y="124535"/>
                  <a:pt x="121606" y="118684"/>
                </a:cubicBezTo>
                <a:cubicBezTo>
                  <a:pt x="119108" y="113490"/>
                  <a:pt x="119985" y="107376"/>
                  <a:pt x="119196" y="101656"/>
                </a:cubicBezTo>
                <a:cubicBezTo>
                  <a:pt x="118188" y="94337"/>
                  <a:pt x="113498" y="86885"/>
                  <a:pt x="106266" y="85373"/>
                </a:cubicBezTo>
                <a:cubicBezTo>
                  <a:pt x="105287" y="85170"/>
                  <a:pt x="104311" y="85079"/>
                  <a:pt x="103339" y="85079"/>
                </a:cubicBezTo>
                <a:cubicBezTo>
                  <a:pt x="95647" y="85079"/>
                  <a:pt x="88148" y="90738"/>
                  <a:pt x="80361" y="90738"/>
                </a:cubicBezTo>
                <a:cubicBezTo>
                  <a:pt x="79706" y="90738"/>
                  <a:pt x="79049" y="90698"/>
                  <a:pt x="78390" y="90611"/>
                </a:cubicBezTo>
                <a:cubicBezTo>
                  <a:pt x="73678" y="89954"/>
                  <a:pt x="69602" y="87017"/>
                  <a:pt x="67520" y="82744"/>
                </a:cubicBezTo>
                <a:cubicBezTo>
                  <a:pt x="65592" y="78755"/>
                  <a:pt x="65373" y="73627"/>
                  <a:pt x="61800" y="70997"/>
                </a:cubicBezTo>
                <a:cubicBezTo>
                  <a:pt x="60258" y="69866"/>
                  <a:pt x="58457" y="69477"/>
                  <a:pt x="56558" y="69477"/>
                </a:cubicBezTo>
                <a:cubicBezTo>
                  <a:pt x="54005" y="69477"/>
                  <a:pt x="51275" y="70181"/>
                  <a:pt x="48761" y="70734"/>
                </a:cubicBezTo>
                <a:cubicBezTo>
                  <a:pt x="47468" y="71019"/>
                  <a:pt x="46056" y="71194"/>
                  <a:pt x="44662" y="71194"/>
                </a:cubicBezTo>
                <a:cubicBezTo>
                  <a:pt x="41333" y="71194"/>
                  <a:pt x="38106" y="70191"/>
                  <a:pt x="36839" y="67272"/>
                </a:cubicBezTo>
                <a:cubicBezTo>
                  <a:pt x="35174" y="63415"/>
                  <a:pt x="38417" y="59097"/>
                  <a:pt x="42077" y="56994"/>
                </a:cubicBezTo>
                <a:cubicBezTo>
                  <a:pt x="45715" y="54890"/>
                  <a:pt x="50076" y="53750"/>
                  <a:pt x="52925" y="50660"/>
                </a:cubicBezTo>
                <a:cubicBezTo>
                  <a:pt x="57768" y="45400"/>
                  <a:pt x="56300" y="37182"/>
                  <a:pt x="57834" y="30257"/>
                </a:cubicBezTo>
                <a:cubicBezTo>
                  <a:pt x="58732" y="26247"/>
                  <a:pt x="60683" y="22543"/>
                  <a:pt x="62151" y="18708"/>
                </a:cubicBezTo>
                <a:cubicBezTo>
                  <a:pt x="65825" y="9051"/>
                  <a:pt x="62841" y="0"/>
                  <a:pt x="53298" y="0"/>
                </a:cubicBezTo>
                <a:close/>
              </a:path>
            </a:pathLst>
          </a:custGeom>
          <a:solidFill>
            <a:srgbClr val="796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 rot="2206708">
            <a:off x="7207657" y="-235570"/>
            <a:ext cx="2060129" cy="1997101"/>
            <a:chOff x="-27619" y="-85186"/>
            <a:chExt cx="1786567" cy="1731908"/>
          </a:xfrm>
        </p:grpSpPr>
        <p:sp>
          <p:nvSpPr>
            <p:cNvPr id="21" name="Google Shape;21;p3"/>
            <p:cNvSpPr/>
            <p:nvPr/>
          </p:nvSpPr>
          <p:spPr>
            <a:xfrm rot="356449">
              <a:off x="782262" y="159086"/>
              <a:ext cx="137628" cy="312937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-9612816">
              <a:off x="349308" y="163306"/>
              <a:ext cx="133330" cy="408687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8610207">
              <a:off x="828552" y="282207"/>
              <a:ext cx="458974" cy="360174"/>
            </a:xfrm>
            <a:custGeom>
              <a:avLst/>
              <a:gdLst/>
              <a:ahLst/>
              <a:cxnLst/>
              <a:rect l="l" t="t" r="r" b="b"/>
              <a:pathLst>
                <a:path w="14991" h="11764" extrusionOk="0">
                  <a:moveTo>
                    <a:pt x="1" y="1"/>
                  </a:moveTo>
                  <a:cubicBezTo>
                    <a:pt x="264" y="3310"/>
                    <a:pt x="1842" y="6378"/>
                    <a:pt x="4384" y="8504"/>
                  </a:cubicBezTo>
                  <a:cubicBezTo>
                    <a:pt x="6048" y="9900"/>
                    <a:pt x="9331" y="11764"/>
                    <a:pt x="11888" y="11764"/>
                  </a:cubicBezTo>
                  <a:cubicBezTo>
                    <a:pt x="12261" y="11764"/>
                    <a:pt x="12618" y="11724"/>
                    <a:pt x="12953" y="11638"/>
                  </a:cubicBezTo>
                  <a:cubicBezTo>
                    <a:pt x="14991" y="11134"/>
                    <a:pt x="13259" y="9928"/>
                    <a:pt x="12164" y="8657"/>
                  </a:cubicBezTo>
                  <a:cubicBezTo>
                    <a:pt x="10937" y="7211"/>
                    <a:pt x="9600" y="5852"/>
                    <a:pt x="8197" y="4581"/>
                  </a:cubicBezTo>
                  <a:cubicBezTo>
                    <a:pt x="5808" y="2477"/>
                    <a:pt x="3069" y="7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8100000">
              <a:off x="184927" y="50015"/>
              <a:ext cx="631236" cy="600726"/>
            </a:xfrm>
            <a:custGeom>
              <a:avLst/>
              <a:gdLst/>
              <a:ahLst/>
              <a:cxnLst/>
              <a:rect l="l" t="t" r="r" b="b"/>
              <a:pathLst>
                <a:path w="16262" h="15476" extrusionOk="0">
                  <a:moveTo>
                    <a:pt x="16262" y="1"/>
                  </a:moveTo>
                  <a:cubicBezTo>
                    <a:pt x="13238" y="1513"/>
                    <a:pt x="10433" y="3419"/>
                    <a:pt x="7934" y="5699"/>
                  </a:cubicBezTo>
                  <a:cubicBezTo>
                    <a:pt x="5765" y="7671"/>
                    <a:pt x="3836" y="9906"/>
                    <a:pt x="2214" y="12317"/>
                  </a:cubicBezTo>
                  <a:cubicBezTo>
                    <a:pt x="1930" y="12733"/>
                    <a:pt x="1" y="15275"/>
                    <a:pt x="834" y="15473"/>
                  </a:cubicBezTo>
                  <a:cubicBezTo>
                    <a:pt x="842" y="15475"/>
                    <a:pt x="851" y="15476"/>
                    <a:pt x="860" y="15476"/>
                  </a:cubicBezTo>
                  <a:cubicBezTo>
                    <a:pt x="1350" y="15476"/>
                    <a:pt x="2835" y="12638"/>
                    <a:pt x="3222" y="12207"/>
                  </a:cubicBezTo>
                  <a:cubicBezTo>
                    <a:pt x="8504" y="6466"/>
                    <a:pt x="9381" y="5633"/>
                    <a:pt x="1626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8100000">
              <a:off x="692405" y="-163300"/>
              <a:ext cx="210153" cy="1061829"/>
            </a:xfrm>
            <a:custGeom>
              <a:avLst/>
              <a:gdLst/>
              <a:ahLst/>
              <a:cxnLst/>
              <a:rect l="l" t="t" r="r" b="b"/>
              <a:pathLst>
                <a:path w="5414" h="27355" extrusionOk="0">
                  <a:moveTo>
                    <a:pt x="4060" y="1"/>
                  </a:moveTo>
                  <a:cubicBezTo>
                    <a:pt x="2191" y="1"/>
                    <a:pt x="2896" y="6640"/>
                    <a:pt x="3091" y="7763"/>
                  </a:cubicBezTo>
                  <a:cubicBezTo>
                    <a:pt x="3398" y="9428"/>
                    <a:pt x="3967" y="11094"/>
                    <a:pt x="3989" y="12781"/>
                  </a:cubicBezTo>
                  <a:cubicBezTo>
                    <a:pt x="4033" y="14644"/>
                    <a:pt x="3463" y="16463"/>
                    <a:pt x="2893" y="18238"/>
                  </a:cubicBezTo>
                  <a:lnTo>
                    <a:pt x="1" y="27355"/>
                  </a:lnTo>
                  <a:cubicBezTo>
                    <a:pt x="1075" y="26522"/>
                    <a:pt x="1644" y="25207"/>
                    <a:pt x="2192" y="23958"/>
                  </a:cubicBezTo>
                  <a:cubicBezTo>
                    <a:pt x="3310" y="21306"/>
                    <a:pt x="4428" y="18611"/>
                    <a:pt x="5085" y="15806"/>
                  </a:cubicBezTo>
                  <a:cubicBezTo>
                    <a:pt x="5304" y="14929"/>
                    <a:pt x="5414" y="14052"/>
                    <a:pt x="5392" y="13154"/>
                  </a:cubicBezTo>
                  <a:cubicBezTo>
                    <a:pt x="5304" y="11992"/>
                    <a:pt x="4888" y="10875"/>
                    <a:pt x="4537" y="9757"/>
                  </a:cubicBezTo>
                  <a:cubicBezTo>
                    <a:pt x="3551" y="6404"/>
                    <a:pt x="3945" y="3402"/>
                    <a:pt x="4143" y="5"/>
                  </a:cubicBezTo>
                  <a:cubicBezTo>
                    <a:pt x="4115" y="2"/>
                    <a:pt x="4087" y="1"/>
                    <a:pt x="406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8100000">
              <a:off x="110063" y="762111"/>
              <a:ext cx="780952" cy="712906"/>
            </a:xfrm>
            <a:custGeom>
              <a:avLst/>
              <a:gdLst/>
              <a:ahLst/>
              <a:cxnLst/>
              <a:rect l="l" t="t" r="r" b="b"/>
              <a:pathLst>
                <a:path w="20119" h="18366" extrusionOk="0">
                  <a:moveTo>
                    <a:pt x="20118" y="1"/>
                  </a:moveTo>
                  <a:lnTo>
                    <a:pt x="20118" y="1"/>
                  </a:lnTo>
                  <a:cubicBezTo>
                    <a:pt x="14859" y="2148"/>
                    <a:pt x="9972" y="5348"/>
                    <a:pt x="6356" y="9709"/>
                  </a:cubicBezTo>
                  <a:cubicBezTo>
                    <a:pt x="4077" y="12470"/>
                    <a:pt x="2236" y="15582"/>
                    <a:pt x="0" y="18366"/>
                  </a:cubicBezTo>
                  <a:cubicBezTo>
                    <a:pt x="1995" y="17533"/>
                    <a:pt x="4077" y="16503"/>
                    <a:pt x="6137" y="15692"/>
                  </a:cubicBezTo>
                  <a:cubicBezTo>
                    <a:pt x="9599" y="14355"/>
                    <a:pt x="12887" y="12470"/>
                    <a:pt x="15472" y="9819"/>
                  </a:cubicBezTo>
                  <a:cubicBezTo>
                    <a:pt x="18058" y="7167"/>
                    <a:pt x="19877" y="3683"/>
                    <a:pt x="2011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8100000">
              <a:off x="1149667" y="636926"/>
              <a:ext cx="366701" cy="838012"/>
            </a:xfrm>
            <a:custGeom>
              <a:avLst/>
              <a:gdLst/>
              <a:ahLst/>
              <a:cxnLst/>
              <a:rect l="l" t="t" r="r" b="b"/>
              <a:pathLst>
                <a:path w="9447" h="21589" extrusionOk="0">
                  <a:moveTo>
                    <a:pt x="8197" y="0"/>
                  </a:moveTo>
                  <a:lnTo>
                    <a:pt x="8197" y="0"/>
                  </a:lnTo>
                  <a:cubicBezTo>
                    <a:pt x="6992" y="1162"/>
                    <a:pt x="5896" y="2433"/>
                    <a:pt x="4954" y="3792"/>
                  </a:cubicBezTo>
                  <a:cubicBezTo>
                    <a:pt x="2740" y="6991"/>
                    <a:pt x="1381" y="10673"/>
                    <a:pt x="943" y="14508"/>
                  </a:cubicBezTo>
                  <a:cubicBezTo>
                    <a:pt x="768" y="16042"/>
                    <a:pt x="1" y="21477"/>
                    <a:pt x="2258" y="21587"/>
                  </a:cubicBezTo>
                  <a:cubicBezTo>
                    <a:pt x="2289" y="21588"/>
                    <a:pt x="2319" y="21589"/>
                    <a:pt x="2349" y="21589"/>
                  </a:cubicBezTo>
                  <a:cubicBezTo>
                    <a:pt x="4346" y="21589"/>
                    <a:pt x="5974" y="18781"/>
                    <a:pt x="6816" y="17335"/>
                  </a:cubicBezTo>
                  <a:cubicBezTo>
                    <a:pt x="7320" y="16480"/>
                    <a:pt x="7715" y="15560"/>
                    <a:pt x="8000" y="14596"/>
                  </a:cubicBezTo>
                  <a:cubicBezTo>
                    <a:pt x="9446" y="9709"/>
                    <a:pt x="8482" y="4734"/>
                    <a:pt x="819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8100000">
              <a:off x="615728" y="518363"/>
              <a:ext cx="221837" cy="679912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13225" y="349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/>
          <p:nvPr/>
        </p:nvSpPr>
        <p:spPr>
          <a:xfrm rot="2007070">
            <a:off x="-923864" y="3634901"/>
            <a:ext cx="2270650" cy="2811780"/>
          </a:xfrm>
          <a:custGeom>
            <a:avLst/>
            <a:gdLst/>
            <a:ahLst/>
            <a:cxnLst/>
            <a:rect l="l" t="t" r="r" b="b"/>
            <a:pathLst>
              <a:path w="71116" h="88064" extrusionOk="0">
                <a:moveTo>
                  <a:pt x="5463" y="0"/>
                </a:moveTo>
                <a:cubicBezTo>
                  <a:pt x="4421" y="0"/>
                  <a:pt x="3497" y="268"/>
                  <a:pt x="2850" y="885"/>
                </a:cubicBezTo>
                <a:cubicBezTo>
                  <a:pt x="1" y="3603"/>
                  <a:pt x="1645" y="13618"/>
                  <a:pt x="1579" y="17124"/>
                </a:cubicBezTo>
                <a:lnTo>
                  <a:pt x="746" y="60165"/>
                </a:lnTo>
                <a:cubicBezTo>
                  <a:pt x="680" y="64307"/>
                  <a:pt x="637" y="68624"/>
                  <a:pt x="2477" y="72328"/>
                </a:cubicBezTo>
                <a:cubicBezTo>
                  <a:pt x="4362" y="76141"/>
                  <a:pt x="7956" y="78749"/>
                  <a:pt x="11484" y="81160"/>
                </a:cubicBezTo>
                <a:cubicBezTo>
                  <a:pt x="16525" y="84578"/>
                  <a:pt x="22047" y="87997"/>
                  <a:pt x="28162" y="88063"/>
                </a:cubicBezTo>
                <a:cubicBezTo>
                  <a:pt x="28224" y="88064"/>
                  <a:pt x="28287" y="88064"/>
                  <a:pt x="28350" y="88064"/>
                </a:cubicBezTo>
                <a:cubicBezTo>
                  <a:pt x="29955" y="88064"/>
                  <a:pt x="31588" y="87788"/>
                  <a:pt x="32895" y="86923"/>
                </a:cubicBezTo>
                <a:cubicBezTo>
                  <a:pt x="35657" y="85104"/>
                  <a:pt x="36292" y="81335"/>
                  <a:pt x="38374" y="78749"/>
                </a:cubicBezTo>
                <a:cubicBezTo>
                  <a:pt x="41059" y="75436"/>
                  <a:pt x="45711" y="74541"/>
                  <a:pt x="49965" y="74541"/>
                </a:cubicBezTo>
                <a:cubicBezTo>
                  <a:pt x="50017" y="74541"/>
                  <a:pt x="50069" y="74541"/>
                  <a:pt x="50121" y="74541"/>
                </a:cubicBezTo>
                <a:cubicBezTo>
                  <a:pt x="52557" y="74554"/>
                  <a:pt x="55021" y="74782"/>
                  <a:pt x="57455" y="74782"/>
                </a:cubicBezTo>
                <a:cubicBezTo>
                  <a:pt x="59333" y="74782"/>
                  <a:pt x="61193" y="74646"/>
                  <a:pt x="63007" y="74169"/>
                </a:cubicBezTo>
                <a:cubicBezTo>
                  <a:pt x="67171" y="73073"/>
                  <a:pt x="71115" y="69391"/>
                  <a:pt x="70633" y="65118"/>
                </a:cubicBezTo>
                <a:cubicBezTo>
                  <a:pt x="69866" y="58499"/>
                  <a:pt x="60180" y="56593"/>
                  <a:pt x="57988" y="50325"/>
                </a:cubicBezTo>
                <a:cubicBezTo>
                  <a:pt x="56892" y="47191"/>
                  <a:pt x="57966" y="43729"/>
                  <a:pt x="57988" y="40398"/>
                </a:cubicBezTo>
                <a:cubicBezTo>
                  <a:pt x="58032" y="32881"/>
                  <a:pt x="51874" y="25802"/>
                  <a:pt x="44423" y="24816"/>
                </a:cubicBezTo>
                <a:cubicBezTo>
                  <a:pt x="43637" y="24714"/>
                  <a:pt x="42848" y="24672"/>
                  <a:pt x="42057" y="24672"/>
                </a:cubicBezTo>
                <a:cubicBezTo>
                  <a:pt x="38331" y="24672"/>
                  <a:pt x="34558" y="25605"/>
                  <a:pt x="30861" y="25605"/>
                </a:cubicBezTo>
                <a:cubicBezTo>
                  <a:pt x="29608" y="25605"/>
                  <a:pt x="28363" y="25498"/>
                  <a:pt x="27132" y="25211"/>
                </a:cubicBezTo>
                <a:cubicBezTo>
                  <a:pt x="23888" y="24444"/>
                  <a:pt x="21039" y="22515"/>
                  <a:pt x="19155" y="19776"/>
                </a:cubicBezTo>
                <a:cubicBezTo>
                  <a:pt x="16372" y="15721"/>
                  <a:pt x="16043" y="10506"/>
                  <a:pt x="13917" y="6101"/>
                </a:cubicBezTo>
                <a:cubicBezTo>
                  <a:pt x="13917" y="3103"/>
                  <a:pt x="9008" y="0"/>
                  <a:pt x="54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7585731" y="2743202"/>
            <a:ext cx="1981480" cy="3155291"/>
          </a:xfrm>
          <a:custGeom>
            <a:avLst/>
            <a:gdLst/>
            <a:ahLst/>
            <a:cxnLst/>
            <a:rect l="l" t="t" r="r" b="b"/>
            <a:pathLst>
              <a:path w="62057" h="98819" extrusionOk="0">
                <a:moveTo>
                  <a:pt x="57462" y="1"/>
                </a:moveTo>
                <a:cubicBezTo>
                  <a:pt x="56163" y="1"/>
                  <a:pt x="54483" y="387"/>
                  <a:pt x="52334" y="1237"/>
                </a:cubicBezTo>
                <a:cubicBezTo>
                  <a:pt x="42122" y="5247"/>
                  <a:pt x="40851" y="13290"/>
                  <a:pt x="40434" y="23195"/>
                </a:cubicBezTo>
                <a:cubicBezTo>
                  <a:pt x="39908" y="34767"/>
                  <a:pt x="33465" y="45527"/>
                  <a:pt x="22420" y="49932"/>
                </a:cubicBezTo>
                <a:cubicBezTo>
                  <a:pt x="18673" y="51444"/>
                  <a:pt x="14202" y="52452"/>
                  <a:pt x="12230" y="55958"/>
                </a:cubicBezTo>
                <a:cubicBezTo>
                  <a:pt x="10345" y="59289"/>
                  <a:pt x="11550" y="63475"/>
                  <a:pt x="10717" y="67201"/>
                </a:cubicBezTo>
                <a:cubicBezTo>
                  <a:pt x="9775" y="71474"/>
                  <a:pt x="6334" y="74652"/>
                  <a:pt x="3858" y="78246"/>
                </a:cubicBezTo>
                <a:cubicBezTo>
                  <a:pt x="1404" y="81840"/>
                  <a:pt x="1" y="87143"/>
                  <a:pt x="3003" y="90321"/>
                </a:cubicBezTo>
                <a:cubicBezTo>
                  <a:pt x="4535" y="91933"/>
                  <a:pt x="6491" y="92409"/>
                  <a:pt x="8651" y="92409"/>
                </a:cubicBezTo>
                <a:cubicBezTo>
                  <a:pt x="11764" y="92409"/>
                  <a:pt x="15300" y="91419"/>
                  <a:pt x="18595" y="91419"/>
                </a:cubicBezTo>
                <a:cubicBezTo>
                  <a:pt x="19291" y="91419"/>
                  <a:pt x="19977" y="91463"/>
                  <a:pt x="20645" y="91570"/>
                </a:cubicBezTo>
                <a:cubicBezTo>
                  <a:pt x="23340" y="92008"/>
                  <a:pt x="25751" y="93520"/>
                  <a:pt x="28206" y="94748"/>
                </a:cubicBezTo>
                <a:cubicBezTo>
                  <a:pt x="33648" y="97435"/>
                  <a:pt x="39611" y="98819"/>
                  <a:pt x="45634" y="98819"/>
                </a:cubicBezTo>
                <a:cubicBezTo>
                  <a:pt x="47420" y="98819"/>
                  <a:pt x="49212" y="98697"/>
                  <a:pt x="50997" y="98451"/>
                </a:cubicBezTo>
                <a:cubicBezTo>
                  <a:pt x="53780" y="98079"/>
                  <a:pt x="56717" y="97268"/>
                  <a:pt x="58448" y="95055"/>
                </a:cubicBezTo>
                <a:cubicBezTo>
                  <a:pt x="60026" y="93016"/>
                  <a:pt x="60223" y="90255"/>
                  <a:pt x="60311" y="87647"/>
                </a:cubicBezTo>
                <a:cubicBezTo>
                  <a:pt x="61056" y="62138"/>
                  <a:pt x="56629" y="36410"/>
                  <a:pt x="60859" y="11033"/>
                </a:cubicBezTo>
                <a:cubicBezTo>
                  <a:pt x="61884" y="4831"/>
                  <a:pt x="62057" y="1"/>
                  <a:pt x="574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 rot="-9242551" flipH="1">
            <a:off x="-2054637" y="-1638024"/>
            <a:ext cx="4291849" cy="4990895"/>
          </a:xfrm>
          <a:custGeom>
            <a:avLst/>
            <a:gdLst/>
            <a:ahLst/>
            <a:cxnLst/>
            <a:rect l="l" t="t" r="r" b="b"/>
            <a:pathLst>
              <a:path w="140848" h="163789" extrusionOk="0">
                <a:moveTo>
                  <a:pt x="53298" y="0"/>
                </a:moveTo>
                <a:cubicBezTo>
                  <a:pt x="52425" y="0"/>
                  <a:pt x="51497" y="76"/>
                  <a:pt x="50514" y="234"/>
                </a:cubicBezTo>
                <a:cubicBezTo>
                  <a:pt x="38373" y="2206"/>
                  <a:pt x="26079" y="475"/>
                  <a:pt x="13828" y="3039"/>
                </a:cubicBezTo>
                <a:cubicBezTo>
                  <a:pt x="10738" y="3674"/>
                  <a:pt x="7539" y="4529"/>
                  <a:pt x="5216" y="6633"/>
                </a:cubicBezTo>
                <a:cubicBezTo>
                  <a:pt x="0" y="11389"/>
                  <a:pt x="1424" y="19738"/>
                  <a:pt x="2564" y="26685"/>
                </a:cubicBezTo>
                <a:cubicBezTo>
                  <a:pt x="5150" y="42530"/>
                  <a:pt x="3879" y="58703"/>
                  <a:pt x="3222" y="74745"/>
                </a:cubicBezTo>
                <a:cubicBezTo>
                  <a:pt x="2213" y="99267"/>
                  <a:pt x="2630" y="123856"/>
                  <a:pt x="3046" y="148401"/>
                </a:cubicBezTo>
                <a:cubicBezTo>
                  <a:pt x="3068" y="149979"/>
                  <a:pt x="3156" y="151710"/>
                  <a:pt x="4252" y="152828"/>
                </a:cubicBezTo>
                <a:cubicBezTo>
                  <a:pt x="5062" y="153682"/>
                  <a:pt x="6290" y="154011"/>
                  <a:pt x="7451" y="154274"/>
                </a:cubicBezTo>
                <a:cubicBezTo>
                  <a:pt x="18277" y="156772"/>
                  <a:pt x="29410" y="157890"/>
                  <a:pt x="40477" y="158986"/>
                </a:cubicBezTo>
                <a:cubicBezTo>
                  <a:pt x="63860" y="161331"/>
                  <a:pt x="87309" y="163654"/>
                  <a:pt x="110824" y="163785"/>
                </a:cubicBezTo>
                <a:cubicBezTo>
                  <a:pt x="111155" y="163788"/>
                  <a:pt x="111486" y="163789"/>
                  <a:pt x="111819" y="163789"/>
                </a:cubicBezTo>
                <a:cubicBezTo>
                  <a:pt x="120214" y="163789"/>
                  <a:pt x="129390" y="162904"/>
                  <a:pt x="134997" y="156728"/>
                </a:cubicBezTo>
                <a:cubicBezTo>
                  <a:pt x="140848" y="150285"/>
                  <a:pt x="140344" y="139547"/>
                  <a:pt x="134887" y="132797"/>
                </a:cubicBezTo>
                <a:cubicBezTo>
                  <a:pt x="130811" y="127757"/>
                  <a:pt x="124434" y="124535"/>
                  <a:pt x="121606" y="118684"/>
                </a:cubicBezTo>
                <a:cubicBezTo>
                  <a:pt x="119108" y="113490"/>
                  <a:pt x="119985" y="107376"/>
                  <a:pt x="119196" y="101656"/>
                </a:cubicBezTo>
                <a:cubicBezTo>
                  <a:pt x="118188" y="94337"/>
                  <a:pt x="113498" y="86885"/>
                  <a:pt x="106266" y="85373"/>
                </a:cubicBezTo>
                <a:cubicBezTo>
                  <a:pt x="105287" y="85170"/>
                  <a:pt x="104311" y="85079"/>
                  <a:pt x="103339" y="85079"/>
                </a:cubicBezTo>
                <a:cubicBezTo>
                  <a:pt x="95647" y="85079"/>
                  <a:pt x="88148" y="90738"/>
                  <a:pt x="80361" y="90738"/>
                </a:cubicBezTo>
                <a:cubicBezTo>
                  <a:pt x="79706" y="90738"/>
                  <a:pt x="79049" y="90698"/>
                  <a:pt x="78390" y="90611"/>
                </a:cubicBezTo>
                <a:cubicBezTo>
                  <a:pt x="73678" y="89954"/>
                  <a:pt x="69602" y="87017"/>
                  <a:pt x="67520" y="82744"/>
                </a:cubicBezTo>
                <a:cubicBezTo>
                  <a:pt x="65592" y="78755"/>
                  <a:pt x="65373" y="73627"/>
                  <a:pt x="61800" y="70997"/>
                </a:cubicBezTo>
                <a:cubicBezTo>
                  <a:pt x="60258" y="69866"/>
                  <a:pt x="58457" y="69477"/>
                  <a:pt x="56558" y="69477"/>
                </a:cubicBezTo>
                <a:cubicBezTo>
                  <a:pt x="54005" y="69477"/>
                  <a:pt x="51275" y="70181"/>
                  <a:pt x="48761" y="70734"/>
                </a:cubicBezTo>
                <a:cubicBezTo>
                  <a:pt x="47468" y="71019"/>
                  <a:pt x="46056" y="71194"/>
                  <a:pt x="44662" y="71194"/>
                </a:cubicBezTo>
                <a:cubicBezTo>
                  <a:pt x="41333" y="71194"/>
                  <a:pt x="38106" y="70191"/>
                  <a:pt x="36839" y="67272"/>
                </a:cubicBezTo>
                <a:cubicBezTo>
                  <a:pt x="35174" y="63415"/>
                  <a:pt x="38417" y="59097"/>
                  <a:pt x="42077" y="56994"/>
                </a:cubicBezTo>
                <a:cubicBezTo>
                  <a:pt x="45715" y="54890"/>
                  <a:pt x="50076" y="53750"/>
                  <a:pt x="52925" y="50660"/>
                </a:cubicBezTo>
                <a:cubicBezTo>
                  <a:pt x="57768" y="45400"/>
                  <a:pt x="56300" y="37182"/>
                  <a:pt x="57834" y="30257"/>
                </a:cubicBezTo>
                <a:cubicBezTo>
                  <a:pt x="58732" y="26247"/>
                  <a:pt x="60683" y="22543"/>
                  <a:pt x="62151" y="18708"/>
                </a:cubicBezTo>
                <a:cubicBezTo>
                  <a:pt x="65825" y="9051"/>
                  <a:pt x="62841" y="0"/>
                  <a:pt x="53298" y="0"/>
                </a:cubicBezTo>
                <a:close/>
              </a:path>
            </a:pathLst>
          </a:custGeom>
          <a:solidFill>
            <a:srgbClr val="7965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4319856" flipH="1">
            <a:off x="6336983" y="-950627"/>
            <a:ext cx="6017232" cy="4302552"/>
          </a:xfrm>
          <a:custGeom>
            <a:avLst/>
            <a:gdLst/>
            <a:ahLst/>
            <a:cxnLst/>
            <a:rect l="l" t="t" r="r" b="b"/>
            <a:pathLst>
              <a:path w="107604" h="76941" extrusionOk="0">
                <a:moveTo>
                  <a:pt x="47257" y="0"/>
                </a:moveTo>
                <a:cubicBezTo>
                  <a:pt x="40155" y="0"/>
                  <a:pt x="33046" y="446"/>
                  <a:pt x="25970" y="1341"/>
                </a:cubicBezTo>
                <a:cubicBezTo>
                  <a:pt x="19724" y="2130"/>
                  <a:pt x="10366" y="2240"/>
                  <a:pt x="5874" y="7499"/>
                </a:cubicBezTo>
                <a:cubicBezTo>
                  <a:pt x="1184" y="12978"/>
                  <a:pt x="0" y="23672"/>
                  <a:pt x="4142" y="29568"/>
                </a:cubicBezTo>
                <a:cubicBezTo>
                  <a:pt x="7525" y="34388"/>
                  <a:pt x="13622" y="35997"/>
                  <a:pt x="19705" y="35997"/>
                </a:cubicBezTo>
                <a:cubicBezTo>
                  <a:pt x="21504" y="35997"/>
                  <a:pt x="23302" y="35856"/>
                  <a:pt x="25027" y="35616"/>
                </a:cubicBezTo>
                <a:cubicBezTo>
                  <a:pt x="28163" y="35174"/>
                  <a:pt x="31599" y="34612"/>
                  <a:pt x="34850" y="34612"/>
                </a:cubicBezTo>
                <a:cubicBezTo>
                  <a:pt x="38847" y="34612"/>
                  <a:pt x="42564" y="35461"/>
                  <a:pt x="45101" y="38421"/>
                </a:cubicBezTo>
                <a:cubicBezTo>
                  <a:pt x="49112" y="43067"/>
                  <a:pt x="48520" y="51548"/>
                  <a:pt x="54196" y="53871"/>
                </a:cubicBezTo>
                <a:cubicBezTo>
                  <a:pt x="54975" y="54188"/>
                  <a:pt x="55777" y="54333"/>
                  <a:pt x="56580" y="54333"/>
                </a:cubicBezTo>
                <a:cubicBezTo>
                  <a:pt x="59774" y="54333"/>
                  <a:pt x="62977" y="52045"/>
                  <a:pt x="64781" y="49225"/>
                </a:cubicBezTo>
                <a:cubicBezTo>
                  <a:pt x="66688" y="46267"/>
                  <a:pt x="68200" y="42278"/>
                  <a:pt x="71662" y="41730"/>
                </a:cubicBezTo>
                <a:cubicBezTo>
                  <a:pt x="71880" y="41697"/>
                  <a:pt x="72095" y="41681"/>
                  <a:pt x="72307" y="41681"/>
                </a:cubicBezTo>
                <a:cubicBezTo>
                  <a:pt x="75699" y="41681"/>
                  <a:pt x="78260" y="45826"/>
                  <a:pt x="77579" y="49291"/>
                </a:cubicBezTo>
                <a:cubicBezTo>
                  <a:pt x="76856" y="52973"/>
                  <a:pt x="73788" y="55690"/>
                  <a:pt x="70654" y="57750"/>
                </a:cubicBezTo>
                <a:cubicBezTo>
                  <a:pt x="67520" y="59832"/>
                  <a:pt x="64080" y="61629"/>
                  <a:pt x="61823" y="64610"/>
                </a:cubicBezTo>
                <a:cubicBezTo>
                  <a:pt x="59565" y="67590"/>
                  <a:pt x="58952" y="72302"/>
                  <a:pt x="61691" y="74866"/>
                </a:cubicBezTo>
                <a:cubicBezTo>
                  <a:pt x="63116" y="76203"/>
                  <a:pt x="65132" y="76685"/>
                  <a:pt x="67082" y="76860"/>
                </a:cubicBezTo>
                <a:cubicBezTo>
                  <a:pt x="67708" y="76914"/>
                  <a:pt x="68333" y="76940"/>
                  <a:pt x="68957" y="76940"/>
                </a:cubicBezTo>
                <a:cubicBezTo>
                  <a:pt x="74187" y="76940"/>
                  <a:pt x="79285" y="75071"/>
                  <a:pt x="83299" y="71644"/>
                </a:cubicBezTo>
                <a:cubicBezTo>
                  <a:pt x="85710" y="69562"/>
                  <a:pt x="87967" y="66779"/>
                  <a:pt x="91145" y="66428"/>
                </a:cubicBezTo>
                <a:cubicBezTo>
                  <a:pt x="91390" y="66400"/>
                  <a:pt x="91636" y="66387"/>
                  <a:pt x="91881" y="66387"/>
                </a:cubicBezTo>
                <a:cubicBezTo>
                  <a:pt x="94718" y="66387"/>
                  <a:pt x="97568" y="68149"/>
                  <a:pt x="100289" y="68149"/>
                </a:cubicBezTo>
                <a:cubicBezTo>
                  <a:pt x="100930" y="68149"/>
                  <a:pt x="101565" y="68051"/>
                  <a:pt x="102190" y="67809"/>
                </a:cubicBezTo>
                <a:cubicBezTo>
                  <a:pt x="105346" y="66604"/>
                  <a:pt x="106222" y="62593"/>
                  <a:pt x="106507" y="59240"/>
                </a:cubicBezTo>
                <a:cubicBezTo>
                  <a:pt x="107603" y="46552"/>
                  <a:pt x="107187" y="33775"/>
                  <a:pt x="105280" y="21196"/>
                </a:cubicBezTo>
                <a:cubicBezTo>
                  <a:pt x="104798" y="18018"/>
                  <a:pt x="104184" y="14731"/>
                  <a:pt x="102300" y="12123"/>
                </a:cubicBezTo>
                <a:cubicBezTo>
                  <a:pt x="99560" y="8310"/>
                  <a:pt x="94717" y="6710"/>
                  <a:pt x="90181" y="5505"/>
                </a:cubicBezTo>
                <a:cubicBezTo>
                  <a:pt x="76133" y="1846"/>
                  <a:pt x="61710" y="0"/>
                  <a:pt x="472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253776" y="165499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2"/>
          </p:nvPr>
        </p:nvSpPr>
        <p:spPr>
          <a:xfrm>
            <a:off x="5147624" y="165499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5147624" y="3590425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253776" y="3590425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4"/>
          </p:nvPr>
        </p:nvSpPr>
        <p:spPr>
          <a:xfrm>
            <a:off x="713225" y="349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225" y="349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 rot="3037770" flipH="1">
            <a:off x="-1554136" y="3107492"/>
            <a:ext cx="3730002" cy="2389588"/>
          </a:xfrm>
          <a:custGeom>
            <a:avLst/>
            <a:gdLst/>
            <a:ahLst/>
            <a:cxnLst/>
            <a:rect l="l" t="t" r="r" b="b"/>
            <a:pathLst>
              <a:path w="97449" h="46255" extrusionOk="0">
                <a:moveTo>
                  <a:pt x="74744" y="1"/>
                </a:moveTo>
                <a:cubicBezTo>
                  <a:pt x="73665" y="1"/>
                  <a:pt x="72582" y="126"/>
                  <a:pt x="71545" y="354"/>
                </a:cubicBezTo>
                <a:cubicBezTo>
                  <a:pt x="67381" y="1318"/>
                  <a:pt x="63633" y="3663"/>
                  <a:pt x="60982" y="7016"/>
                </a:cubicBezTo>
                <a:cubicBezTo>
                  <a:pt x="56401" y="12802"/>
                  <a:pt x="55174" y="21348"/>
                  <a:pt x="48928" y="25271"/>
                </a:cubicBezTo>
                <a:cubicBezTo>
                  <a:pt x="46763" y="26626"/>
                  <a:pt x="44275" y="27202"/>
                  <a:pt x="41733" y="27202"/>
                </a:cubicBezTo>
                <a:cubicBezTo>
                  <a:pt x="38848" y="27202"/>
                  <a:pt x="35892" y="26460"/>
                  <a:pt x="33259" y="25271"/>
                </a:cubicBezTo>
                <a:cubicBezTo>
                  <a:pt x="29884" y="23737"/>
                  <a:pt x="26838" y="21524"/>
                  <a:pt x="23441" y="20055"/>
                </a:cubicBezTo>
                <a:cubicBezTo>
                  <a:pt x="21219" y="19096"/>
                  <a:pt x="19291" y="18671"/>
                  <a:pt x="17588" y="18671"/>
                </a:cubicBezTo>
                <a:cubicBezTo>
                  <a:pt x="11045" y="18671"/>
                  <a:pt x="7838" y="24946"/>
                  <a:pt x="4134" y="31276"/>
                </a:cubicBezTo>
                <a:cubicBezTo>
                  <a:pt x="1" y="38292"/>
                  <a:pt x="1915" y="46255"/>
                  <a:pt x="10098" y="46255"/>
                </a:cubicBezTo>
                <a:cubicBezTo>
                  <a:pt x="10809" y="46255"/>
                  <a:pt x="11568" y="46195"/>
                  <a:pt x="12374" y="46069"/>
                </a:cubicBezTo>
                <a:cubicBezTo>
                  <a:pt x="25979" y="43938"/>
                  <a:pt x="39720" y="42870"/>
                  <a:pt x="53471" y="42870"/>
                </a:cubicBezTo>
                <a:cubicBezTo>
                  <a:pt x="62490" y="42870"/>
                  <a:pt x="71515" y="43329"/>
                  <a:pt x="80508" y="44250"/>
                </a:cubicBezTo>
                <a:cubicBezTo>
                  <a:pt x="82197" y="44417"/>
                  <a:pt x="83935" y="44597"/>
                  <a:pt x="85647" y="44597"/>
                </a:cubicBezTo>
                <a:cubicBezTo>
                  <a:pt x="87754" y="44597"/>
                  <a:pt x="89820" y="44324"/>
                  <a:pt x="91706" y="43417"/>
                </a:cubicBezTo>
                <a:cubicBezTo>
                  <a:pt x="95147" y="41795"/>
                  <a:pt x="97448" y="37193"/>
                  <a:pt x="95301" y="34059"/>
                </a:cubicBezTo>
                <a:cubicBezTo>
                  <a:pt x="93503" y="31451"/>
                  <a:pt x="89734" y="31144"/>
                  <a:pt x="87236" y="29194"/>
                </a:cubicBezTo>
                <a:cubicBezTo>
                  <a:pt x="83554" y="26279"/>
                  <a:pt x="83598" y="20735"/>
                  <a:pt x="84146" y="16067"/>
                </a:cubicBezTo>
                <a:cubicBezTo>
                  <a:pt x="84694" y="11399"/>
                  <a:pt x="85154" y="5986"/>
                  <a:pt x="81867" y="2633"/>
                </a:cubicBezTo>
                <a:cubicBezTo>
                  <a:pt x="80027" y="763"/>
                  <a:pt x="77400" y="1"/>
                  <a:pt x="747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-9393776" flipH="1">
            <a:off x="7177236" y="-1458919"/>
            <a:ext cx="3097955" cy="3800763"/>
          </a:xfrm>
          <a:custGeom>
            <a:avLst/>
            <a:gdLst/>
            <a:ahLst/>
            <a:cxnLst/>
            <a:rect l="l" t="t" r="r" b="b"/>
            <a:pathLst>
              <a:path w="42603" h="52268" extrusionOk="0">
                <a:moveTo>
                  <a:pt x="23603" y="22025"/>
                </a:moveTo>
                <a:cubicBezTo>
                  <a:pt x="19329" y="23822"/>
                  <a:pt x="14705" y="20995"/>
                  <a:pt x="10432" y="19220"/>
                </a:cubicBezTo>
                <a:cubicBezTo>
                  <a:pt x="9029" y="18650"/>
                  <a:pt x="7517" y="18168"/>
                  <a:pt x="6005" y="18299"/>
                </a:cubicBezTo>
                <a:cubicBezTo>
                  <a:pt x="2564" y="18584"/>
                  <a:pt x="0" y="22595"/>
                  <a:pt x="1162" y="25860"/>
                </a:cubicBezTo>
                <a:cubicBezTo>
                  <a:pt x="2126" y="28512"/>
                  <a:pt x="4953" y="30243"/>
                  <a:pt x="5545" y="33004"/>
                </a:cubicBezTo>
                <a:cubicBezTo>
                  <a:pt x="6071" y="35349"/>
                  <a:pt x="4800" y="37694"/>
                  <a:pt x="4712" y="40105"/>
                </a:cubicBezTo>
                <a:cubicBezTo>
                  <a:pt x="4580" y="43545"/>
                  <a:pt x="6925" y="46723"/>
                  <a:pt x="9884" y="48476"/>
                </a:cubicBezTo>
                <a:cubicBezTo>
                  <a:pt x="12864" y="50230"/>
                  <a:pt x="16371" y="50821"/>
                  <a:pt x="19789" y="51238"/>
                </a:cubicBezTo>
                <a:cubicBezTo>
                  <a:pt x="26057" y="52005"/>
                  <a:pt x="32391" y="52268"/>
                  <a:pt x="38702" y="52070"/>
                </a:cubicBezTo>
                <a:cubicBezTo>
                  <a:pt x="39513" y="52027"/>
                  <a:pt x="40433" y="51939"/>
                  <a:pt x="40915" y="51281"/>
                </a:cubicBezTo>
                <a:cubicBezTo>
                  <a:pt x="41244" y="50821"/>
                  <a:pt x="41266" y="50230"/>
                  <a:pt x="41288" y="49660"/>
                </a:cubicBezTo>
                <a:cubicBezTo>
                  <a:pt x="41441" y="35875"/>
                  <a:pt x="42603" y="19308"/>
                  <a:pt x="36795" y="6400"/>
                </a:cubicBezTo>
                <a:cubicBezTo>
                  <a:pt x="34166" y="548"/>
                  <a:pt x="30352" y="0"/>
                  <a:pt x="29322" y="7101"/>
                </a:cubicBezTo>
                <a:cubicBezTo>
                  <a:pt x="28577" y="12295"/>
                  <a:pt x="29695" y="19483"/>
                  <a:pt x="23603" y="2202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20000" y="1843250"/>
            <a:ext cx="3852000" cy="27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20000" y="350178"/>
            <a:ext cx="4535700" cy="11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/>
          <p:nvPr/>
        </p:nvSpPr>
        <p:spPr>
          <a:xfrm rot="9107666">
            <a:off x="7219352" y="-968082"/>
            <a:ext cx="2805074" cy="3473564"/>
          </a:xfrm>
          <a:custGeom>
            <a:avLst/>
            <a:gdLst/>
            <a:ahLst/>
            <a:cxnLst/>
            <a:rect l="l" t="t" r="r" b="b"/>
            <a:pathLst>
              <a:path w="71116" h="88064" extrusionOk="0">
                <a:moveTo>
                  <a:pt x="5463" y="0"/>
                </a:moveTo>
                <a:cubicBezTo>
                  <a:pt x="4421" y="0"/>
                  <a:pt x="3497" y="268"/>
                  <a:pt x="2850" y="885"/>
                </a:cubicBezTo>
                <a:cubicBezTo>
                  <a:pt x="1" y="3603"/>
                  <a:pt x="1645" y="13618"/>
                  <a:pt x="1579" y="17124"/>
                </a:cubicBezTo>
                <a:lnTo>
                  <a:pt x="746" y="60165"/>
                </a:lnTo>
                <a:cubicBezTo>
                  <a:pt x="680" y="64307"/>
                  <a:pt x="637" y="68624"/>
                  <a:pt x="2477" y="72328"/>
                </a:cubicBezTo>
                <a:cubicBezTo>
                  <a:pt x="4362" y="76141"/>
                  <a:pt x="7956" y="78749"/>
                  <a:pt x="11484" y="81160"/>
                </a:cubicBezTo>
                <a:cubicBezTo>
                  <a:pt x="16525" y="84578"/>
                  <a:pt x="22047" y="87997"/>
                  <a:pt x="28162" y="88063"/>
                </a:cubicBezTo>
                <a:cubicBezTo>
                  <a:pt x="28224" y="88064"/>
                  <a:pt x="28287" y="88064"/>
                  <a:pt x="28350" y="88064"/>
                </a:cubicBezTo>
                <a:cubicBezTo>
                  <a:pt x="29955" y="88064"/>
                  <a:pt x="31588" y="87788"/>
                  <a:pt x="32895" y="86923"/>
                </a:cubicBezTo>
                <a:cubicBezTo>
                  <a:pt x="35657" y="85104"/>
                  <a:pt x="36292" y="81335"/>
                  <a:pt x="38374" y="78749"/>
                </a:cubicBezTo>
                <a:cubicBezTo>
                  <a:pt x="41059" y="75436"/>
                  <a:pt x="45711" y="74541"/>
                  <a:pt x="49965" y="74541"/>
                </a:cubicBezTo>
                <a:cubicBezTo>
                  <a:pt x="50017" y="74541"/>
                  <a:pt x="50069" y="74541"/>
                  <a:pt x="50121" y="74541"/>
                </a:cubicBezTo>
                <a:cubicBezTo>
                  <a:pt x="52557" y="74554"/>
                  <a:pt x="55021" y="74782"/>
                  <a:pt x="57455" y="74782"/>
                </a:cubicBezTo>
                <a:cubicBezTo>
                  <a:pt x="59333" y="74782"/>
                  <a:pt x="61193" y="74646"/>
                  <a:pt x="63007" y="74169"/>
                </a:cubicBezTo>
                <a:cubicBezTo>
                  <a:pt x="67171" y="73073"/>
                  <a:pt x="71115" y="69391"/>
                  <a:pt x="70633" y="65118"/>
                </a:cubicBezTo>
                <a:cubicBezTo>
                  <a:pt x="69866" y="58499"/>
                  <a:pt x="60180" y="56593"/>
                  <a:pt x="57988" y="50325"/>
                </a:cubicBezTo>
                <a:cubicBezTo>
                  <a:pt x="56892" y="47191"/>
                  <a:pt x="57966" y="43729"/>
                  <a:pt x="57988" y="40398"/>
                </a:cubicBezTo>
                <a:cubicBezTo>
                  <a:pt x="58032" y="32881"/>
                  <a:pt x="51874" y="25802"/>
                  <a:pt x="44423" y="24816"/>
                </a:cubicBezTo>
                <a:cubicBezTo>
                  <a:pt x="43637" y="24714"/>
                  <a:pt x="42848" y="24672"/>
                  <a:pt x="42057" y="24672"/>
                </a:cubicBezTo>
                <a:cubicBezTo>
                  <a:pt x="38331" y="24672"/>
                  <a:pt x="34558" y="25605"/>
                  <a:pt x="30861" y="25605"/>
                </a:cubicBezTo>
                <a:cubicBezTo>
                  <a:pt x="29608" y="25605"/>
                  <a:pt x="28363" y="25498"/>
                  <a:pt x="27132" y="25211"/>
                </a:cubicBezTo>
                <a:cubicBezTo>
                  <a:pt x="23888" y="24444"/>
                  <a:pt x="21039" y="22515"/>
                  <a:pt x="19155" y="19776"/>
                </a:cubicBezTo>
                <a:cubicBezTo>
                  <a:pt x="16372" y="15721"/>
                  <a:pt x="16043" y="10506"/>
                  <a:pt x="13917" y="6101"/>
                </a:cubicBezTo>
                <a:cubicBezTo>
                  <a:pt x="13917" y="3103"/>
                  <a:pt x="9008" y="0"/>
                  <a:pt x="54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 rot="3761540">
            <a:off x="-892364" y="3865463"/>
            <a:ext cx="3211173" cy="1933877"/>
          </a:xfrm>
          <a:custGeom>
            <a:avLst/>
            <a:gdLst/>
            <a:ahLst/>
            <a:cxnLst/>
            <a:rect l="l" t="t" r="r" b="b"/>
            <a:pathLst>
              <a:path w="97449" h="46255" extrusionOk="0">
                <a:moveTo>
                  <a:pt x="74744" y="1"/>
                </a:moveTo>
                <a:cubicBezTo>
                  <a:pt x="73665" y="1"/>
                  <a:pt x="72582" y="126"/>
                  <a:pt x="71545" y="354"/>
                </a:cubicBezTo>
                <a:cubicBezTo>
                  <a:pt x="67381" y="1318"/>
                  <a:pt x="63633" y="3663"/>
                  <a:pt x="60982" y="7016"/>
                </a:cubicBezTo>
                <a:cubicBezTo>
                  <a:pt x="56401" y="12802"/>
                  <a:pt x="55174" y="21348"/>
                  <a:pt x="48928" y="25271"/>
                </a:cubicBezTo>
                <a:cubicBezTo>
                  <a:pt x="46763" y="26626"/>
                  <a:pt x="44275" y="27202"/>
                  <a:pt x="41733" y="27202"/>
                </a:cubicBezTo>
                <a:cubicBezTo>
                  <a:pt x="38848" y="27202"/>
                  <a:pt x="35892" y="26460"/>
                  <a:pt x="33259" y="25271"/>
                </a:cubicBezTo>
                <a:cubicBezTo>
                  <a:pt x="29884" y="23737"/>
                  <a:pt x="26838" y="21524"/>
                  <a:pt x="23441" y="20055"/>
                </a:cubicBezTo>
                <a:cubicBezTo>
                  <a:pt x="21219" y="19096"/>
                  <a:pt x="19291" y="18671"/>
                  <a:pt x="17588" y="18671"/>
                </a:cubicBezTo>
                <a:cubicBezTo>
                  <a:pt x="11045" y="18671"/>
                  <a:pt x="7838" y="24946"/>
                  <a:pt x="4134" y="31276"/>
                </a:cubicBezTo>
                <a:cubicBezTo>
                  <a:pt x="1" y="38292"/>
                  <a:pt x="1915" y="46255"/>
                  <a:pt x="10098" y="46255"/>
                </a:cubicBezTo>
                <a:cubicBezTo>
                  <a:pt x="10809" y="46255"/>
                  <a:pt x="11568" y="46195"/>
                  <a:pt x="12374" y="46069"/>
                </a:cubicBezTo>
                <a:cubicBezTo>
                  <a:pt x="25979" y="43938"/>
                  <a:pt x="39720" y="42870"/>
                  <a:pt x="53471" y="42870"/>
                </a:cubicBezTo>
                <a:cubicBezTo>
                  <a:pt x="62490" y="42870"/>
                  <a:pt x="71515" y="43329"/>
                  <a:pt x="80508" y="44250"/>
                </a:cubicBezTo>
                <a:cubicBezTo>
                  <a:pt x="82197" y="44417"/>
                  <a:pt x="83935" y="44597"/>
                  <a:pt x="85647" y="44597"/>
                </a:cubicBezTo>
                <a:cubicBezTo>
                  <a:pt x="87754" y="44597"/>
                  <a:pt x="89820" y="44324"/>
                  <a:pt x="91706" y="43417"/>
                </a:cubicBezTo>
                <a:cubicBezTo>
                  <a:pt x="95147" y="41795"/>
                  <a:pt x="97448" y="37193"/>
                  <a:pt x="95301" y="34059"/>
                </a:cubicBezTo>
                <a:cubicBezTo>
                  <a:pt x="93503" y="31451"/>
                  <a:pt x="89734" y="31144"/>
                  <a:pt x="87236" y="29194"/>
                </a:cubicBezTo>
                <a:cubicBezTo>
                  <a:pt x="83554" y="26279"/>
                  <a:pt x="83598" y="20735"/>
                  <a:pt x="84146" y="16067"/>
                </a:cubicBezTo>
                <a:cubicBezTo>
                  <a:pt x="84694" y="11399"/>
                  <a:pt x="85154" y="5986"/>
                  <a:pt x="81867" y="2633"/>
                </a:cubicBezTo>
                <a:cubicBezTo>
                  <a:pt x="80027" y="763"/>
                  <a:pt x="77400" y="1"/>
                  <a:pt x="747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2391925" y="124017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2391925" y="2221511"/>
            <a:ext cx="43602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/>
          <p:nvPr/>
        </p:nvSpPr>
        <p:spPr>
          <a:xfrm rot="-148896">
            <a:off x="-1543028" y="1475457"/>
            <a:ext cx="5066476" cy="5891693"/>
          </a:xfrm>
          <a:custGeom>
            <a:avLst/>
            <a:gdLst/>
            <a:ahLst/>
            <a:cxnLst/>
            <a:rect l="l" t="t" r="r" b="b"/>
            <a:pathLst>
              <a:path w="140848" h="163789" extrusionOk="0">
                <a:moveTo>
                  <a:pt x="53298" y="0"/>
                </a:moveTo>
                <a:cubicBezTo>
                  <a:pt x="52425" y="0"/>
                  <a:pt x="51497" y="76"/>
                  <a:pt x="50514" y="234"/>
                </a:cubicBezTo>
                <a:cubicBezTo>
                  <a:pt x="38373" y="2206"/>
                  <a:pt x="26079" y="475"/>
                  <a:pt x="13828" y="3039"/>
                </a:cubicBezTo>
                <a:cubicBezTo>
                  <a:pt x="10738" y="3674"/>
                  <a:pt x="7539" y="4529"/>
                  <a:pt x="5216" y="6633"/>
                </a:cubicBezTo>
                <a:cubicBezTo>
                  <a:pt x="0" y="11389"/>
                  <a:pt x="1424" y="19738"/>
                  <a:pt x="2564" y="26685"/>
                </a:cubicBezTo>
                <a:cubicBezTo>
                  <a:pt x="5150" y="42530"/>
                  <a:pt x="3879" y="58703"/>
                  <a:pt x="3222" y="74745"/>
                </a:cubicBezTo>
                <a:cubicBezTo>
                  <a:pt x="2213" y="99267"/>
                  <a:pt x="2630" y="123856"/>
                  <a:pt x="3046" y="148401"/>
                </a:cubicBezTo>
                <a:cubicBezTo>
                  <a:pt x="3068" y="149979"/>
                  <a:pt x="3156" y="151710"/>
                  <a:pt x="4252" y="152828"/>
                </a:cubicBezTo>
                <a:cubicBezTo>
                  <a:pt x="5062" y="153682"/>
                  <a:pt x="6290" y="154011"/>
                  <a:pt x="7451" y="154274"/>
                </a:cubicBezTo>
                <a:cubicBezTo>
                  <a:pt x="18277" y="156772"/>
                  <a:pt x="29410" y="157890"/>
                  <a:pt x="40477" y="158986"/>
                </a:cubicBezTo>
                <a:cubicBezTo>
                  <a:pt x="63860" y="161331"/>
                  <a:pt x="87309" y="163654"/>
                  <a:pt x="110824" y="163785"/>
                </a:cubicBezTo>
                <a:cubicBezTo>
                  <a:pt x="111155" y="163788"/>
                  <a:pt x="111486" y="163789"/>
                  <a:pt x="111819" y="163789"/>
                </a:cubicBezTo>
                <a:cubicBezTo>
                  <a:pt x="120214" y="163789"/>
                  <a:pt x="129390" y="162904"/>
                  <a:pt x="134997" y="156728"/>
                </a:cubicBezTo>
                <a:cubicBezTo>
                  <a:pt x="140848" y="150285"/>
                  <a:pt x="140344" y="139547"/>
                  <a:pt x="134887" y="132797"/>
                </a:cubicBezTo>
                <a:cubicBezTo>
                  <a:pt x="130811" y="127757"/>
                  <a:pt x="124434" y="124535"/>
                  <a:pt x="121606" y="118684"/>
                </a:cubicBezTo>
                <a:cubicBezTo>
                  <a:pt x="119108" y="113490"/>
                  <a:pt x="119985" y="107376"/>
                  <a:pt x="119196" y="101656"/>
                </a:cubicBezTo>
                <a:cubicBezTo>
                  <a:pt x="118188" y="94337"/>
                  <a:pt x="113498" y="86885"/>
                  <a:pt x="106266" y="85373"/>
                </a:cubicBezTo>
                <a:cubicBezTo>
                  <a:pt x="105287" y="85170"/>
                  <a:pt x="104311" y="85079"/>
                  <a:pt x="103339" y="85079"/>
                </a:cubicBezTo>
                <a:cubicBezTo>
                  <a:pt x="95647" y="85079"/>
                  <a:pt x="88148" y="90738"/>
                  <a:pt x="80361" y="90738"/>
                </a:cubicBezTo>
                <a:cubicBezTo>
                  <a:pt x="79706" y="90738"/>
                  <a:pt x="79049" y="90698"/>
                  <a:pt x="78390" y="90611"/>
                </a:cubicBezTo>
                <a:cubicBezTo>
                  <a:pt x="73678" y="89954"/>
                  <a:pt x="69602" y="87017"/>
                  <a:pt x="67520" y="82744"/>
                </a:cubicBezTo>
                <a:cubicBezTo>
                  <a:pt x="65592" y="78755"/>
                  <a:pt x="65373" y="73627"/>
                  <a:pt x="61800" y="70997"/>
                </a:cubicBezTo>
                <a:cubicBezTo>
                  <a:pt x="60258" y="69866"/>
                  <a:pt x="58457" y="69477"/>
                  <a:pt x="56558" y="69477"/>
                </a:cubicBezTo>
                <a:cubicBezTo>
                  <a:pt x="54005" y="69477"/>
                  <a:pt x="51275" y="70181"/>
                  <a:pt x="48761" y="70734"/>
                </a:cubicBezTo>
                <a:cubicBezTo>
                  <a:pt x="47468" y="71019"/>
                  <a:pt x="46056" y="71194"/>
                  <a:pt x="44662" y="71194"/>
                </a:cubicBezTo>
                <a:cubicBezTo>
                  <a:pt x="41333" y="71194"/>
                  <a:pt x="38106" y="70191"/>
                  <a:pt x="36839" y="67272"/>
                </a:cubicBezTo>
                <a:cubicBezTo>
                  <a:pt x="35174" y="63415"/>
                  <a:pt x="38417" y="59097"/>
                  <a:pt x="42077" y="56994"/>
                </a:cubicBezTo>
                <a:cubicBezTo>
                  <a:pt x="45715" y="54890"/>
                  <a:pt x="50076" y="53750"/>
                  <a:pt x="52925" y="50660"/>
                </a:cubicBezTo>
                <a:cubicBezTo>
                  <a:pt x="57768" y="45400"/>
                  <a:pt x="56300" y="37182"/>
                  <a:pt x="57834" y="30257"/>
                </a:cubicBezTo>
                <a:cubicBezTo>
                  <a:pt x="58732" y="26247"/>
                  <a:pt x="60683" y="22543"/>
                  <a:pt x="62151" y="18708"/>
                </a:cubicBezTo>
                <a:cubicBezTo>
                  <a:pt x="65825" y="9051"/>
                  <a:pt x="62841" y="0"/>
                  <a:pt x="532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 rot="6299984">
            <a:off x="6809778" y="-1513769"/>
            <a:ext cx="4138943" cy="3523538"/>
          </a:xfrm>
          <a:custGeom>
            <a:avLst/>
            <a:gdLst/>
            <a:ahLst/>
            <a:cxnLst/>
            <a:rect l="l" t="t" r="r" b="b"/>
            <a:pathLst>
              <a:path w="63839" h="54347" extrusionOk="0">
                <a:moveTo>
                  <a:pt x="28569" y="0"/>
                </a:moveTo>
                <a:cubicBezTo>
                  <a:pt x="27798" y="0"/>
                  <a:pt x="27028" y="70"/>
                  <a:pt x="26277" y="210"/>
                </a:cubicBezTo>
                <a:cubicBezTo>
                  <a:pt x="12580" y="2796"/>
                  <a:pt x="15998" y="18487"/>
                  <a:pt x="8306" y="27538"/>
                </a:cubicBezTo>
                <a:cubicBezTo>
                  <a:pt x="5392" y="31000"/>
                  <a:pt x="1578" y="34178"/>
                  <a:pt x="899" y="38649"/>
                </a:cubicBezTo>
                <a:cubicBezTo>
                  <a:pt x="0" y="44412"/>
                  <a:pt x="4887" y="49562"/>
                  <a:pt x="10103" y="52214"/>
                </a:cubicBezTo>
                <a:cubicBezTo>
                  <a:pt x="12361" y="53375"/>
                  <a:pt x="14793" y="54274"/>
                  <a:pt x="17313" y="54340"/>
                </a:cubicBezTo>
                <a:cubicBezTo>
                  <a:pt x="17452" y="54344"/>
                  <a:pt x="17591" y="54347"/>
                  <a:pt x="17729" y="54347"/>
                </a:cubicBezTo>
                <a:cubicBezTo>
                  <a:pt x="23950" y="54347"/>
                  <a:pt x="29307" y="49610"/>
                  <a:pt x="35503" y="48795"/>
                </a:cubicBezTo>
                <a:cubicBezTo>
                  <a:pt x="36257" y="48698"/>
                  <a:pt x="37011" y="48659"/>
                  <a:pt x="37766" y="48659"/>
                </a:cubicBezTo>
                <a:cubicBezTo>
                  <a:pt x="40234" y="48659"/>
                  <a:pt x="42705" y="49072"/>
                  <a:pt x="45189" y="49190"/>
                </a:cubicBezTo>
                <a:cubicBezTo>
                  <a:pt x="45555" y="49205"/>
                  <a:pt x="45922" y="49213"/>
                  <a:pt x="46290" y="49213"/>
                </a:cubicBezTo>
                <a:cubicBezTo>
                  <a:pt x="51579" y="49213"/>
                  <a:pt x="57097" y="47567"/>
                  <a:pt x="60354" y="43470"/>
                </a:cubicBezTo>
                <a:cubicBezTo>
                  <a:pt x="63839" y="39065"/>
                  <a:pt x="63379" y="31504"/>
                  <a:pt x="58470" y="28787"/>
                </a:cubicBezTo>
                <a:cubicBezTo>
                  <a:pt x="56322" y="27581"/>
                  <a:pt x="53736" y="27472"/>
                  <a:pt x="51347" y="26771"/>
                </a:cubicBezTo>
                <a:cubicBezTo>
                  <a:pt x="46329" y="25280"/>
                  <a:pt x="42406" y="21358"/>
                  <a:pt x="40916" y="16317"/>
                </a:cubicBezTo>
                <a:cubicBezTo>
                  <a:pt x="39820" y="12570"/>
                  <a:pt x="40171" y="8340"/>
                  <a:pt x="38176" y="4965"/>
                </a:cubicBezTo>
                <a:cubicBezTo>
                  <a:pt x="36262" y="1702"/>
                  <a:pt x="32391" y="0"/>
                  <a:pt x="285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 rot="7738864">
            <a:off x="7146271" y="3133247"/>
            <a:ext cx="2060167" cy="1997137"/>
            <a:chOff x="-27619" y="-85186"/>
            <a:chExt cx="1786567" cy="1731908"/>
          </a:xfrm>
        </p:grpSpPr>
        <p:sp>
          <p:nvSpPr>
            <p:cNvPr id="71" name="Google Shape;71;p9"/>
            <p:cNvSpPr/>
            <p:nvPr/>
          </p:nvSpPr>
          <p:spPr>
            <a:xfrm rot="356449">
              <a:off x="782262" y="159086"/>
              <a:ext cx="137628" cy="312937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 rot="-9612816">
              <a:off x="349308" y="163306"/>
              <a:ext cx="133330" cy="408687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 rot="8610207">
              <a:off x="828552" y="282207"/>
              <a:ext cx="458974" cy="360174"/>
            </a:xfrm>
            <a:custGeom>
              <a:avLst/>
              <a:gdLst/>
              <a:ahLst/>
              <a:cxnLst/>
              <a:rect l="l" t="t" r="r" b="b"/>
              <a:pathLst>
                <a:path w="14991" h="11764" extrusionOk="0">
                  <a:moveTo>
                    <a:pt x="1" y="1"/>
                  </a:moveTo>
                  <a:cubicBezTo>
                    <a:pt x="264" y="3310"/>
                    <a:pt x="1842" y="6378"/>
                    <a:pt x="4384" y="8504"/>
                  </a:cubicBezTo>
                  <a:cubicBezTo>
                    <a:pt x="6048" y="9900"/>
                    <a:pt x="9331" y="11764"/>
                    <a:pt x="11888" y="11764"/>
                  </a:cubicBezTo>
                  <a:cubicBezTo>
                    <a:pt x="12261" y="11764"/>
                    <a:pt x="12618" y="11724"/>
                    <a:pt x="12953" y="11638"/>
                  </a:cubicBezTo>
                  <a:cubicBezTo>
                    <a:pt x="14991" y="11134"/>
                    <a:pt x="13259" y="9928"/>
                    <a:pt x="12164" y="8657"/>
                  </a:cubicBezTo>
                  <a:cubicBezTo>
                    <a:pt x="10937" y="7211"/>
                    <a:pt x="9600" y="5852"/>
                    <a:pt x="8197" y="4581"/>
                  </a:cubicBezTo>
                  <a:cubicBezTo>
                    <a:pt x="5808" y="2477"/>
                    <a:pt x="3069" y="7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 rot="8100000">
              <a:off x="184927" y="50015"/>
              <a:ext cx="631236" cy="600726"/>
            </a:xfrm>
            <a:custGeom>
              <a:avLst/>
              <a:gdLst/>
              <a:ahLst/>
              <a:cxnLst/>
              <a:rect l="l" t="t" r="r" b="b"/>
              <a:pathLst>
                <a:path w="16262" h="15476" extrusionOk="0">
                  <a:moveTo>
                    <a:pt x="16262" y="1"/>
                  </a:moveTo>
                  <a:cubicBezTo>
                    <a:pt x="13238" y="1513"/>
                    <a:pt x="10433" y="3419"/>
                    <a:pt x="7934" y="5699"/>
                  </a:cubicBezTo>
                  <a:cubicBezTo>
                    <a:pt x="5765" y="7671"/>
                    <a:pt x="3836" y="9906"/>
                    <a:pt x="2214" y="12317"/>
                  </a:cubicBezTo>
                  <a:cubicBezTo>
                    <a:pt x="1930" y="12733"/>
                    <a:pt x="1" y="15275"/>
                    <a:pt x="834" y="15473"/>
                  </a:cubicBezTo>
                  <a:cubicBezTo>
                    <a:pt x="842" y="15475"/>
                    <a:pt x="851" y="15476"/>
                    <a:pt x="860" y="15476"/>
                  </a:cubicBezTo>
                  <a:cubicBezTo>
                    <a:pt x="1350" y="15476"/>
                    <a:pt x="2835" y="12638"/>
                    <a:pt x="3222" y="12207"/>
                  </a:cubicBezTo>
                  <a:cubicBezTo>
                    <a:pt x="8504" y="6466"/>
                    <a:pt x="9381" y="5633"/>
                    <a:pt x="1626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 rot="8100000">
              <a:off x="692405" y="-163300"/>
              <a:ext cx="210153" cy="1061829"/>
            </a:xfrm>
            <a:custGeom>
              <a:avLst/>
              <a:gdLst/>
              <a:ahLst/>
              <a:cxnLst/>
              <a:rect l="l" t="t" r="r" b="b"/>
              <a:pathLst>
                <a:path w="5414" h="27355" extrusionOk="0">
                  <a:moveTo>
                    <a:pt x="4060" y="1"/>
                  </a:moveTo>
                  <a:cubicBezTo>
                    <a:pt x="2191" y="1"/>
                    <a:pt x="2896" y="6640"/>
                    <a:pt x="3091" y="7763"/>
                  </a:cubicBezTo>
                  <a:cubicBezTo>
                    <a:pt x="3398" y="9428"/>
                    <a:pt x="3967" y="11094"/>
                    <a:pt x="3989" y="12781"/>
                  </a:cubicBezTo>
                  <a:cubicBezTo>
                    <a:pt x="4033" y="14644"/>
                    <a:pt x="3463" y="16463"/>
                    <a:pt x="2893" y="18238"/>
                  </a:cubicBezTo>
                  <a:lnTo>
                    <a:pt x="1" y="27355"/>
                  </a:lnTo>
                  <a:cubicBezTo>
                    <a:pt x="1075" y="26522"/>
                    <a:pt x="1644" y="25207"/>
                    <a:pt x="2192" y="23958"/>
                  </a:cubicBezTo>
                  <a:cubicBezTo>
                    <a:pt x="3310" y="21306"/>
                    <a:pt x="4428" y="18611"/>
                    <a:pt x="5085" y="15806"/>
                  </a:cubicBezTo>
                  <a:cubicBezTo>
                    <a:pt x="5304" y="14929"/>
                    <a:pt x="5414" y="14052"/>
                    <a:pt x="5392" y="13154"/>
                  </a:cubicBezTo>
                  <a:cubicBezTo>
                    <a:pt x="5304" y="11992"/>
                    <a:pt x="4888" y="10875"/>
                    <a:pt x="4537" y="9757"/>
                  </a:cubicBezTo>
                  <a:cubicBezTo>
                    <a:pt x="3551" y="6404"/>
                    <a:pt x="3945" y="3402"/>
                    <a:pt x="4143" y="5"/>
                  </a:cubicBezTo>
                  <a:cubicBezTo>
                    <a:pt x="4115" y="2"/>
                    <a:pt x="4087" y="1"/>
                    <a:pt x="406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 rot="8100000">
              <a:off x="110063" y="762111"/>
              <a:ext cx="780952" cy="712906"/>
            </a:xfrm>
            <a:custGeom>
              <a:avLst/>
              <a:gdLst/>
              <a:ahLst/>
              <a:cxnLst/>
              <a:rect l="l" t="t" r="r" b="b"/>
              <a:pathLst>
                <a:path w="20119" h="18366" extrusionOk="0">
                  <a:moveTo>
                    <a:pt x="20118" y="1"/>
                  </a:moveTo>
                  <a:lnTo>
                    <a:pt x="20118" y="1"/>
                  </a:lnTo>
                  <a:cubicBezTo>
                    <a:pt x="14859" y="2148"/>
                    <a:pt x="9972" y="5348"/>
                    <a:pt x="6356" y="9709"/>
                  </a:cubicBezTo>
                  <a:cubicBezTo>
                    <a:pt x="4077" y="12470"/>
                    <a:pt x="2236" y="15582"/>
                    <a:pt x="0" y="18366"/>
                  </a:cubicBezTo>
                  <a:cubicBezTo>
                    <a:pt x="1995" y="17533"/>
                    <a:pt x="4077" y="16503"/>
                    <a:pt x="6137" y="15692"/>
                  </a:cubicBezTo>
                  <a:cubicBezTo>
                    <a:pt x="9599" y="14355"/>
                    <a:pt x="12887" y="12470"/>
                    <a:pt x="15472" y="9819"/>
                  </a:cubicBezTo>
                  <a:cubicBezTo>
                    <a:pt x="18058" y="7167"/>
                    <a:pt x="19877" y="3683"/>
                    <a:pt x="2011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 rot="8100000">
              <a:off x="1149667" y="636926"/>
              <a:ext cx="366701" cy="838012"/>
            </a:xfrm>
            <a:custGeom>
              <a:avLst/>
              <a:gdLst/>
              <a:ahLst/>
              <a:cxnLst/>
              <a:rect l="l" t="t" r="r" b="b"/>
              <a:pathLst>
                <a:path w="9447" h="21589" extrusionOk="0">
                  <a:moveTo>
                    <a:pt x="8197" y="0"/>
                  </a:moveTo>
                  <a:lnTo>
                    <a:pt x="8197" y="0"/>
                  </a:lnTo>
                  <a:cubicBezTo>
                    <a:pt x="6992" y="1162"/>
                    <a:pt x="5896" y="2433"/>
                    <a:pt x="4954" y="3792"/>
                  </a:cubicBezTo>
                  <a:cubicBezTo>
                    <a:pt x="2740" y="6991"/>
                    <a:pt x="1381" y="10673"/>
                    <a:pt x="943" y="14508"/>
                  </a:cubicBezTo>
                  <a:cubicBezTo>
                    <a:pt x="768" y="16042"/>
                    <a:pt x="1" y="21477"/>
                    <a:pt x="2258" y="21587"/>
                  </a:cubicBezTo>
                  <a:cubicBezTo>
                    <a:pt x="2289" y="21588"/>
                    <a:pt x="2319" y="21589"/>
                    <a:pt x="2349" y="21589"/>
                  </a:cubicBezTo>
                  <a:cubicBezTo>
                    <a:pt x="4346" y="21589"/>
                    <a:pt x="5974" y="18781"/>
                    <a:pt x="6816" y="17335"/>
                  </a:cubicBezTo>
                  <a:cubicBezTo>
                    <a:pt x="7320" y="16480"/>
                    <a:pt x="7715" y="15560"/>
                    <a:pt x="8000" y="14596"/>
                  </a:cubicBezTo>
                  <a:cubicBezTo>
                    <a:pt x="9446" y="9709"/>
                    <a:pt x="8482" y="4734"/>
                    <a:pt x="819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 rot="8100000">
              <a:off x="615728" y="518363"/>
              <a:ext cx="221837" cy="679912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rot="-4422828">
            <a:off x="-1525997" y="2837717"/>
            <a:ext cx="2147284" cy="2659013"/>
          </a:xfrm>
          <a:custGeom>
            <a:avLst/>
            <a:gdLst/>
            <a:ahLst/>
            <a:cxnLst/>
            <a:rect l="l" t="t" r="r" b="b"/>
            <a:pathLst>
              <a:path w="71116" h="88064" extrusionOk="0">
                <a:moveTo>
                  <a:pt x="5463" y="0"/>
                </a:moveTo>
                <a:cubicBezTo>
                  <a:pt x="4421" y="0"/>
                  <a:pt x="3497" y="268"/>
                  <a:pt x="2850" y="885"/>
                </a:cubicBezTo>
                <a:cubicBezTo>
                  <a:pt x="1" y="3603"/>
                  <a:pt x="1645" y="13618"/>
                  <a:pt x="1579" y="17124"/>
                </a:cubicBezTo>
                <a:lnTo>
                  <a:pt x="746" y="60165"/>
                </a:lnTo>
                <a:cubicBezTo>
                  <a:pt x="680" y="64307"/>
                  <a:pt x="637" y="68624"/>
                  <a:pt x="2477" y="72328"/>
                </a:cubicBezTo>
                <a:cubicBezTo>
                  <a:pt x="4362" y="76141"/>
                  <a:pt x="7956" y="78749"/>
                  <a:pt x="11484" y="81160"/>
                </a:cubicBezTo>
                <a:cubicBezTo>
                  <a:pt x="16525" y="84578"/>
                  <a:pt x="22047" y="87997"/>
                  <a:pt x="28162" y="88063"/>
                </a:cubicBezTo>
                <a:cubicBezTo>
                  <a:pt x="28224" y="88064"/>
                  <a:pt x="28287" y="88064"/>
                  <a:pt x="28350" y="88064"/>
                </a:cubicBezTo>
                <a:cubicBezTo>
                  <a:pt x="29955" y="88064"/>
                  <a:pt x="31588" y="87788"/>
                  <a:pt x="32895" y="86923"/>
                </a:cubicBezTo>
                <a:cubicBezTo>
                  <a:pt x="35657" y="85104"/>
                  <a:pt x="36292" y="81335"/>
                  <a:pt x="38374" y="78749"/>
                </a:cubicBezTo>
                <a:cubicBezTo>
                  <a:pt x="41059" y="75436"/>
                  <a:pt x="45711" y="74541"/>
                  <a:pt x="49965" y="74541"/>
                </a:cubicBezTo>
                <a:cubicBezTo>
                  <a:pt x="50017" y="74541"/>
                  <a:pt x="50069" y="74541"/>
                  <a:pt x="50121" y="74541"/>
                </a:cubicBezTo>
                <a:cubicBezTo>
                  <a:pt x="52557" y="74554"/>
                  <a:pt x="55021" y="74782"/>
                  <a:pt x="57455" y="74782"/>
                </a:cubicBezTo>
                <a:cubicBezTo>
                  <a:pt x="59333" y="74782"/>
                  <a:pt x="61193" y="74646"/>
                  <a:pt x="63007" y="74169"/>
                </a:cubicBezTo>
                <a:cubicBezTo>
                  <a:pt x="67171" y="73073"/>
                  <a:pt x="71115" y="69391"/>
                  <a:pt x="70633" y="65118"/>
                </a:cubicBezTo>
                <a:cubicBezTo>
                  <a:pt x="69866" y="58499"/>
                  <a:pt x="60180" y="56593"/>
                  <a:pt x="57988" y="50325"/>
                </a:cubicBezTo>
                <a:cubicBezTo>
                  <a:pt x="56892" y="47191"/>
                  <a:pt x="57966" y="43729"/>
                  <a:pt x="57988" y="40398"/>
                </a:cubicBezTo>
                <a:cubicBezTo>
                  <a:pt x="58032" y="32881"/>
                  <a:pt x="51874" y="25802"/>
                  <a:pt x="44423" y="24816"/>
                </a:cubicBezTo>
                <a:cubicBezTo>
                  <a:pt x="43637" y="24714"/>
                  <a:pt x="42848" y="24672"/>
                  <a:pt x="42057" y="24672"/>
                </a:cubicBezTo>
                <a:cubicBezTo>
                  <a:pt x="38331" y="24672"/>
                  <a:pt x="34558" y="25605"/>
                  <a:pt x="30861" y="25605"/>
                </a:cubicBezTo>
                <a:cubicBezTo>
                  <a:pt x="29608" y="25605"/>
                  <a:pt x="28363" y="25498"/>
                  <a:pt x="27132" y="25211"/>
                </a:cubicBezTo>
                <a:cubicBezTo>
                  <a:pt x="23888" y="24444"/>
                  <a:pt x="21039" y="22515"/>
                  <a:pt x="19155" y="19776"/>
                </a:cubicBezTo>
                <a:cubicBezTo>
                  <a:pt x="16372" y="15721"/>
                  <a:pt x="16043" y="10506"/>
                  <a:pt x="13917" y="6101"/>
                </a:cubicBezTo>
                <a:cubicBezTo>
                  <a:pt x="13917" y="3103"/>
                  <a:pt x="9008" y="0"/>
                  <a:pt x="54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 rot="-1973877">
            <a:off x="6951325" y="3610727"/>
            <a:ext cx="3211105" cy="1933875"/>
          </a:xfrm>
          <a:custGeom>
            <a:avLst/>
            <a:gdLst/>
            <a:ahLst/>
            <a:cxnLst/>
            <a:rect l="l" t="t" r="r" b="b"/>
            <a:pathLst>
              <a:path w="97449" h="46255" extrusionOk="0">
                <a:moveTo>
                  <a:pt x="74744" y="1"/>
                </a:moveTo>
                <a:cubicBezTo>
                  <a:pt x="73665" y="1"/>
                  <a:pt x="72582" y="126"/>
                  <a:pt x="71545" y="354"/>
                </a:cubicBezTo>
                <a:cubicBezTo>
                  <a:pt x="67381" y="1318"/>
                  <a:pt x="63633" y="3663"/>
                  <a:pt x="60982" y="7016"/>
                </a:cubicBezTo>
                <a:cubicBezTo>
                  <a:pt x="56401" y="12802"/>
                  <a:pt x="55174" y="21348"/>
                  <a:pt x="48928" y="25271"/>
                </a:cubicBezTo>
                <a:cubicBezTo>
                  <a:pt x="46763" y="26626"/>
                  <a:pt x="44275" y="27202"/>
                  <a:pt x="41733" y="27202"/>
                </a:cubicBezTo>
                <a:cubicBezTo>
                  <a:pt x="38848" y="27202"/>
                  <a:pt x="35892" y="26460"/>
                  <a:pt x="33259" y="25271"/>
                </a:cubicBezTo>
                <a:cubicBezTo>
                  <a:pt x="29884" y="23737"/>
                  <a:pt x="26838" y="21524"/>
                  <a:pt x="23441" y="20055"/>
                </a:cubicBezTo>
                <a:cubicBezTo>
                  <a:pt x="21219" y="19096"/>
                  <a:pt x="19291" y="18671"/>
                  <a:pt x="17588" y="18671"/>
                </a:cubicBezTo>
                <a:cubicBezTo>
                  <a:pt x="11045" y="18671"/>
                  <a:pt x="7838" y="24946"/>
                  <a:pt x="4134" y="31276"/>
                </a:cubicBezTo>
                <a:cubicBezTo>
                  <a:pt x="1" y="38292"/>
                  <a:pt x="1915" y="46255"/>
                  <a:pt x="10098" y="46255"/>
                </a:cubicBezTo>
                <a:cubicBezTo>
                  <a:pt x="10809" y="46255"/>
                  <a:pt x="11568" y="46195"/>
                  <a:pt x="12374" y="46069"/>
                </a:cubicBezTo>
                <a:cubicBezTo>
                  <a:pt x="25979" y="43938"/>
                  <a:pt x="39720" y="42870"/>
                  <a:pt x="53471" y="42870"/>
                </a:cubicBezTo>
                <a:cubicBezTo>
                  <a:pt x="62490" y="42870"/>
                  <a:pt x="71515" y="43329"/>
                  <a:pt x="80508" y="44250"/>
                </a:cubicBezTo>
                <a:cubicBezTo>
                  <a:pt x="82197" y="44417"/>
                  <a:pt x="83935" y="44597"/>
                  <a:pt x="85647" y="44597"/>
                </a:cubicBezTo>
                <a:cubicBezTo>
                  <a:pt x="87754" y="44597"/>
                  <a:pt x="89820" y="44324"/>
                  <a:pt x="91706" y="43417"/>
                </a:cubicBezTo>
                <a:cubicBezTo>
                  <a:pt x="95147" y="41795"/>
                  <a:pt x="97448" y="37193"/>
                  <a:pt x="95301" y="34059"/>
                </a:cubicBezTo>
                <a:cubicBezTo>
                  <a:pt x="93503" y="31451"/>
                  <a:pt x="89734" y="31144"/>
                  <a:pt x="87236" y="29194"/>
                </a:cubicBezTo>
                <a:cubicBezTo>
                  <a:pt x="83554" y="26279"/>
                  <a:pt x="83598" y="20735"/>
                  <a:pt x="84146" y="16067"/>
                </a:cubicBezTo>
                <a:cubicBezTo>
                  <a:pt x="84694" y="11399"/>
                  <a:pt x="85154" y="5986"/>
                  <a:pt x="81867" y="2633"/>
                </a:cubicBezTo>
                <a:cubicBezTo>
                  <a:pt x="80027" y="763"/>
                  <a:pt x="77400" y="1"/>
                  <a:pt x="747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flipH="1">
            <a:off x="6683625" y="-14000"/>
            <a:ext cx="2960667" cy="1227486"/>
          </a:xfrm>
          <a:custGeom>
            <a:avLst/>
            <a:gdLst/>
            <a:ahLst/>
            <a:cxnLst/>
            <a:rect l="l" t="t" r="r" b="b"/>
            <a:pathLst>
              <a:path w="84512" h="35036" extrusionOk="0">
                <a:moveTo>
                  <a:pt x="36189" y="1"/>
                </a:moveTo>
                <a:cubicBezTo>
                  <a:pt x="33581" y="2806"/>
                  <a:pt x="30403" y="4844"/>
                  <a:pt x="26568" y="5457"/>
                </a:cubicBezTo>
                <a:cubicBezTo>
                  <a:pt x="24179" y="5852"/>
                  <a:pt x="21703" y="5633"/>
                  <a:pt x="19336" y="6159"/>
                </a:cubicBezTo>
                <a:cubicBezTo>
                  <a:pt x="1" y="10490"/>
                  <a:pt x="14715" y="35035"/>
                  <a:pt x="30383" y="35035"/>
                </a:cubicBezTo>
                <a:cubicBezTo>
                  <a:pt x="32474" y="35035"/>
                  <a:pt x="34581" y="34598"/>
                  <a:pt x="36627" y="33618"/>
                </a:cubicBezTo>
                <a:cubicBezTo>
                  <a:pt x="40659" y="31668"/>
                  <a:pt x="43245" y="27701"/>
                  <a:pt x="46182" y="24326"/>
                </a:cubicBezTo>
                <a:cubicBezTo>
                  <a:pt x="48820" y="21317"/>
                  <a:pt x="52399" y="18499"/>
                  <a:pt x="56267" y="18499"/>
                </a:cubicBezTo>
                <a:cubicBezTo>
                  <a:pt x="56737" y="18499"/>
                  <a:pt x="57210" y="18540"/>
                  <a:pt x="57687" y="18628"/>
                </a:cubicBezTo>
                <a:cubicBezTo>
                  <a:pt x="65217" y="19997"/>
                  <a:pt x="68722" y="31674"/>
                  <a:pt x="75821" y="31674"/>
                </a:cubicBezTo>
                <a:cubicBezTo>
                  <a:pt x="76222" y="31674"/>
                  <a:pt x="76635" y="31637"/>
                  <a:pt x="77060" y="31558"/>
                </a:cubicBezTo>
                <a:cubicBezTo>
                  <a:pt x="80917" y="30857"/>
                  <a:pt x="83240" y="26693"/>
                  <a:pt x="83701" y="22792"/>
                </a:cubicBezTo>
                <a:cubicBezTo>
                  <a:pt x="84511" y="15977"/>
                  <a:pt x="81049" y="8788"/>
                  <a:pt x="75197" y="5238"/>
                </a:cubicBezTo>
                <a:cubicBezTo>
                  <a:pt x="72064" y="3310"/>
                  <a:pt x="68338" y="2324"/>
                  <a:pt x="65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907876" y="1644262"/>
            <a:ext cx="214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907876" y="2116975"/>
            <a:ext cx="21489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2"/>
          </p:nvPr>
        </p:nvSpPr>
        <p:spPr>
          <a:xfrm>
            <a:off x="3498300" y="1644262"/>
            <a:ext cx="214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3"/>
          </p:nvPr>
        </p:nvSpPr>
        <p:spPr>
          <a:xfrm>
            <a:off x="3498300" y="2116974"/>
            <a:ext cx="2147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/>
          </p:nvPr>
        </p:nvSpPr>
        <p:spPr>
          <a:xfrm>
            <a:off x="907876" y="3401269"/>
            <a:ext cx="214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907876" y="3873978"/>
            <a:ext cx="21489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/>
          </p:nvPr>
        </p:nvSpPr>
        <p:spPr>
          <a:xfrm>
            <a:off x="3498300" y="3401269"/>
            <a:ext cx="214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7"/>
          </p:nvPr>
        </p:nvSpPr>
        <p:spPr>
          <a:xfrm>
            <a:off x="3498300" y="3873979"/>
            <a:ext cx="21474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8"/>
          </p:nvPr>
        </p:nvSpPr>
        <p:spPr>
          <a:xfrm>
            <a:off x="6087224" y="1644262"/>
            <a:ext cx="214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9"/>
          </p:nvPr>
        </p:nvSpPr>
        <p:spPr>
          <a:xfrm>
            <a:off x="6087224" y="2116975"/>
            <a:ext cx="21489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13"/>
          </p:nvPr>
        </p:nvSpPr>
        <p:spPr>
          <a:xfrm>
            <a:off x="6087224" y="3401269"/>
            <a:ext cx="214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6087224" y="3873981"/>
            <a:ext cx="21489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5"/>
          </p:nvPr>
        </p:nvSpPr>
        <p:spPr>
          <a:xfrm>
            <a:off x="713225" y="349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>
            <a:hlinkClick r:id="" action="ppaction://noaction"/>
          </p:cNvPr>
          <p:cNvSpPr txBox="1">
            <a:spLocks noGrp="1"/>
          </p:cNvSpPr>
          <p:nvPr>
            <p:ph type="title" idx="16" hasCustomPrompt="1"/>
          </p:nvPr>
        </p:nvSpPr>
        <p:spPr>
          <a:xfrm>
            <a:off x="907876" y="1213547"/>
            <a:ext cx="59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14" name="Google Shape;114;p13">
            <a:hlinkClick r:id="" action="ppaction://noaction"/>
          </p:cNvPr>
          <p:cNvSpPr txBox="1">
            <a:spLocks noGrp="1"/>
          </p:cNvSpPr>
          <p:nvPr>
            <p:ph type="title" idx="17" hasCustomPrompt="1"/>
          </p:nvPr>
        </p:nvSpPr>
        <p:spPr>
          <a:xfrm>
            <a:off x="3498300" y="1213547"/>
            <a:ext cx="59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15" name="Google Shape;115;p13">
            <a:hlinkClick r:id="" action="ppaction://noaction"/>
          </p:cNvPr>
          <p:cNvSpPr txBox="1">
            <a:spLocks noGrp="1"/>
          </p:cNvSpPr>
          <p:nvPr>
            <p:ph type="title" idx="18" hasCustomPrompt="1"/>
          </p:nvPr>
        </p:nvSpPr>
        <p:spPr>
          <a:xfrm>
            <a:off x="907876" y="2970553"/>
            <a:ext cx="59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16" name="Google Shape;116;p13">
            <a:hlinkClick r:id="" action="ppaction://noaction"/>
          </p:cNvPr>
          <p:cNvSpPr txBox="1">
            <a:spLocks noGrp="1"/>
          </p:cNvSpPr>
          <p:nvPr>
            <p:ph type="title" idx="19" hasCustomPrompt="1"/>
          </p:nvPr>
        </p:nvSpPr>
        <p:spPr>
          <a:xfrm>
            <a:off x="3498300" y="2970553"/>
            <a:ext cx="59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17" name="Google Shape;117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6087224" y="1213547"/>
            <a:ext cx="59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18" name="Google Shape;118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6087224" y="2970553"/>
            <a:ext cx="59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riqueta"/>
              <a:buNone/>
              <a:defRPr sz="3600" b="1">
                <a:solidFill>
                  <a:schemeClr val="dk1"/>
                </a:solidFill>
                <a:latin typeface="Enriqueta"/>
                <a:ea typeface="Enriqueta"/>
                <a:cs typeface="Enriqueta"/>
                <a:sym typeface="Enrique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59" r:id="rId9"/>
    <p:sldLayoutId id="2147483663" r:id="rId10"/>
    <p:sldLayoutId id="2147483665" r:id="rId11"/>
    <p:sldLayoutId id="2147483674" r:id="rId12"/>
    <p:sldLayoutId id="2147483679" r:id="rId13"/>
    <p:sldLayoutId id="2147483680" r:id="rId14"/>
    <p:sldLayoutId id="2147483681" r:id="rId15"/>
    <p:sldLayoutId id="214748368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>
            <a:spLocks noGrp="1"/>
          </p:cNvSpPr>
          <p:nvPr>
            <p:ph type="ctrTitle"/>
          </p:nvPr>
        </p:nvSpPr>
        <p:spPr>
          <a:xfrm>
            <a:off x="715825" y="1409700"/>
            <a:ext cx="7712400" cy="18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Individual Homework – Boolean functions</a:t>
            </a:r>
            <a:endParaRPr dirty="0"/>
          </a:p>
        </p:txBody>
      </p:sp>
      <p:sp>
        <p:nvSpPr>
          <p:cNvPr id="314" name="Google Shape;314;p40"/>
          <p:cNvSpPr txBox="1">
            <a:spLocks noGrp="1"/>
          </p:cNvSpPr>
          <p:nvPr>
            <p:ph type="subTitle" idx="1"/>
          </p:nvPr>
        </p:nvSpPr>
        <p:spPr>
          <a:xfrm>
            <a:off x="715825" y="3478075"/>
            <a:ext cx="55944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Ilie </a:t>
            </a:r>
            <a:r>
              <a:rPr lang="en-US" dirty="0" err="1"/>
              <a:t>Oana-Andreea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913</a:t>
            </a:r>
          </a:p>
        </p:txBody>
      </p:sp>
      <p:grpSp>
        <p:nvGrpSpPr>
          <p:cNvPr id="315" name="Google Shape;315;p40"/>
          <p:cNvGrpSpPr/>
          <p:nvPr/>
        </p:nvGrpSpPr>
        <p:grpSpPr>
          <a:xfrm rot="-4331049">
            <a:off x="-256050" y="3765698"/>
            <a:ext cx="2060085" cy="1997058"/>
            <a:chOff x="-27619" y="-85186"/>
            <a:chExt cx="1786567" cy="1731908"/>
          </a:xfrm>
        </p:grpSpPr>
        <p:sp>
          <p:nvSpPr>
            <p:cNvPr id="316" name="Google Shape;316;p40"/>
            <p:cNvSpPr/>
            <p:nvPr/>
          </p:nvSpPr>
          <p:spPr>
            <a:xfrm rot="356449">
              <a:off x="782262" y="159086"/>
              <a:ext cx="137628" cy="312937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 rot="-9612816">
              <a:off x="349308" y="163306"/>
              <a:ext cx="133330" cy="408687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 rot="8610207">
              <a:off x="828552" y="282207"/>
              <a:ext cx="458974" cy="360174"/>
            </a:xfrm>
            <a:custGeom>
              <a:avLst/>
              <a:gdLst/>
              <a:ahLst/>
              <a:cxnLst/>
              <a:rect l="l" t="t" r="r" b="b"/>
              <a:pathLst>
                <a:path w="14991" h="11764" extrusionOk="0">
                  <a:moveTo>
                    <a:pt x="1" y="1"/>
                  </a:moveTo>
                  <a:cubicBezTo>
                    <a:pt x="264" y="3310"/>
                    <a:pt x="1842" y="6378"/>
                    <a:pt x="4384" y="8504"/>
                  </a:cubicBezTo>
                  <a:cubicBezTo>
                    <a:pt x="6048" y="9900"/>
                    <a:pt x="9331" y="11764"/>
                    <a:pt x="11888" y="11764"/>
                  </a:cubicBezTo>
                  <a:cubicBezTo>
                    <a:pt x="12261" y="11764"/>
                    <a:pt x="12618" y="11724"/>
                    <a:pt x="12953" y="11638"/>
                  </a:cubicBezTo>
                  <a:cubicBezTo>
                    <a:pt x="14991" y="11134"/>
                    <a:pt x="13259" y="9928"/>
                    <a:pt x="12164" y="8657"/>
                  </a:cubicBezTo>
                  <a:cubicBezTo>
                    <a:pt x="10937" y="7211"/>
                    <a:pt x="9600" y="5852"/>
                    <a:pt x="8197" y="4581"/>
                  </a:cubicBezTo>
                  <a:cubicBezTo>
                    <a:pt x="5808" y="2477"/>
                    <a:pt x="3069" y="7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 rot="8100000">
              <a:off x="184927" y="50015"/>
              <a:ext cx="631236" cy="600726"/>
            </a:xfrm>
            <a:custGeom>
              <a:avLst/>
              <a:gdLst/>
              <a:ahLst/>
              <a:cxnLst/>
              <a:rect l="l" t="t" r="r" b="b"/>
              <a:pathLst>
                <a:path w="16262" h="15476" extrusionOk="0">
                  <a:moveTo>
                    <a:pt x="16262" y="1"/>
                  </a:moveTo>
                  <a:cubicBezTo>
                    <a:pt x="13238" y="1513"/>
                    <a:pt x="10433" y="3419"/>
                    <a:pt x="7934" y="5699"/>
                  </a:cubicBezTo>
                  <a:cubicBezTo>
                    <a:pt x="5765" y="7671"/>
                    <a:pt x="3836" y="9906"/>
                    <a:pt x="2214" y="12317"/>
                  </a:cubicBezTo>
                  <a:cubicBezTo>
                    <a:pt x="1930" y="12733"/>
                    <a:pt x="1" y="15275"/>
                    <a:pt x="834" y="15473"/>
                  </a:cubicBezTo>
                  <a:cubicBezTo>
                    <a:pt x="842" y="15475"/>
                    <a:pt x="851" y="15476"/>
                    <a:pt x="860" y="15476"/>
                  </a:cubicBezTo>
                  <a:cubicBezTo>
                    <a:pt x="1350" y="15476"/>
                    <a:pt x="2835" y="12638"/>
                    <a:pt x="3222" y="12207"/>
                  </a:cubicBezTo>
                  <a:cubicBezTo>
                    <a:pt x="8504" y="6466"/>
                    <a:pt x="9381" y="5633"/>
                    <a:pt x="1626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 rot="8100000">
              <a:off x="692405" y="-163300"/>
              <a:ext cx="210153" cy="1061829"/>
            </a:xfrm>
            <a:custGeom>
              <a:avLst/>
              <a:gdLst/>
              <a:ahLst/>
              <a:cxnLst/>
              <a:rect l="l" t="t" r="r" b="b"/>
              <a:pathLst>
                <a:path w="5414" h="27355" extrusionOk="0">
                  <a:moveTo>
                    <a:pt x="4060" y="1"/>
                  </a:moveTo>
                  <a:cubicBezTo>
                    <a:pt x="2191" y="1"/>
                    <a:pt x="2896" y="6640"/>
                    <a:pt x="3091" y="7763"/>
                  </a:cubicBezTo>
                  <a:cubicBezTo>
                    <a:pt x="3398" y="9428"/>
                    <a:pt x="3967" y="11094"/>
                    <a:pt x="3989" y="12781"/>
                  </a:cubicBezTo>
                  <a:cubicBezTo>
                    <a:pt x="4033" y="14644"/>
                    <a:pt x="3463" y="16463"/>
                    <a:pt x="2893" y="18238"/>
                  </a:cubicBezTo>
                  <a:lnTo>
                    <a:pt x="1" y="27355"/>
                  </a:lnTo>
                  <a:cubicBezTo>
                    <a:pt x="1075" y="26522"/>
                    <a:pt x="1644" y="25207"/>
                    <a:pt x="2192" y="23958"/>
                  </a:cubicBezTo>
                  <a:cubicBezTo>
                    <a:pt x="3310" y="21306"/>
                    <a:pt x="4428" y="18611"/>
                    <a:pt x="5085" y="15806"/>
                  </a:cubicBezTo>
                  <a:cubicBezTo>
                    <a:pt x="5304" y="14929"/>
                    <a:pt x="5414" y="14052"/>
                    <a:pt x="5392" y="13154"/>
                  </a:cubicBezTo>
                  <a:cubicBezTo>
                    <a:pt x="5304" y="11992"/>
                    <a:pt x="4888" y="10875"/>
                    <a:pt x="4537" y="9757"/>
                  </a:cubicBezTo>
                  <a:cubicBezTo>
                    <a:pt x="3551" y="6404"/>
                    <a:pt x="3945" y="3402"/>
                    <a:pt x="4143" y="5"/>
                  </a:cubicBezTo>
                  <a:cubicBezTo>
                    <a:pt x="4115" y="2"/>
                    <a:pt x="4087" y="1"/>
                    <a:pt x="406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 rot="8100000">
              <a:off x="110063" y="762111"/>
              <a:ext cx="780952" cy="712906"/>
            </a:xfrm>
            <a:custGeom>
              <a:avLst/>
              <a:gdLst/>
              <a:ahLst/>
              <a:cxnLst/>
              <a:rect l="l" t="t" r="r" b="b"/>
              <a:pathLst>
                <a:path w="20119" h="18366" extrusionOk="0">
                  <a:moveTo>
                    <a:pt x="20118" y="1"/>
                  </a:moveTo>
                  <a:lnTo>
                    <a:pt x="20118" y="1"/>
                  </a:lnTo>
                  <a:cubicBezTo>
                    <a:pt x="14859" y="2148"/>
                    <a:pt x="9972" y="5348"/>
                    <a:pt x="6356" y="9709"/>
                  </a:cubicBezTo>
                  <a:cubicBezTo>
                    <a:pt x="4077" y="12470"/>
                    <a:pt x="2236" y="15582"/>
                    <a:pt x="0" y="18366"/>
                  </a:cubicBezTo>
                  <a:cubicBezTo>
                    <a:pt x="1995" y="17533"/>
                    <a:pt x="4077" y="16503"/>
                    <a:pt x="6137" y="15692"/>
                  </a:cubicBezTo>
                  <a:cubicBezTo>
                    <a:pt x="9599" y="14355"/>
                    <a:pt x="12887" y="12470"/>
                    <a:pt x="15472" y="9819"/>
                  </a:cubicBezTo>
                  <a:cubicBezTo>
                    <a:pt x="18058" y="7167"/>
                    <a:pt x="19877" y="3683"/>
                    <a:pt x="2011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 rot="8100000">
              <a:off x="1149667" y="636926"/>
              <a:ext cx="366701" cy="838012"/>
            </a:xfrm>
            <a:custGeom>
              <a:avLst/>
              <a:gdLst/>
              <a:ahLst/>
              <a:cxnLst/>
              <a:rect l="l" t="t" r="r" b="b"/>
              <a:pathLst>
                <a:path w="9447" h="21589" extrusionOk="0">
                  <a:moveTo>
                    <a:pt x="8197" y="0"/>
                  </a:moveTo>
                  <a:lnTo>
                    <a:pt x="8197" y="0"/>
                  </a:lnTo>
                  <a:cubicBezTo>
                    <a:pt x="6992" y="1162"/>
                    <a:pt x="5896" y="2433"/>
                    <a:pt x="4954" y="3792"/>
                  </a:cubicBezTo>
                  <a:cubicBezTo>
                    <a:pt x="2740" y="6991"/>
                    <a:pt x="1381" y="10673"/>
                    <a:pt x="943" y="14508"/>
                  </a:cubicBezTo>
                  <a:cubicBezTo>
                    <a:pt x="768" y="16042"/>
                    <a:pt x="1" y="21477"/>
                    <a:pt x="2258" y="21587"/>
                  </a:cubicBezTo>
                  <a:cubicBezTo>
                    <a:pt x="2289" y="21588"/>
                    <a:pt x="2319" y="21589"/>
                    <a:pt x="2349" y="21589"/>
                  </a:cubicBezTo>
                  <a:cubicBezTo>
                    <a:pt x="4346" y="21589"/>
                    <a:pt x="5974" y="18781"/>
                    <a:pt x="6816" y="17335"/>
                  </a:cubicBezTo>
                  <a:cubicBezTo>
                    <a:pt x="7320" y="16480"/>
                    <a:pt x="7715" y="15560"/>
                    <a:pt x="8000" y="14596"/>
                  </a:cubicBezTo>
                  <a:cubicBezTo>
                    <a:pt x="9446" y="9709"/>
                    <a:pt x="8482" y="4734"/>
                    <a:pt x="819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 rot="8100000">
              <a:off x="615728" y="518363"/>
              <a:ext cx="221837" cy="679912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40"/>
          <p:cNvSpPr/>
          <p:nvPr/>
        </p:nvSpPr>
        <p:spPr>
          <a:xfrm>
            <a:off x="790350" y="3287900"/>
            <a:ext cx="1825200" cy="5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9;p41">
            <a:extLst>
              <a:ext uri="{FF2B5EF4-FFF2-40B4-BE49-F238E27FC236}">
                <a16:creationId xmlns:a16="http://schemas.microsoft.com/office/drawing/2014/main" id="{6C801D75-6DCA-4A83-A87E-128890B8743F}"/>
              </a:ext>
            </a:extLst>
          </p:cNvPr>
          <p:cNvSpPr txBox="1">
            <a:spLocks/>
          </p:cNvSpPr>
          <p:nvPr/>
        </p:nvSpPr>
        <p:spPr>
          <a:xfrm>
            <a:off x="849737" y="1283977"/>
            <a:ext cx="7715100" cy="373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5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M(f) = {max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1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, max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2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, max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3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} = {x̄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1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2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, 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1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x̄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2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, 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3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}</a:t>
            </a:r>
          </a:p>
          <a:p>
            <a:pPr marL="0" indent="0" algn="just">
              <a:spcAft>
                <a:spcPts val="1600"/>
              </a:spcAft>
            </a:pP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C(f) = {max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1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, max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2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, max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3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}</a:t>
            </a:r>
          </a:p>
          <a:p>
            <a:pPr marL="0" indent="0" algn="just">
              <a:spcAft>
                <a:spcPts val="1600"/>
              </a:spcAft>
            </a:pP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All the columns have a * , thus all the maximal </a:t>
            </a:r>
            <a:r>
              <a:rPr lang="en-US" sz="1800" dirty="0" err="1">
                <a:latin typeface="Baloo 2" panose="020B0604020202020204" charset="0"/>
                <a:cs typeface="Baloo 2" panose="020B0604020202020204" charset="0"/>
              </a:rPr>
              <a:t>monoms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 are central </a:t>
            </a:r>
            <a:r>
              <a:rPr lang="en-US" sz="1800" dirty="0" err="1">
                <a:latin typeface="Baloo 2" panose="020B0604020202020204" charset="0"/>
                <a:cs typeface="Baloo 2" panose="020B0604020202020204" charset="0"/>
              </a:rPr>
              <a:t>monoms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, M(f) = C(f) and C(f) ≠ Ø.</a:t>
            </a:r>
          </a:p>
          <a:p>
            <a:pPr marL="0" indent="0" algn="just">
              <a:spcAft>
                <a:spcPts val="1600"/>
              </a:spcAft>
            </a:pP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By the first case of simplification algorithm, </a:t>
            </a:r>
          </a:p>
          <a:p>
            <a:pPr marL="0" indent="0" algn="just">
              <a:spcAft>
                <a:spcPts val="1600"/>
              </a:spcAft>
            </a:pP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	</a:t>
            </a:r>
            <a:r>
              <a:rPr lang="en-US" sz="1800" dirty="0" err="1">
                <a:latin typeface="Baloo 2" panose="020B0604020202020204" charset="0"/>
                <a:cs typeface="Baloo 2" panose="020B0604020202020204" charset="0"/>
              </a:rPr>
              <a:t>f</a:t>
            </a:r>
            <a:r>
              <a:rPr lang="en-US" sz="1800" baseline="30000" dirty="0" err="1">
                <a:latin typeface="Baloo 2" panose="020B0604020202020204" charset="0"/>
                <a:cs typeface="Baloo 2" panose="020B0604020202020204" charset="0"/>
              </a:rPr>
              <a:t>S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(x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1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, 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2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, 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3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) = max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1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 ∨ max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2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 ∨ max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3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 = x̄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1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2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 ∨ 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1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x̄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2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 ∨ 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3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1" dirty="0"/>
          </a:p>
        </p:txBody>
      </p:sp>
      <p:sp>
        <p:nvSpPr>
          <p:cNvPr id="13" name="Google Shape;439;p47">
            <a:extLst>
              <a:ext uri="{FF2B5EF4-FFF2-40B4-BE49-F238E27FC236}">
                <a16:creationId xmlns:a16="http://schemas.microsoft.com/office/drawing/2014/main" id="{D8EBC5A1-353D-4BB2-ABF0-E279D64A7F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0178"/>
            <a:ext cx="7663528" cy="11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Solving</a:t>
            </a:r>
            <a:endParaRPr sz="3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AB5E3F-8277-4633-9645-EA62D51A54AE}"/>
              </a:ext>
            </a:extLst>
          </p:cNvPr>
          <p:cNvSpPr/>
          <p:nvPr/>
        </p:nvSpPr>
        <p:spPr>
          <a:xfrm>
            <a:off x="3510648" y="2330012"/>
            <a:ext cx="304800" cy="24173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/>
          <p:nvPr/>
        </p:nvSpPr>
        <p:spPr>
          <a:xfrm rot="7306604">
            <a:off x="6820279" y="2792161"/>
            <a:ext cx="4051415" cy="2896918"/>
          </a:xfrm>
          <a:custGeom>
            <a:avLst/>
            <a:gdLst/>
            <a:ahLst/>
            <a:cxnLst/>
            <a:rect l="l" t="t" r="r" b="b"/>
            <a:pathLst>
              <a:path w="107604" h="76941" extrusionOk="0">
                <a:moveTo>
                  <a:pt x="47257" y="0"/>
                </a:moveTo>
                <a:cubicBezTo>
                  <a:pt x="40155" y="0"/>
                  <a:pt x="33046" y="446"/>
                  <a:pt x="25970" y="1341"/>
                </a:cubicBezTo>
                <a:cubicBezTo>
                  <a:pt x="19724" y="2130"/>
                  <a:pt x="10366" y="2240"/>
                  <a:pt x="5874" y="7499"/>
                </a:cubicBezTo>
                <a:cubicBezTo>
                  <a:pt x="1184" y="12978"/>
                  <a:pt x="0" y="23672"/>
                  <a:pt x="4142" y="29568"/>
                </a:cubicBezTo>
                <a:cubicBezTo>
                  <a:pt x="7525" y="34388"/>
                  <a:pt x="13622" y="35997"/>
                  <a:pt x="19705" y="35997"/>
                </a:cubicBezTo>
                <a:cubicBezTo>
                  <a:pt x="21504" y="35997"/>
                  <a:pt x="23302" y="35856"/>
                  <a:pt x="25027" y="35616"/>
                </a:cubicBezTo>
                <a:cubicBezTo>
                  <a:pt x="28163" y="35174"/>
                  <a:pt x="31599" y="34612"/>
                  <a:pt x="34850" y="34612"/>
                </a:cubicBezTo>
                <a:cubicBezTo>
                  <a:pt x="38847" y="34612"/>
                  <a:pt x="42564" y="35461"/>
                  <a:pt x="45101" y="38421"/>
                </a:cubicBezTo>
                <a:cubicBezTo>
                  <a:pt x="49112" y="43067"/>
                  <a:pt x="48520" y="51548"/>
                  <a:pt x="54196" y="53871"/>
                </a:cubicBezTo>
                <a:cubicBezTo>
                  <a:pt x="54975" y="54188"/>
                  <a:pt x="55777" y="54333"/>
                  <a:pt x="56580" y="54333"/>
                </a:cubicBezTo>
                <a:cubicBezTo>
                  <a:pt x="59774" y="54333"/>
                  <a:pt x="62977" y="52045"/>
                  <a:pt x="64781" y="49225"/>
                </a:cubicBezTo>
                <a:cubicBezTo>
                  <a:pt x="66688" y="46267"/>
                  <a:pt x="68200" y="42278"/>
                  <a:pt x="71662" y="41730"/>
                </a:cubicBezTo>
                <a:cubicBezTo>
                  <a:pt x="71880" y="41697"/>
                  <a:pt x="72095" y="41681"/>
                  <a:pt x="72307" y="41681"/>
                </a:cubicBezTo>
                <a:cubicBezTo>
                  <a:pt x="75699" y="41681"/>
                  <a:pt x="78260" y="45826"/>
                  <a:pt x="77579" y="49291"/>
                </a:cubicBezTo>
                <a:cubicBezTo>
                  <a:pt x="76856" y="52973"/>
                  <a:pt x="73788" y="55690"/>
                  <a:pt x="70654" y="57750"/>
                </a:cubicBezTo>
                <a:cubicBezTo>
                  <a:pt x="67520" y="59832"/>
                  <a:pt x="64080" y="61629"/>
                  <a:pt x="61823" y="64610"/>
                </a:cubicBezTo>
                <a:cubicBezTo>
                  <a:pt x="59565" y="67590"/>
                  <a:pt x="58952" y="72302"/>
                  <a:pt x="61691" y="74866"/>
                </a:cubicBezTo>
                <a:cubicBezTo>
                  <a:pt x="63116" y="76203"/>
                  <a:pt x="65132" y="76685"/>
                  <a:pt x="67082" y="76860"/>
                </a:cubicBezTo>
                <a:cubicBezTo>
                  <a:pt x="67708" y="76914"/>
                  <a:pt x="68333" y="76940"/>
                  <a:pt x="68957" y="76940"/>
                </a:cubicBezTo>
                <a:cubicBezTo>
                  <a:pt x="74187" y="76940"/>
                  <a:pt x="79285" y="75071"/>
                  <a:pt x="83299" y="71644"/>
                </a:cubicBezTo>
                <a:cubicBezTo>
                  <a:pt x="85710" y="69562"/>
                  <a:pt x="87967" y="66779"/>
                  <a:pt x="91145" y="66428"/>
                </a:cubicBezTo>
                <a:cubicBezTo>
                  <a:pt x="91390" y="66400"/>
                  <a:pt x="91636" y="66387"/>
                  <a:pt x="91881" y="66387"/>
                </a:cubicBezTo>
                <a:cubicBezTo>
                  <a:pt x="94718" y="66387"/>
                  <a:pt x="97568" y="68149"/>
                  <a:pt x="100289" y="68149"/>
                </a:cubicBezTo>
                <a:cubicBezTo>
                  <a:pt x="100930" y="68149"/>
                  <a:pt x="101565" y="68051"/>
                  <a:pt x="102190" y="67809"/>
                </a:cubicBezTo>
                <a:cubicBezTo>
                  <a:pt x="105346" y="66604"/>
                  <a:pt x="106222" y="62593"/>
                  <a:pt x="106507" y="59240"/>
                </a:cubicBezTo>
                <a:cubicBezTo>
                  <a:pt x="107603" y="46552"/>
                  <a:pt x="107187" y="33775"/>
                  <a:pt x="105280" y="21196"/>
                </a:cubicBezTo>
                <a:cubicBezTo>
                  <a:pt x="104798" y="18018"/>
                  <a:pt x="104184" y="14731"/>
                  <a:pt x="102300" y="12123"/>
                </a:cubicBezTo>
                <a:cubicBezTo>
                  <a:pt x="99560" y="8310"/>
                  <a:pt x="94717" y="6710"/>
                  <a:pt x="90181" y="5505"/>
                </a:cubicBezTo>
                <a:cubicBezTo>
                  <a:pt x="76133" y="1846"/>
                  <a:pt x="61710" y="0"/>
                  <a:pt x="472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44"/>
          <p:cNvGrpSpPr/>
          <p:nvPr/>
        </p:nvGrpSpPr>
        <p:grpSpPr>
          <a:xfrm rot="-7764286">
            <a:off x="-218034" y="3403670"/>
            <a:ext cx="2060141" cy="1997113"/>
            <a:chOff x="-27619" y="-85186"/>
            <a:chExt cx="1786567" cy="1731908"/>
          </a:xfrm>
        </p:grpSpPr>
        <p:sp>
          <p:nvSpPr>
            <p:cNvPr id="380" name="Google Shape;380;p44"/>
            <p:cNvSpPr/>
            <p:nvPr/>
          </p:nvSpPr>
          <p:spPr>
            <a:xfrm rot="356449">
              <a:off x="782262" y="159086"/>
              <a:ext cx="137628" cy="312937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4"/>
            <p:cNvSpPr/>
            <p:nvPr/>
          </p:nvSpPr>
          <p:spPr>
            <a:xfrm rot="-9612816">
              <a:off x="349308" y="163306"/>
              <a:ext cx="133330" cy="408687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4"/>
            <p:cNvSpPr/>
            <p:nvPr/>
          </p:nvSpPr>
          <p:spPr>
            <a:xfrm rot="8610207">
              <a:off x="828552" y="282207"/>
              <a:ext cx="458974" cy="360174"/>
            </a:xfrm>
            <a:custGeom>
              <a:avLst/>
              <a:gdLst/>
              <a:ahLst/>
              <a:cxnLst/>
              <a:rect l="l" t="t" r="r" b="b"/>
              <a:pathLst>
                <a:path w="14991" h="11764" extrusionOk="0">
                  <a:moveTo>
                    <a:pt x="1" y="1"/>
                  </a:moveTo>
                  <a:cubicBezTo>
                    <a:pt x="264" y="3310"/>
                    <a:pt x="1842" y="6378"/>
                    <a:pt x="4384" y="8504"/>
                  </a:cubicBezTo>
                  <a:cubicBezTo>
                    <a:pt x="6048" y="9900"/>
                    <a:pt x="9331" y="11764"/>
                    <a:pt x="11888" y="11764"/>
                  </a:cubicBezTo>
                  <a:cubicBezTo>
                    <a:pt x="12261" y="11764"/>
                    <a:pt x="12618" y="11724"/>
                    <a:pt x="12953" y="11638"/>
                  </a:cubicBezTo>
                  <a:cubicBezTo>
                    <a:pt x="14991" y="11134"/>
                    <a:pt x="13259" y="9928"/>
                    <a:pt x="12164" y="8657"/>
                  </a:cubicBezTo>
                  <a:cubicBezTo>
                    <a:pt x="10937" y="7211"/>
                    <a:pt x="9600" y="5852"/>
                    <a:pt x="8197" y="4581"/>
                  </a:cubicBezTo>
                  <a:cubicBezTo>
                    <a:pt x="5808" y="2477"/>
                    <a:pt x="3069" y="7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4"/>
            <p:cNvSpPr/>
            <p:nvPr/>
          </p:nvSpPr>
          <p:spPr>
            <a:xfrm rot="8100000">
              <a:off x="184927" y="50015"/>
              <a:ext cx="631236" cy="600726"/>
            </a:xfrm>
            <a:custGeom>
              <a:avLst/>
              <a:gdLst/>
              <a:ahLst/>
              <a:cxnLst/>
              <a:rect l="l" t="t" r="r" b="b"/>
              <a:pathLst>
                <a:path w="16262" h="15476" extrusionOk="0">
                  <a:moveTo>
                    <a:pt x="16262" y="1"/>
                  </a:moveTo>
                  <a:cubicBezTo>
                    <a:pt x="13238" y="1513"/>
                    <a:pt x="10433" y="3419"/>
                    <a:pt x="7934" y="5699"/>
                  </a:cubicBezTo>
                  <a:cubicBezTo>
                    <a:pt x="5765" y="7671"/>
                    <a:pt x="3836" y="9906"/>
                    <a:pt x="2214" y="12317"/>
                  </a:cubicBezTo>
                  <a:cubicBezTo>
                    <a:pt x="1930" y="12733"/>
                    <a:pt x="1" y="15275"/>
                    <a:pt x="834" y="15473"/>
                  </a:cubicBezTo>
                  <a:cubicBezTo>
                    <a:pt x="842" y="15475"/>
                    <a:pt x="851" y="15476"/>
                    <a:pt x="860" y="15476"/>
                  </a:cubicBezTo>
                  <a:cubicBezTo>
                    <a:pt x="1350" y="15476"/>
                    <a:pt x="2835" y="12638"/>
                    <a:pt x="3222" y="12207"/>
                  </a:cubicBezTo>
                  <a:cubicBezTo>
                    <a:pt x="8504" y="6466"/>
                    <a:pt x="9381" y="5633"/>
                    <a:pt x="1626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4"/>
            <p:cNvSpPr/>
            <p:nvPr/>
          </p:nvSpPr>
          <p:spPr>
            <a:xfrm rot="8100000">
              <a:off x="692405" y="-163300"/>
              <a:ext cx="210153" cy="1061829"/>
            </a:xfrm>
            <a:custGeom>
              <a:avLst/>
              <a:gdLst/>
              <a:ahLst/>
              <a:cxnLst/>
              <a:rect l="l" t="t" r="r" b="b"/>
              <a:pathLst>
                <a:path w="5414" h="27355" extrusionOk="0">
                  <a:moveTo>
                    <a:pt x="4060" y="1"/>
                  </a:moveTo>
                  <a:cubicBezTo>
                    <a:pt x="2191" y="1"/>
                    <a:pt x="2896" y="6640"/>
                    <a:pt x="3091" y="7763"/>
                  </a:cubicBezTo>
                  <a:cubicBezTo>
                    <a:pt x="3398" y="9428"/>
                    <a:pt x="3967" y="11094"/>
                    <a:pt x="3989" y="12781"/>
                  </a:cubicBezTo>
                  <a:cubicBezTo>
                    <a:pt x="4033" y="14644"/>
                    <a:pt x="3463" y="16463"/>
                    <a:pt x="2893" y="18238"/>
                  </a:cubicBezTo>
                  <a:lnTo>
                    <a:pt x="1" y="27355"/>
                  </a:lnTo>
                  <a:cubicBezTo>
                    <a:pt x="1075" y="26522"/>
                    <a:pt x="1644" y="25207"/>
                    <a:pt x="2192" y="23958"/>
                  </a:cubicBezTo>
                  <a:cubicBezTo>
                    <a:pt x="3310" y="21306"/>
                    <a:pt x="4428" y="18611"/>
                    <a:pt x="5085" y="15806"/>
                  </a:cubicBezTo>
                  <a:cubicBezTo>
                    <a:pt x="5304" y="14929"/>
                    <a:pt x="5414" y="14052"/>
                    <a:pt x="5392" y="13154"/>
                  </a:cubicBezTo>
                  <a:cubicBezTo>
                    <a:pt x="5304" y="11992"/>
                    <a:pt x="4888" y="10875"/>
                    <a:pt x="4537" y="9757"/>
                  </a:cubicBezTo>
                  <a:cubicBezTo>
                    <a:pt x="3551" y="6404"/>
                    <a:pt x="3945" y="3402"/>
                    <a:pt x="4143" y="5"/>
                  </a:cubicBezTo>
                  <a:cubicBezTo>
                    <a:pt x="4115" y="2"/>
                    <a:pt x="4087" y="1"/>
                    <a:pt x="406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4"/>
            <p:cNvSpPr/>
            <p:nvPr/>
          </p:nvSpPr>
          <p:spPr>
            <a:xfrm rot="8100000">
              <a:off x="110063" y="762111"/>
              <a:ext cx="780952" cy="712906"/>
            </a:xfrm>
            <a:custGeom>
              <a:avLst/>
              <a:gdLst/>
              <a:ahLst/>
              <a:cxnLst/>
              <a:rect l="l" t="t" r="r" b="b"/>
              <a:pathLst>
                <a:path w="20119" h="18366" extrusionOk="0">
                  <a:moveTo>
                    <a:pt x="20118" y="1"/>
                  </a:moveTo>
                  <a:lnTo>
                    <a:pt x="20118" y="1"/>
                  </a:lnTo>
                  <a:cubicBezTo>
                    <a:pt x="14859" y="2148"/>
                    <a:pt x="9972" y="5348"/>
                    <a:pt x="6356" y="9709"/>
                  </a:cubicBezTo>
                  <a:cubicBezTo>
                    <a:pt x="4077" y="12470"/>
                    <a:pt x="2236" y="15582"/>
                    <a:pt x="0" y="18366"/>
                  </a:cubicBezTo>
                  <a:cubicBezTo>
                    <a:pt x="1995" y="17533"/>
                    <a:pt x="4077" y="16503"/>
                    <a:pt x="6137" y="15692"/>
                  </a:cubicBezTo>
                  <a:cubicBezTo>
                    <a:pt x="9599" y="14355"/>
                    <a:pt x="12887" y="12470"/>
                    <a:pt x="15472" y="9819"/>
                  </a:cubicBezTo>
                  <a:cubicBezTo>
                    <a:pt x="18058" y="7167"/>
                    <a:pt x="19877" y="3683"/>
                    <a:pt x="2011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4"/>
            <p:cNvSpPr/>
            <p:nvPr/>
          </p:nvSpPr>
          <p:spPr>
            <a:xfrm rot="8100000">
              <a:off x="1149667" y="636926"/>
              <a:ext cx="366701" cy="838012"/>
            </a:xfrm>
            <a:custGeom>
              <a:avLst/>
              <a:gdLst/>
              <a:ahLst/>
              <a:cxnLst/>
              <a:rect l="l" t="t" r="r" b="b"/>
              <a:pathLst>
                <a:path w="9447" h="21589" extrusionOk="0">
                  <a:moveTo>
                    <a:pt x="8197" y="0"/>
                  </a:moveTo>
                  <a:lnTo>
                    <a:pt x="8197" y="0"/>
                  </a:lnTo>
                  <a:cubicBezTo>
                    <a:pt x="6992" y="1162"/>
                    <a:pt x="5896" y="2433"/>
                    <a:pt x="4954" y="3792"/>
                  </a:cubicBezTo>
                  <a:cubicBezTo>
                    <a:pt x="2740" y="6991"/>
                    <a:pt x="1381" y="10673"/>
                    <a:pt x="943" y="14508"/>
                  </a:cubicBezTo>
                  <a:cubicBezTo>
                    <a:pt x="768" y="16042"/>
                    <a:pt x="1" y="21477"/>
                    <a:pt x="2258" y="21587"/>
                  </a:cubicBezTo>
                  <a:cubicBezTo>
                    <a:pt x="2289" y="21588"/>
                    <a:pt x="2319" y="21589"/>
                    <a:pt x="2349" y="21589"/>
                  </a:cubicBezTo>
                  <a:cubicBezTo>
                    <a:pt x="4346" y="21589"/>
                    <a:pt x="5974" y="18781"/>
                    <a:pt x="6816" y="17335"/>
                  </a:cubicBezTo>
                  <a:cubicBezTo>
                    <a:pt x="7320" y="16480"/>
                    <a:pt x="7715" y="15560"/>
                    <a:pt x="8000" y="14596"/>
                  </a:cubicBezTo>
                  <a:cubicBezTo>
                    <a:pt x="9446" y="9709"/>
                    <a:pt x="8482" y="4734"/>
                    <a:pt x="819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4"/>
            <p:cNvSpPr/>
            <p:nvPr/>
          </p:nvSpPr>
          <p:spPr>
            <a:xfrm rot="8100000">
              <a:off x="615728" y="518363"/>
              <a:ext cx="221837" cy="679912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439;p47">
            <a:extLst>
              <a:ext uri="{FF2B5EF4-FFF2-40B4-BE49-F238E27FC236}">
                <a16:creationId xmlns:a16="http://schemas.microsoft.com/office/drawing/2014/main" id="{562DA7B5-5CA6-4A7B-A8C2-BFA0723005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0178"/>
            <a:ext cx="7663528" cy="11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Conclusion</a:t>
            </a:r>
            <a:endParaRPr sz="3600" dirty="0"/>
          </a:p>
        </p:txBody>
      </p:sp>
      <p:sp>
        <p:nvSpPr>
          <p:cNvPr id="23" name="Google Shape;329;p41">
            <a:extLst>
              <a:ext uri="{FF2B5EF4-FFF2-40B4-BE49-F238E27FC236}">
                <a16:creationId xmlns:a16="http://schemas.microsoft.com/office/drawing/2014/main" id="{E497D2B5-9D58-412C-9563-9011A6D1DDD7}"/>
              </a:ext>
            </a:extLst>
          </p:cNvPr>
          <p:cNvSpPr txBox="1">
            <a:spLocks/>
          </p:cNvSpPr>
          <p:nvPr/>
        </p:nvSpPr>
        <p:spPr>
          <a:xfrm>
            <a:off x="885917" y="1915756"/>
            <a:ext cx="7715100" cy="184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5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The </a:t>
            </a:r>
            <a:r>
              <a:rPr lang="en-US" sz="1800" dirty="0">
                <a:solidFill>
                  <a:srgbClr val="655A68"/>
                </a:solidFill>
                <a:latin typeface="Baloo 2" panose="020B0604020202020204" charset="0"/>
                <a:cs typeface="Baloo 2" panose="020B0604020202020204" charset="0"/>
              </a:rPr>
              <a:t>first case of simplification algorithm gives us a unique disjunctive simplified form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:</a:t>
            </a:r>
          </a:p>
          <a:p>
            <a:pPr marL="0" indent="0" algn="just">
              <a:spcAft>
                <a:spcPts val="1600"/>
              </a:spcAft>
            </a:pP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	</a:t>
            </a:r>
            <a:r>
              <a:rPr lang="en-US" sz="1800" dirty="0" err="1">
                <a:latin typeface="Baloo 2" panose="020B0604020202020204" charset="0"/>
                <a:cs typeface="Baloo 2" panose="020B0604020202020204" charset="0"/>
              </a:rPr>
              <a:t>f</a:t>
            </a:r>
            <a:r>
              <a:rPr lang="en-US" sz="1800" baseline="30000" dirty="0" err="1">
                <a:latin typeface="Baloo 2" panose="020B0604020202020204" charset="0"/>
                <a:cs typeface="Baloo 2" panose="020B0604020202020204" charset="0"/>
              </a:rPr>
              <a:t>S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(x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1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, 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2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, 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3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) = max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1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 ∨ max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2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 ∨ max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3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 = x̄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1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2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 ∨ 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1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x̄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2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 ∨ 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3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>
            <a:spLocks noGrp="1"/>
          </p:cNvSpPr>
          <p:nvPr>
            <p:ph type="body" idx="1"/>
          </p:nvPr>
        </p:nvSpPr>
        <p:spPr>
          <a:xfrm>
            <a:off x="746822" y="1752003"/>
            <a:ext cx="7715100" cy="1639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Exercise 6.3</a:t>
            </a:r>
            <a:endParaRPr sz="2000" b="1" dirty="0"/>
          </a:p>
          <a:p>
            <a:pPr marL="15875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Using Quine’s method, simplify the following Boolean functions given in DCF (disjunction of </a:t>
            </a:r>
            <a:r>
              <a:rPr lang="en-US" dirty="0" err="1"/>
              <a:t>minterms</a:t>
            </a:r>
            <a:r>
              <a:rPr lang="en-US" dirty="0"/>
              <a:t>):</a:t>
            </a:r>
          </a:p>
          <a:p>
            <a:pPr marL="15875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	   f</a:t>
            </a:r>
            <a:r>
              <a:rPr lang="en-US" baseline="-25000" dirty="0"/>
              <a:t>3</a:t>
            </a:r>
            <a:r>
              <a:rPr lang="en-US" dirty="0"/>
              <a:t>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) = m</a:t>
            </a:r>
            <a:r>
              <a:rPr lang="en-US" baseline="-25000" dirty="0"/>
              <a:t>1</a:t>
            </a:r>
            <a:r>
              <a:rPr lang="en-US" dirty="0"/>
              <a:t> ∨ m</a:t>
            </a:r>
            <a:r>
              <a:rPr lang="en-US" baseline="-25000" dirty="0"/>
              <a:t>2</a:t>
            </a:r>
            <a:r>
              <a:rPr lang="en-US" dirty="0"/>
              <a:t> ∨ m</a:t>
            </a:r>
            <a:r>
              <a:rPr lang="en-US" baseline="-25000" dirty="0"/>
              <a:t>3</a:t>
            </a:r>
            <a:r>
              <a:rPr lang="en-US" dirty="0"/>
              <a:t> ∨ m</a:t>
            </a:r>
            <a:r>
              <a:rPr lang="en-US" baseline="-25000" dirty="0"/>
              <a:t>4</a:t>
            </a:r>
            <a:r>
              <a:rPr lang="en-US" dirty="0"/>
              <a:t> ∨ m</a:t>
            </a:r>
            <a:r>
              <a:rPr lang="en-US" baseline="-25000" dirty="0"/>
              <a:t>5</a:t>
            </a:r>
            <a:r>
              <a:rPr lang="en-US" dirty="0"/>
              <a:t> ∨ m</a:t>
            </a:r>
            <a:r>
              <a:rPr lang="en-US" baseline="-25000" dirty="0"/>
              <a:t>7</a:t>
            </a:r>
            <a:r>
              <a:rPr lang="en-US" dirty="0"/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30" name="Google Shape;330;p41"/>
          <p:cNvSpPr txBox="1">
            <a:spLocks noGrp="1"/>
          </p:cNvSpPr>
          <p:nvPr>
            <p:ph type="title"/>
          </p:nvPr>
        </p:nvSpPr>
        <p:spPr>
          <a:xfrm>
            <a:off x="713225" y="349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grpSp>
        <p:nvGrpSpPr>
          <p:cNvPr id="331" name="Google Shape;331;p41"/>
          <p:cNvGrpSpPr/>
          <p:nvPr/>
        </p:nvGrpSpPr>
        <p:grpSpPr>
          <a:xfrm rot="2925974" flipH="1">
            <a:off x="7522300" y="-338659"/>
            <a:ext cx="1811686" cy="1756259"/>
            <a:chOff x="-27619" y="-85186"/>
            <a:chExt cx="1786567" cy="1731908"/>
          </a:xfrm>
        </p:grpSpPr>
        <p:sp>
          <p:nvSpPr>
            <p:cNvPr id="332" name="Google Shape;332;p41"/>
            <p:cNvSpPr/>
            <p:nvPr/>
          </p:nvSpPr>
          <p:spPr>
            <a:xfrm rot="356449">
              <a:off x="782262" y="159086"/>
              <a:ext cx="137628" cy="312937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 rot="-9612816">
              <a:off x="349308" y="163306"/>
              <a:ext cx="133330" cy="408687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 rot="8610207">
              <a:off x="828552" y="282207"/>
              <a:ext cx="458974" cy="360174"/>
            </a:xfrm>
            <a:custGeom>
              <a:avLst/>
              <a:gdLst/>
              <a:ahLst/>
              <a:cxnLst/>
              <a:rect l="l" t="t" r="r" b="b"/>
              <a:pathLst>
                <a:path w="14991" h="11764" extrusionOk="0">
                  <a:moveTo>
                    <a:pt x="1" y="1"/>
                  </a:moveTo>
                  <a:cubicBezTo>
                    <a:pt x="264" y="3310"/>
                    <a:pt x="1842" y="6378"/>
                    <a:pt x="4384" y="8504"/>
                  </a:cubicBezTo>
                  <a:cubicBezTo>
                    <a:pt x="6048" y="9900"/>
                    <a:pt x="9331" y="11764"/>
                    <a:pt x="11888" y="11764"/>
                  </a:cubicBezTo>
                  <a:cubicBezTo>
                    <a:pt x="12261" y="11764"/>
                    <a:pt x="12618" y="11724"/>
                    <a:pt x="12953" y="11638"/>
                  </a:cubicBezTo>
                  <a:cubicBezTo>
                    <a:pt x="14991" y="11134"/>
                    <a:pt x="13259" y="9928"/>
                    <a:pt x="12164" y="8657"/>
                  </a:cubicBezTo>
                  <a:cubicBezTo>
                    <a:pt x="10937" y="7211"/>
                    <a:pt x="9600" y="5852"/>
                    <a:pt x="8197" y="4581"/>
                  </a:cubicBezTo>
                  <a:cubicBezTo>
                    <a:pt x="5808" y="2477"/>
                    <a:pt x="3069" y="7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 rot="8100000">
              <a:off x="184927" y="50015"/>
              <a:ext cx="631236" cy="600726"/>
            </a:xfrm>
            <a:custGeom>
              <a:avLst/>
              <a:gdLst/>
              <a:ahLst/>
              <a:cxnLst/>
              <a:rect l="l" t="t" r="r" b="b"/>
              <a:pathLst>
                <a:path w="16262" h="15476" extrusionOk="0">
                  <a:moveTo>
                    <a:pt x="16262" y="1"/>
                  </a:moveTo>
                  <a:cubicBezTo>
                    <a:pt x="13238" y="1513"/>
                    <a:pt x="10433" y="3419"/>
                    <a:pt x="7934" y="5699"/>
                  </a:cubicBezTo>
                  <a:cubicBezTo>
                    <a:pt x="5765" y="7671"/>
                    <a:pt x="3836" y="9906"/>
                    <a:pt x="2214" y="12317"/>
                  </a:cubicBezTo>
                  <a:cubicBezTo>
                    <a:pt x="1930" y="12733"/>
                    <a:pt x="1" y="15275"/>
                    <a:pt x="834" y="15473"/>
                  </a:cubicBezTo>
                  <a:cubicBezTo>
                    <a:pt x="842" y="15475"/>
                    <a:pt x="851" y="15476"/>
                    <a:pt x="860" y="15476"/>
                  </a:cubicBezTo>
                  <a:cubicBezTo>
                    <a:pt x="1350" y="15476"/>
                    <a:pt x="2835" y="12638"/>
                    <a:pt x="3222" y="12207"/>
                  </a:cubicBezTo>
                  <a:cubicBezTo>
                    <a:pt x="8504" y="6466"/>
                    <a:pt x="9381" y="5633"/>
                    <a:pt x="1626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 rot="8100000">
              <a:off x="692405" y="-163300"/>
              <a:ext cx="210153" cy="1061829"/>
            </a:xfrm>
            <a:custGeom>
              <a:avLst/>
              <a:gdLst/>
              <a:ahLst/>
              <a:cxnLst/>
              <a:rect l="l" t="t" r="r" b="b"/>
              <a:pathLst>
                <a:path w="5414" h="27355" extrusionOk="0">
                  <a:moveTo>
                    <a:pt x="4060" y="1"/>
                  </a:moveTo>
                  <a:cubicBezTo>
                    <a:pt x="2191" y="1"/>
                    <a:pt x="2896" y="6640"/>
                    <a:pt x="3091" y="7763"/>
                  </a:cubicBezTo>
                  <a:cubicBezTo>
                    <a:pt x="3398" y="9428"/>
                    <a:pt x="3967" y="11094"/>
                    <a:pt x="3989" y="12781"/>
                  </a:cubicBezTo>
                  <a:cubicBezTo>
                    <a:pt x="4033" y="14644"/>
                    <a:pt x="3463" y="16463"/>
                    <a:pt x="2893" y="18238"/>
                  </a:cubicBezTo>
                  <a:lnTo>
                    <a:pt x="1" y="27355"/>
                  </a:lnTo>
                  <a:cubicBezTo>
                    <a:pt x="1075" y="26522"/>
                    <a:pt x="1644" y="25207"/>
                    <a:pt x="2192" y="23958"/>
                  </a:cubicBezTo>
                  <a:cubicBezTo>
                    <a:pt x="3310" y="21306"/>
                    <a:pt x="4428" y="18611"/>
                    <a:pt x="5085" y="15806"/>
                  </a:cubicBezTo>
                  <a:cubicBezTo>
                    <a:pt x="5304" y="14929"/>
                    <a:pt x="5414" y="14052"/>
                    <a:pt x="5392" y="13154"/>
                  </a:cubicBezTo>
                  <a:cubicBezTo>
                    <a:pt x="5304" y="11992"/>
                    <a:pt x="4888" y="10875"/>
                    <a:pt x="4537" y="9757"/>
                  </a:cubicBezTo>
                  <a:cubicBezTo>
                    <a:pt x="3551" y="6404"/>
                    <a:pt x="3945" y="3402"/>
                    <a:pt x="4143" y="5"/>
                  </a:cubicBezTo>
                  <a:cubicBezTo>
                    <a:pt x="4115" y="2"/>
                    <a:pt x="4087" y="1"/>
                    <a:pt x="406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 rot="8100000">
              <a:off x="110063" y="762111"/>
              <a:ext cx="780952" cy="712906"/>
            </a:xfrm>
            <a:custGeom>
              <a:avLst/>
              <a:gdLst/>
              <a:ahLst/>
              <a:cxnLst/>
              <a:rect l="l" t="t" r="r" b="b"/>
              <a:pathLst>
                <a:path w="20119" h="18366" extrusionOk="0">
                  <a:moveTo>
                    <a:pt x="20118" y="1"/>
                  </a:moveTo>
                  <a:lnTo>
                    <a:pt x="20118" y="1"/>
                  </a:lnTo>
                  <a:cubicBezTo>
                    <a:pt x="14859" y="2148"/>
                    <a:pt x="9972" y="5348"/>
                    <a:pt x="6356" y="9709"/>
                  </a:cubicBezTo>
                  <a:cubicBezTo>
                    <a:pt x="4077" y="12470"/>
                    <a:pt x="2236" y="15582"/>
                    <a:pt x="0" y="18366"/>
                  </a:cubicBezTo>
                  <a:cubicBezTo>
                    <a:pt x="1995" y="17533"/>
                    <a:pt x="4077" y="16503"/>
                    <a:pt x="6137" y="15692"/>
                  </a:cubicBezTo>
                  <a:cubicBezTo>
                    <a:pt x="9599" y="14355"/>
                    <a:pt x="12887" y="12470"/>
                    <a:pt x="15472" y="9819"/>
                  </a:cubicBezTo>
                  <a:cubicBezTo>
                    <a:pt x="18058" y="7167"/>
                    <a:pt x="19877" y="3683"/>
                    <a:pt x="2011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 rot="8100000">
              <a:off x="1149667" y="636926"/>
              <a:ext cx="366701" cy="838012"/>
            </a:xfrm>
            <a:custGeom>
              <a:avLst/>
              <a:gdLst/>
              <a:ahLst/>
              <a:cxnLst/>
              <a:rect l="l" t="t" r="r" b="b"/>
              <a:pathLst>
                <a:path w="9447" h="21589" extrusionOk="0">
                  <a:moveTo>
                    <a:pt x="8197" y="0"/>
                  </a:moveTo>
                  <a:lnTo>
                    <a:pt x="8197" y="0"/>
                  </a:lnTo>
                  <a:cubicBezTo>
                    <a:pt x="6992" y="1162"/>
                    <a:pt x="5896" y="2433"/>
                    <a:pt x="4954" y="3792"/>
                  </a:cubicBezTo>
                  <a:cubicBezTo>
                    <a:pt x="2740" y="6991"/>
                    <a:pt x="1381" y="10673"/>
                    <a:pt x="943" y="14508"/>
                  </a:cubicBezTo>
                  <a:cubicBezTo>
                    <a:pt x="768" y="16042"/>
                    <a:pt x="1" y="21477"/>
                    <a:pt x="2258" y="21587"/>
                  </a:cubicBezTo>
                  <a:cubicBezTo>
                    <a:pt x="2289" y="21588"/>
                    <a:pt x="2319" y="21589"/>
                    <a:pt x="2349" y="21589"/>
                  </a:cubicBezTo>
                  <a:cubicBezTo>
                    <a:pt x="4346" y="21589"/>
                    <a:pt x="5974" y="18781"/>
                    <a:pt x="6816" y="17335"/>
                  </a:cubicBezTo>
                  <a:cubicBezTo>
                    <a:pt x="7320" y="16480"/>
                    <a:pt x="7715" y="15560"/>
                    <a:pt x="8000" y="14596"/>
                  </a:cubicBezTo>
                  <a:cubicBezTo>
                    <a:pt x="9446" y="9709"/>
                    <a:pt x="8482" y="4734"/>
                    <a:pt x="819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 rot="8100000">
              <a:off x="615728" y="518363"/>
              <a:ext cx="221837" cy="679912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>
            <a:spLocks noGrp="1"/>
          </p:cNvSpPr>
          <p:nvPr>
            <p:ph type="title" idx="15"/>
          </p:nvPr>
        </p:nvSpPr>
        <p:spPr>
          <a:xfrm>
            <a:off x="713225" y="349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Theoretical results</a:t>
            </a:r>
            <a:endParaRPr dirty="0"/>
          </a:p>
        </p:txBody>
      </p:sp>
      <p:sp>
        <p:nvSpPr>
          <p:cNvPr id="57" name="Google Shape;329;p41">
            <a:extLst>
              <a:ext uri="{FF2B5EF4-FFF2-40B4-BE49-F238E27FC236}">
                <a16:creationId xmlns:a16="http://schemas.microsoft.com/office/drawing/2014/main" id="{50D0C028-0EFF-41E1-A34E-C0B605A10900}"/>
              </a:ext>
            </a:extLst>
          </p:cNvPr>
          <p:cNvSpPr txBox="1">
            <a:spLocks/>
          </p:cNvSpPr>
          <p:nvPr/>
        </p:nvSpPr>
        <p:spPr>
          <a:xfrm>
            <a:off x="715625" y="1088905"/>
            <a:ext cx="7715100" cy="373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5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0" indent="0"/>
            <a:r>
              <a:rPr lang="en-US" sz="1800" b="1" dirty="0"/>
              <a:t>Definition:</a:t>
            </a:r>
            <a:r>
              <a:rPr lang="en-US" sz="1800" dirty="0"/>
              <a:t> Let </a:t>
            </a:r>
            <a:r>
              <a:rPr lang="en-US" sz="1800" dirty="0" err="1"/>
              <a:t>f</a:t>
            </a:r>
            <a:r>
              <a:rPr lang="en-US" sz="1800" baseline="30000" dirty="0" err="1"/>
              <a:t>n</a:t>
            </a:r>
            <a:r>
              <a:rPr lang="en-US" sz="1800" dirty="0"/>
              <a:t> : B</a:t>
            </a:r>
            <a:r>
              <a:rPr lang="en-US" sz="1800" baseline="-25000" dirty="0"/>
              <a:t>2</a:t>
            </a:r>
            <a:r>
              <a:rPr lang="en-US" sz="1800" baseline="30000" dirty="0"/>
              <a:t>n</a:t>
            </a:r>
            <a:r>
              <a:rPr lang="en-US" sz="1800" dirty="0"/>
              <a:t> → B</a:t>
            </a:r>
            <a:r>
              <a:rPr lang="en-US" sz="1800" baseline="-25000" dirty="0"/>
              <a:t>2</a:t>
            </a:r>
            <a:r>
              <a:rPr lang="en-US" sz="1800" dirty="0"/>
              <a:t> be a Boolean function of n variables. The set Sf = {(</a:t>
            </a:r>
            <a:r>
              <a:rPr lang="en-US" sz="1800" baseline="-25000" dirty="0"/>
              <a:t>x1,</a:t>
            </a:r>
            <a:r>
              <a:rPr lang="en-US" sz="1800" dirty="0"/>
              <a:t>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) | f(x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) = 1}, containing all the groups (x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) B</a:t>
            </a:r>
            <a:r>
              <a:rPr lang="en-US" sz="1800" baseline="-25000" dirty="0"/>
              <a:t>2</a:t>
            </a:r>
            <a:r>
              <a:rPr lang="en-US" sz="1800" baseline="30000" dirty="0"/>
              <a:t>n</a:t>
            </a:r>
            <a:r>
              <a:rPr lang="en-US" sz="1800" dirty="0"/>
              <a:t> for which f takes the value 1, is called the support of f.</a:t>
            </a:r>
          </a:p>
          <a:p>
            <a:pPr marL="0" indent="0"/>
            <a:r>
              <a:rPr lang="en-US" sz="1800" b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Boolean function, f, is given in DCF.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first step is to order the support set of f, S</a:t>
            </a:r>
            <a:r>
              <a:rPr lang="en-US" sz="1800" baseline="-25000" dirty="0"/>
              <a:t>f </a:t>
            </a:r>
            <a:r>
              <a:rPr lang="en-US" sz="1800" dirty="0"/>
              <a:t>= {(x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) | f(x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) = 1}, in ascending / descending order, with respect to the number of “1” values in each n-</a:t>
            </a:r>
            <a:r>
              <a:rPr lang="en-US" sz="1800" dirty="0" err="1"/>
              <a:t>uple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minterms</a:t>
            </a:r>
            <a:r>
              <a:rPr lang="en-US" sz="1800" dirty="0"/>
              <a:t> from the function’s expression are represented using the powers of variables, in a  tableau, each </a:t>
            </a:r>
            <a:r>
              <a:rPr lang="en-US" sz="1800" dirty="0" err="1"/>
              <a:t>minterm</a:t>
            </a:r>
            <a:r>
              <a:rPr lang="en-US" sz="1800" dirty="0"/>
              <a:t> on a line, in ascending / descending order of “1” values in the n-</a:t>
            </a:r>
            <a:r>
              <a:rPr lang="en-US" sz="1800" dirty="0" err="1"/>
              <a:t>uples</a:t>
            </a:r>
            <a:r>
              <a:rPr lang="en-US" sz="1800" dirty="0"/>
              <a:t> of the support of the function. The header of the tableau contains the variables’ names.</a:t>
            </a:r>
          </a:p>
          <a:p>
            <a:pPr marL="0" indent="0">
              <a:spcBef>
                <a:spcPts val="1200"/>
              </a:spcBef>
            </a:pPr>
            <a:endParaRPr lang="en-US" sz="11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6"/>
          <p:cNvSpPr txBox="1">
            <a:spLocks noGrp="1"/>
          </p:cNvSpPr>
          <p:nvPr>
            <p:ph type="title"/>
          </p:nvPr>
        </p:nvSpPr>
        <p:spPr>
          <a:xfrm>
            <a:off x="713225" y="349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Theoretical results</a:t>
            </a:r>
            <a:endParaRPr dirty="0"/>
          </a:p>
        </p:txBody>
      </p:sp>
      <p:sp>
        <p:nvSpPr>
          <p:cNvPr id="38" name="Google Shape;329;p41">
            <a:extLst>
              <a:ext uri="{FF2B5EF4-FFF2-40B4-BE49-F238E27FC236}">
                <a16:creationId xmlns:a16="http://schemas.microsoft.com/office/drawing/2014/main" id="{DA72A436-EC90-44BD-87A0-6A5753BB0BEC}"/>
              </a:ext>
            </a:extLst>
          </p:cNvPr>
          <p:cNvSpPr txBox="1">
            <a:spLocks/>
          </p:cNvSpPr>
          <p:nvPr/>
        </p:nvSpPr>
        <p:spPr>
          <a:xfrm>
            <a:off x="715625" y="1088905"/>
            <a:ext cx="7715100" cy="373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5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make groups of </a:t>
            </a:r>
            <a:r>
              <a:rPr lang="en-US" sz="1800" dirty="0" err="1"/>
              <a:t>minterms</a:t>
            </a:r>
            <a:r>
              <a:rPr lang="en-US" sz="1800" dirty="0"/>
              <a:t> (delimited by horizontal lines), such that all the </a:t>
            </a:r>
            <a:r>
              <a:rPr lang="en-US" sz="1800" dirty="0" err="1"/>
              <a:t>minterms</a:t>
            </a:r>
            <a:r>
              <a:rPr lang="en-US" sz="1800" dirty="0"/>
              <a:t> belonging to the same group have the same number of values 1 as powers of variables. A double horizontal line marks the end of the initial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Only two </a:t>
            </a:r>
            <a:r>
              <a:rPr lang="en-US" sz="1800" dirty="0" err="1"/>
              <a:t>neighbour</a:t>
            </a:r>
            <a:r>
              <a:rPr lang="en-US" sz="1800" dirty="0"/>
              <a:t> groups can contain two adjacent (</a:t>
            </a:r>
            <a:r>
              <a:rPr lang="en-GB" sz="1800" dirty="0"/>
              <a:t>neighbour</a:t>
            </a:r>
            <a:r>
              <a:rPr lang="en-US" sz="1800" dirty="0"/>
              <a:t>) </a:t>
            </a:r>
            <a:r>
              <a:rPr lang="en-US" sz="1800" dirty="0" err="1"/>
              <a:t>monoms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rest of the factorization of two </a:t>
            </a:r>
            <a:r>
              <a:rPr lang="en-US" sz="1800" dirty="0" err="1"/>
              <a:t>neighbour</a:t>
            </a:r>
            <a:r>
              <a:rPr lang="en-US" sz="1800" dirty="0"/>
              <a:t> </a:t>
            </a:r>
            <a:r>
              <a:rPr lang="en-US" sz="1800" dirty="0" err="1"/>
              <a:t>monoms</a:t>
            </a:r>
            <a:r>
              <a:rPr lang="en-US" sz="1800" dirty="0"/>
              <a:t> (m and m’) is a new </a:t>
            </a:r>
            <a:r>
              <a:rPr lang="en-US" sz="1800" dirty="0" err="1"/>
              <a:t>monom</a:t>
            </a:r>
            <a:r>
              <a:rPr lang="en-US" sz="1800" dirty="0"/>
              <a:t> represented as a row at the end of the tableau. The row contains the same values (0, 1 or –) in the columns corresponding to the common variables (of m and m’) and the symbol “–” for the variable which is eliminated. The rows corresponding to m and m’ are marked (on the left side), with the meaning that they are not maximal </a:t>
            </a:r>
            <a:r>
              <a:rPr lang="en-US" sz="1800" dirty="0" err="1"/>
              <a:t>monoms</a:t>
            </a:r>
            <a:r>
              <a:rPr lang="en-US" sz="1800" dirty="0"/>
              <a:t>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0"/>
          <p:cNvSpPr txBox="1">
            <a:spLocks noGrp="1"/>
          </p:cNvSpPr>
          <p:nvPr>
            <p:ph type="title"/>
          </p:nvPr>
        </p:nvSpPr>
        <p:spPr>
          <a:xfrm>
            <a:off x="713225" y="349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Theoretical results</a:t>
            </a:r>
            <a:endParaRPr dirty="0">
              <a:solidFill>
                <a:srgbClr val="422A48"/>
              </a:solidFill>
            </a:endParaRPr>
          </a:p>
        </p:txBody>
      </p:sp>
      <p:sp>
        <p:nvSpPr>
          <p:cNvPr id="27" name="Google Shape;329;p41">
            <a:extLst>
              <a:ext uri="{FF2B5EF4-FFF2-40B4-BE49-F238E27FC236}">
                <a16:creationId xmlns:a16="http://schemas.microsoft.com/office/drawing/2014/main" id="{8450A6EB-B056-43D4-9CD6-ED1A33736373}"/>
              </a:ext>
            </a:extLst>
          </p:cNvPr>
          <p:cNvSpPr txBox="1">
            <a:spLocks/>
          </p:cNvSpPr>
          <p:nvPr/>
        </p:nvSpPr>
        <p:spPr>
          <a:xfrm>
            <a:off x="849737" y="1283977"/>
            <a:ext cx="7715100" cy="373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5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symbol “–” cannot be combined with anything else. Thus, beginning with double factorization only rows from two </a:t>
            </a:r>
            <a:r>
              <a:rPr lang="en-US" sz="1800" dirty="0" err="1"/>
              <a:t>neighbour</a:t>
            </a:r>
            <a:r>
              <a:rPr lang="en-US" sz="1800" dirty="0"/>
              <a:t> groups having “–” on the same position can be combined.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double horizontal line symbolizes the end of a simples, double, triple, … factorization. The end of the factorization process is represented by a triple horizontal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set of maximal </a:t>
            </a:r>
            <a:r>
              <a:rPr lang="en-US" sz="1800" dirty="0" err="1"/>
              <a:t>monoms</a:t>
            </a:r>
            <a:r>
              <a:rPr lang="en-US" sz="1800" dirty="0"/>
              <a:t> contains the </a:t>
            </a:r>
            <a:r>
              <a:rPr lang="en-US" sz="1800" dirty="0" err="1"/>
              <a:t>monoms</a:t>
            </a:r>
            <a:r>
              <a:rPr lang="en-US" sz="1800" dirty="0"/>
              <a:t> corresponding to all the unmarked rows from the tableau.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obtaining the central </a:t>
            </a:r>
            <a:r>
              <a:rPr lang="en-US" sz="1800" dirty="0" err="1"/>
              <a:t>monoms</a:t>
            </a:r>
            <a:r>
              <a:rPr lang="en-US" sz="1800" dirty="0"/>
              <a:t> it is used a new tableau representing the correspondence between the maximal </a:t>
            </a:r>
            <a:r>
              <a:rPr lang="en-US" sz="1800" dirty="0" err="1"/>
              <a:t>monoms</a:t>
            </a:r>
            <a:r>
              <a:rPr lang="en-US" sz="1800" dirty="0"/>
              <a:t> (on </a:t>
            </a:r>
            <a:r>
              <a:rPr lang="en-US" sz="1800" dirty="0" err="1"/>
              <a:t>colums</a:t>
            </a:r>
            <a:r>
              <a:rPr lang="en-US" sz="1800" dirty="0"/>
              <a:t>) and the </a:t>
            </a:r>
            <a:r>
              <a:rPr lang="en-US" sz="1800" dirty="0" err="1"/>
              <a:t>minterms</a:t>
            </a:r>
            <a:r>
              <a:rPr lang="en-US" sz="1800" dirty="0"/>
              <a:t> from the function’s expression (on rows).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8"/>
          <p:cNvSpPr txBox="1">
            <a:spLocks noGrp="1"/>
          </p:cNvSpPr>
          <p:nvPr>
            <p:ph type="title" idx="4"/>
          </p:nvPr>
        </p:nvSpPr>
        <p:spPr>
          <a:xfrm>
            <a:off x="713225" y="349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Theoretical results</a:t>
            </a:r>
            <a:endParaRPr dirty="0"/>
          </a:p>
        </p:txBody>
      </p:sp>
      <p:sp>
        <p:nvSpPr>
          <p:cNvPr id="25" name="Google Shape;329;p41">
            <a:extLst>
              <a:ext uri="{FF2B5EF4-FFF2-40B4-BE49-F238E27FC236}">
                <a16:creationId xmlns:a16="http://schemas.microsoft.com/office/drawing/2014/main" id="{ADF9DFE0-28C5-4826-83D7-92B38496FD11}"/>
              </a:ext>
            </a:extLst>
          </p:cNvPr>
          <p:cNvSpPr txBox="1">
            <a:spLocks/>
          </p:cNvSpPr>
          <p:nvPr/>
        </p:nvSpPr>
        <p:spPr>
          <a:xfrm>
            <a:off x="849737" y="1283977"/>
            <a:ext cx="7715100" cy="373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5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285750" indent="-285750" algn="just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A cell in the tableau is marked with a star (*) if the </a:t>
            </a:r>
            <a:r>
              <a:rPr lang="en-US" sz="1800" dirty="0" err="1">
                <a:latin typeface="Baloo 2" panose="020B0604020202020204" charset="0"/>
                <a:cs typeface="Baloo 2" panose="020B0604020202020204" charset="0"/>
              </a:rPr>
              <a:t>minterms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 corresponding to the rows was used in factorization to obtain the maximal </a:t>
            </a:r>
            <a:r>
              <a:rPr lang="en-US" sz="1800" dirty="0" err="1">
                <a:latin typeface="Baloo 2" panose="020B0604020202020204" charset="0"/>
                <a:cs typeface="Baloo 2" panose="020B0604020202020204" charset="0"/>
              </a:rPr>
              <a:t>monom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 from the column. A maximal </a:t>
            </a:r>
            <a:r>
              <a:rPr lang="en-US" sz="1800" dirty="0" err="1">
                <a:latin typeface="Baloo 2" panose="020B0604020202020204" charset="0"/>
                <a:cs typeface="Baloo 2" panose="020B0604020202020204" charset="0"/>
              </a:rPr>
              <a:t>monom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 is a central </a:t>
            </a:r>
            <a:r>
              <a:rPr lang="en-US" sz="1800" dirty="0" err="1">
                <a:latin typeface="Baloo 2" panose="020B0604020202020204" charset="0"/>
                <a:cs typeface="Baloo 2" panose="020B0604020202020204" charset="0"/>
              </a:rPr>
              <a:t>monom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 if there is a * (on its column), which is unique on its row. The disjunction of all central </a:t>
            </a:r>
            <a:r>
              <a:rPr lang="en-US" sz="1800" dirty="0" err="1">
                <a:latin typeface="Baloo 2" panose="020B0604020202020204" charset="0"/>
                <a:cs typeface="Baloo 2" panose="020B0604020202020204" charset="0"/>
              </a:rPr>
              <a:t>monoms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 belongs to all simplified forms of the initial function.</a:t>
            </a:r>
          </a:p>
          <a:p>
            <a:pPr marL="285750" indent="-285750" algn="just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According to the previous tableau, the </a:t>
            </a:r>
            <a:r>
              <a:rPr lang="en-US" sz="1800" dirty="0" err="1">
                <a:latin typeface="Baloo 2" panose="020B0604020202020204" charset="0"/>
                <a:cs typeface="Baloo 2" panose="020B0604020202020204" charset="0"/>
              </a:rPr>
              <a:t>minterms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 from the function’s expression which are uncovered by the central </a:t>
            </a:r>
            <a:r>
              <a:rPr lang="en-US" sz="1800" dirty="0" err="1">
                <a:latin typeface="Baloo 2" panose="020B0604020202020204" charset="0"/>
                <a:cs typeface="Baloo 2" panose="020B0604020202020204" charset="0"/>
              </a:rPr>
              <a:t>monoms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 will be covered in all possible ways using a minimum number of unused maximal </a:t>
            </a:r>
            <a:r>
              <a:rPr lang="en-US" sz="1800" dirty="0" err="1">
                <a:latin typeface="Baloo 2" panose="020B0604020202020204" charset="0"/>
                <a:cs typeface="Baloo 2" panose="020B0604020202020204" charset="0"/>
              </a:rPr>
              <a:t>monoms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, with a minimum number of overlaps, resulting all simplified forms of the initial function. 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>
            <a:spLocks noGrp="1"/>
          </p:cNvSpPr>
          <p:nvPr>
            <p:ph type="title"/>
          </p:nvPr>
        </p:nvSpPr>
        <p:spPr>
          <a:xfrm>
            <a:off x="720000" y="350178"/>
            <a:ext cx="7663528" cy="11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Solving</a:t>
            </a:r>
            <a:endParaRPr dirty="0"/>
          </a:p>
        </p:txBody>
      </p:sp>
      <p:grpSp>
        <p:nvGrpSpPr>
          <p:cNvPr id="441" name="Google Shape;441;p47"/>
          <p:cNvGrpSpPr/>
          <p:nvPr/>
        </p:nvGrpSpPr>
        <p:grpSpPr>
          <a:xfrm rot="9455100">
            <a:off x="7260617" y="3361242"/>
            <a:ext cx="2060131" cy="1997103"/>
            <a:chOff x="-27619" y="-85186"/>
            <a:chExt cx="1786567" cy="1731908"/>
          </a:xfrm>
        </p:grpSpPr>
        <p:sp>
          <p:nvSpPr>
            <p:cNvPr id="442" name="Google Shape;442;p47"/>
            <p:cNvSpPr/>
            <p:nvPr/>
          </p:nvSpPr>
          <p:spPr>
            <a:xfrm rot="356449">
              <a:off x="782262" y="159086"/>
              <a:ext cx="137628" cy="312937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7"/>
            <p:cNvSpPr/>
            <p:nvPr/>
          </p:nvSpPr>
          <p:spPr>
            <a:xfrm rot="-9612816">
              <a:off x="349308" y="163306"/>
              <a:ext cx="133330" cy="408687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7"/>
            <p:cNvSpPr/>
            <p:nvPr/>
          </p:nvSpPr>
          <p:spPr>
            <a:xfrm rot="8610207">
              <a:off x="828552" y="282207"/>
              <a:ext cx="458974" cy="360174"/>
            </a:xfrm>
            <a:custGeom>
              <a:avLst/>
              <a:gdLst/>
              <a:ahLst/>
              <a:cxnLst/>
              <a:rect l="l" t="t" r="r" b="b"/>
              <a:pathLst>
                <a:path w="14991" h="11764" extrusionOk="0">
                  <a:moveTo>
                    <a:pt x="1" y="1"/>
                  </a:moveTo>
                  <a:cubicBezTo>
                    <a:pt x="264" y="3310"/>
                    <a:pt x="1842" y="6378"/>
                    <a:pt x="4384" y="8504"/>
                  </a:cubicBezTo>
                  <a:cubicBezTo>
                    <a:pt x="6048" y="9900"/>
                    <a:pt x="9331" y="11764"/>
                    <a:pt x="11888" y="11764"/>
                  </a:cubicBezTo>
                  <a:cubicBezTo>
                    <a:pt x="12261" y="11764"/>
                    <a:pt x="12618" y="11724"/>
                    <a:pt x="12953" y="11638"/>
                  </a:cubicBezTo>
                  <a:cubicBezTo>
                    <a:pt x="14991" y="11134"/>
                    <a:pt x="13259" y="9928"/>
                    <a:pt x="12164" y="8657"/>
                  </a:cubicBezTo>
                  <a:cubicBezTo>
                    <a:pt x="10937" y="7211"/>
                    <a:pt x="9600" y="5852"/>
                    <a:pt x="8197" y="4581"/>
                  </a:cubicBezTo>
                  <a:cubicBezTo>
                    <a:pt x="5808" y="2477"/>
                    <a:pt x="3069" y="7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7"/>
            <p:cNvSpPr/>
            <p:nvPr/>
          </p:nvSpPr>
          <p:spPr>
            <a:xfrm rot="8100000">
              <a:off x="184927" y="50015"/>
              <a:ext cx="631236" cy="600726"/>
            </a:xfrm>
            <a:custGeom>
              <a:avLst/>
              <a:gdLst/>
              <a:ahLst/>
              <a:cxnLst/>
              <a:rect l="l" t="t" r="r" b="b"/>
              <a:pathLst>
                <a:path w="16262" h="15476" extrusionOk="0">
                  <a:moveTo>
                    <a:pt x="16262" y="1"/>
                  </a:moveTo>
                  <a:cubicBezTo>
                    <a:pt x="13238" y="1513"/>
                    <a:pt x="10433" y="3419"/>
                    <a:pt x="7934" y="5699"/>
                  </a:cubicBezTo>
                  <a:cubicBezTo>
                    <a:pt x="5765" y="7671"/>
                    <a:pt x="3836" y="9906"/>
                    <a:pt x="2214" y="12317"/>
                  </a:cubicBezTo>
                  <a:cubicBezTo>
                    <a:pt x="1930" y="12733"/>
                    <a:pt x="1" y="15275"/>
                    <a:pt x="834" y="15473"/>
                  </a:cubicBezTo>
                  <a:cubicBezTo>
                    <a:pt x="842" y="15475"/>
                    <a:pt x="851" y="15476"/>
                    <a:pt x="860" y="15476"/>
                  </a:cubicBezTo>
                  <a:cubicBezTo>
                    <a:pt x="1350" y="15476"/>
                    <a:pt x="2835" y="12638"/>
                    <a:pt x="3222" y="12207"/>
                  </a:cubicBezTo>
                  <a:cubicBezTo>
                    <a:pt x="8504" y="6466"/>
                    <a:pt x="9381" y="5633"/>
                    <a:pt x="1626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7"/>
            <p:cNvSpPr/>
            <p:nvPr/>
          </p:nvSpPr>
          <p:spPr>
            <a:xfrm rot="8100000">
              <a:off x="692405" y="-163300"/>
              <a:ext cx="210153" cy="1061829"/>
            </a:xfrm>
            <a:custGeom>
              <a:avLst/>
              <a:gdLst/>
              <a:ahLst/>
              <a:cxnLst/>
              <a:rect l="l" t="t" r="r" b="b"/>
              <a:pathLst>
                <a:path w="5414" h="27355" extrusionOk="0">
                  <a:moveTo>
                    <a:pt x="4060" y="1"/>
                  </a:moveTo>
                  <a:cubicBezTo>
                    <a:pt x="2191" y="1"/>
                    <a:pt x="2896" y="6640"/>
                    <a:pt x="3091" y="7763"/>
                  </a:cubicBezTo>
                  <a:cubicBezTo>
                    <a:pt x="3398" y="9428"/>
                    <a:pt x="3967" y="11094"/>
                    <a:pt x="3989" y="12781"/>
                  </a:cubicBezTo>
                  <a:cubicBezTo>
                    <a:pt x="4033" y="14644"/>
                    <a:pt x="3463" y="16463"/>
                    <a:pt x="2893" y="18238"/>
                  </a:cubicBezTo>
                  <a:lnTo>
                    <a:pt x="1" y="27355"/>
                  </a:lnTo>
                  <a:cubicBezTo>
                    <a:pt x="1075" y="26522"/>
                    <a:pt x="1644" y="25207"/>
                    <a:pt x="2192" y="23958"/>
                  </a:cubicBezTo>
                  <a:cubicBezTo>
                    <a:pt x="3310" y="21306"/>
                    <a:pt x="4428" y="18611"/>
                    <a:pt x="5085" y="15806"/>
                  </a:cubicBezTo>
                  <a:cubicBezTo>
                    <a:pt x="5304" y="14929"/>
                    <a:pt x="5414" y="14052"/>
                    <a:pt x="5392" y="13154"/>
                  </a:cubicBezTo>
                  <a:cubicBezTo>
                    <a:pt x="5304" y="11992"/>
                    <a:pt x="4888" y="10875"/>
                    <a:pt x="4537" y="9757"/>
                  </a:cubicBezTo>
                  <a:cubicBezTo>
                    <a:pt x="3551" y="6404"/>
                    <a:pt x="3945" y="3402"/>
                    <a:pt x="4143" y="5"/>
                  </a:cubicBezTo>
                  <a:cubicBezTo>
                    <a:pt x="4115" y="2"/>
                    <a:pt x="4087" y="1"/>
                    <a:pt x="406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7"/>
            <p:cNvSpPr/>
            <p:nvPr/>
          </p:nvSpPr>
          <p:spPr>
            <a:xfrm rot="8100000">
              <a:off x="110063" y="762111"/>
              <a:ext cx="780952" cy="712906"/>
            </a:xfrm>
            <a:custGeom>
              <a:avLst/>
              <a:gdLst/>
              <a:ahLst/>
              <a:cxnLst/>
              <a:rect l="l" t="t" r="r" b="b"/>
              <a:pathLst>
                <a:path w="20119" h="18366" extrusionOk="0">
                  <a:moveTo>
                    <a:pt x="20118" y="1"/>
                  </a:moveTo>
                  <a:lnTo>
                    <a:pt x="20118" y="1"/>
                  </a:lnTo>
                  <a:cubicBezTo>
                    <a:pt x="14859" y="2148"/>
                    <a:pt x="9972" y="5348"/>
                    <a:pt x="6356" y="9709"/>
                  </a:cubicBezTo>
                  <a:cubicBezTo>
                    <a:pt x="4077" y="12470"/>
                    <a:pt x="2236" y="15582"/>
                    <a:pt x="0" y="18366"/>
                  </a:cubicBezTo>
                  <a:cubicBezTo>
                    <a:pt x="1995" y="17533"/>
                    <a:pt x="4077" y="16503"/>
                    <a:pt x="6137" y="15692"/>
                  </a:cubicBezTo>
                  <a:cubicBezTo>
                    <a:pt x="9599" y="14355"/>
                    <a:pt x="12887" y="12470"/>
                    <a:pt x="15472" y="9819"/>
                  </a:cubicBezTo>
                  <a:cubicBezTo>
                    <a:pt x="18058" y="7167"/>
                    <a:pt x="19877" y="3683"/>
                    <a:pt x="2011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7"/>
            <p:cNvSpPr/>
            <p:nvPr/>
          </p:nvSpPr>
          <p:spPr>
            <a:xfrm rot="8100000">
              <a:off x="1149667" y="636926"/>
              <a:ext cx="366701" cy="838012"/>
            </a:xfrm>
            <a:custGeom>
              <a:avLst/>
              <a:gdLst/>
              <a:ahLst/>
              <a:cxnLst/>
              <a:rect l="l" t="t" r="r" b="b"/>
              <a:pathLst>
                <a:path w="9447" h="21589" extrusionOk="0">
                  <a:moveTo>
                    <a:pt x="8197" y="0"/>
                  </a:moveTo>
                  <a:lnTo>
                    <a:pt x="8197" y="0"/>
                  </a:lnTo>
                  <a:cubicBezTo>
                    <a:pt x="6992" y="1162"/>
                    <a:pt x="5896" y="2433"/>
                    <a:pt x="4954" y="3792"/>
                  </a:cubicBezTo>
                  <a:cubicBezTo>
                    <a:pt x="2740" y="6991"/>
                    <a:pt x="1381" y="10673"/>
                    <a:pt x="943" y="14508"/>
                  </a:cubicBezTo>
                  <a:cubicBezTo>
                    <a:pt x="768" y="16042"/>
                    <a:pt x="1" y="21477"/>
                    <a:pt x="2258" y="21587"/>
                  </a:cubicBezTo>
                  <a:cubicBezTo>
                    <a:pt x="2289" y="21588"/>
                    <a:pt x="2319" y="21589"/>
                    <a:pt x="2349" y="21589"/>
                  </a:cubicBezTo>
                  <a:cubicBezTo>
                    <a:pt x="4346" y="21589"/>
                    <a:pt x="5974" y="18781"/>
                    <a:pt x="6816" y="17335"/>
                  </a:cubicBezTo>
                  <a:cubicBezTo>
                    <a:pt x="7320" y="16480"/>
                    <a:pt x="7715" y="15560"/>
                    <a:pt x="8000" y="14596"/>
                  </a:cubicBezTo>
                  <a:cubicBezTo>
                    <a:pt x="9446" y="9709"/>
                    <a:pt x="8482" y="4734"/>
                    <a:pt x="819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7"/>
            <p:cNvSpPr/>
            <p:nvPr/>
          </p:nvSpPr>
          <p:spPr>
            <a:xfrm rot="8100000">
              <a:off x="615728" y="518363"/>
              <a:ext cx="221837" cy="679912"/>
            </a:xfrm>
            <a:custGeom>
              <a:avLst/>
              <a:gdLst/>
              <a:ahLst/>
              <a:cxnLst/>
              <a:rect l="l" t="t" r="r" b="b"/>
              <a:pathLst>
                <a:path w="5715" h="17516" extrusionOk="0">
                  <a:moveTo>
                    <a:pt x="4969" y="1"/>
                  </a:moveTo>
                  <a:cubicBezTo>
                    <a:pt x="3413" y="1688"/>
                    <a:pt x="2559" y="3902"/>
                    <a:pt x="1748" y="6049"/>
                  </a:cubicBezTo>
                  <a:cubicBezTo>
                    <a:pt x="937" y="8197"/>
                    <a:pt x="126" y="10432"/>
                    <a:pt x="39" y="12755"/>
                  </a:cubicBezTo>
                  <a:cubicBezTo>
                    <a:pt x="0" y="14072"/>
                    <a:pt x="128" y="17516"/>
                    <a:pt x="1739" y="17516"/>
                  </a:cubicBezTo>
                  <a:cubicBezTo>
                    <a:pt x="1978" y="17516"/>
                    <a:pt x="2250" y="17440"/>
                    <a:pt x="2559" y="17270"/>
                  </a:cubicBezTo>
                  <a:cubicBezTo>
                    <a:pt x="4290" y="16306"/>
                    <a:pt x="4948" y="11857"/>
                    <a:pt x="5211" y="10104"/>
                  </a:cubicBezTo>
                  <a:cubicBezTo>
                    <a:pt x="5715" y="6751"/>
                    <a:pt x="5495" y="3332"/>
                    <a:pt x="496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329;p41">
            <a:extLst>
              <a:ext uri="{FF2B5EF4-FFF2-40B4-BE49-F238E27FC236}">
                <a16:creationId xmlns:a16="http://schemas.microsoft.com/office/drawing/2014/main" id="{A52C6A45-7B95-4738-93BC-0D0086A110F8}"/>
              </a:ext>
            </a:extLst>
          </p:cNvPr>
          <p:cNvSpPr txBox="1">
            <a:spLocks/>
          </p:cNvSpPr>
          <p:nvPr/>
        </p:nvSpPr>
        <p:spPr>
          <a:xfrm>
            <a:off x="690686" y="1307541"/>
            <a:ext cx="7715100" cy="373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5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f</a:t>
            </a:r>
            <a:r>
              <a:rPr lang="en-US" sz="2200" baseline="-25000" dirty="0">
                <a:solidFill>
                  <a:srgbClr val="422A48"/>
                </a:solidFill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3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(x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, 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2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, 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3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) = m</a:t>
            </a:r>
            <a:r>
              <a:rPr lang="en-US" sz="2200" baseline="-25000" dirty="0">
                <a:solidFill>
                  <a:srgbClr val="422A48"/>
                </a:solidFill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 ∨ m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2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 ∨ m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3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 ∨ m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4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 ∨ m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5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 ∨ m</a:t>
            </a:r>
            <a:r>
              <a:rPr lang="en-US" sz="2200" baseline="-25000" dirty="0">
                <a:solidFill>
                  <a:srgbClr val="422A48"/>
                </a:solidFill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7</a:t>
            </a:r>
            <a:endParaRPr kumimoji="0" lang="en-US" sz="2200" b="0" i="0" u="none" strike="noStrike" kern="0" cap="none" spc="0" normalizeH="0" baseline="-25000" noProof="0" dirty="0">
              <a:ln>
                <a:noFill/>
              </a:ln>
              <a:solidFill>
                <a:srgbClr val="422A48"/>
              </a:solidFill>
              <a:effectLst/>
              <a:uLnTx/>
              <a:uFillTx/>
              <a:latin typeface="Baloo 2" panose="020B0604020202020204" charset="0"/>
              <a:ea typeface="Calibri" panose="020F0502020204030204" pitchFamily="34" charset="0"/>
              <a:cs typeface="Baloo 2" panose="020B0604020202020204" charset="0"/>
              <a:sym typeface="Baloo 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f</a:t>
            </a:r>
            <a:r>
              <a:rPr lang="en-US" sz="2200" baseline="-25000" dirty="0">
                <a:solidFill>
                  <a:srgbClr val="422A48"/>
                </a:solidFill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3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(x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, 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2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, 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3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) =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1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0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2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0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3</a:t>
            </a:r>
            <a:r>
              <a:rPr lang="en-US" sz="2200" baseline="30000" dirty="0">
                <a:solidFill>
                  <a:srgbClr val="422A48"/>
                </a:solidFill>
                <a:latin typeface="Baloo 2" panose="020B0604020202020204" charset="0"/>
                <a:cs typeface="Baloo 2" panose="020B0604020202020204" charset="0"/>
                <a:sym typeface="Baloo 2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 ∨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1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0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2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3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0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 ∨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1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0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2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3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 ∨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1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2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0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3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0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 ∨   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1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2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0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3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 ∨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1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2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3</a:t>
            </a:r>
            <a:r>
              <a:rPr lang="en-US" sz="2200" baseline="30000" dirty="0">
                <a:solidFill>
                  <a:srgbClr val="422A48"/>
                </a:solidFill>
                <a:latin typeface="Baloo 2" panose="020B0604020202020204" charset="0"/>
                <a:cs typeface="Baloo 2" panose="020B0604020202020204" charset="0"/>
                <a:sym typeface="Baloo 2"/>
              </a:rPr>
              <a:t>1</a:t>
            </a:r>
            <a:endParaRPr kumimoji="0" lang="en-US" sz="2200" b="0" i="0" u="none" strike="noStrike" kern="0" cap="none" spc="0" normalizeH="0" baseline="30000" noProof="0" dirty="0">
              <a:ln>
                <a:noFill/>
              </a:ln>
              <a:solidFill>
                <a:srgbClr val="422A48"/>
              </a:solidFill>
              <a:effectLst/>
              <a:uLnTx/>
              <a:uFillTx/>
              <a:latin typeface="Baloo 2" panose="020B0604020202020204" charset="0"/>
              <a:cs typeface="Baloo 2" panose="020B0604020202020204" charset="0"/>
              <a:sym typeface="Baloo 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f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8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(x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, 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2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, 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3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) = </a:t>
            </a:r>
            <a:r>
              <a: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x̄</a:t>
            </a:r>
            <a:r>
              <a:rPr kumimoji="0" lang="en-GB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1</a:t>
            </a:r>
            <a:r>
              <a: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x̄</a:t>
            </a:r>
            <a:r>
              <a:rPr kumimoji="0" lang="en-GB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2</a:t>
            </a:r>
            <a:r>
              <a: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x</a:t>
            </a:r>
            <a:r>
              <a:rPr kumimoji="0" lang="en-GB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3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 ∨ </a:t>
            </a:r>
            <a:r>
              <a: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x̄</a:t>
            </a:r>
            <a:r>
              <a:rPr kumimoji="0" lang="en-GB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1</a:t>
            </a:r>
            <a:r>
              <a: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x</a:t>
            </a:r>
            <a:r>
              <a:rPr kumimoji="0" lang="en-GB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2</a:t>
            </a:r>
            <a:r>
              <a: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x̄</a:t>
            </a:r>
            <a:r>
              <a:rPr kumimoji="0" lang="en-GB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3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 ∨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x̄</a:t>
            </a:r>
            <a:r>
              <a:rPr kumimoji="0" lang="en-GB" sz="20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1</a:t>
            </a:r>
            <a:r>
              <a: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x</a:t>
            </a:r>
            <a:r>
              <a:rPr kumimoji="0" lang="en-GB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2</a:t>
            </a:r>
            <a:r>
              <a: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x</a:t>
            </a:r>
            <a:r>
              <a:rPr kumimoji="0" lang="en-GB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3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  ∨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x</a:t>
            </a:r>
            <a:r>
              <a:rPr kumimoji="0" lang="en-GB" sz="20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1</a:t>
            </a:r>
            <a:r>
              <a: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x̄</a:t>
            </a:r>
            <a:r>
              <a:rPr kumimoji="0" lang="en-GB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2</a:t>
            </a:r>
            <a:r>
              <a: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x̄</a:t>
            </a:r>
            <a:r>
              <a:rPr kumimoji="0" lang="en-GB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3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 ∨ </a:t>
            </a:r>
            <a:r>
              <a: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x</a:t>
            </a:r>
            <a:r>
              <a:rPr kumimoji="0" lang="en-GB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1</a:t>
            </a:r>
            <a:r>
              <a: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x̄</a:t>
            </a:r>
            <a:r>
              <a:rPr kumimoji="0" lang="en-GB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2</a:t>
            </a:r>
            <a:r>
              <a: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x</a:t>
            </a:r>
            <a:r>
              <a:rPr kumimoji="0" lang="en-GB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3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 ∨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x</a:t>
            </a:r>
            <a:r>
              <a:rPr kumimoji="0" lang="en-GB" sz="20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1</a:t>
            </a:r>
            <a:r>
              <a: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x</a:t>
            </a:r>
            <a:r>
              <a:rPr kumimoji="0" lang="en-GB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2</a:t>
            </a:r>
            <a:r>
              <a: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x</a:t>
            </a:r>
            <a:r>
              <a:rPr kumimoji="0" lang="en-GB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3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422A48"/>
              </a:solidFill>
              <a:effectLst/>
              <a:uLnTx/>
              <a:uFillTx/>
              <a:latin typeface="Baloo 2" panose="020B0604020202020204" charset="0"/>
              <a:ea typeface="Calibri" panose="020F0502020204030204" pitchFamily="34" charset="0"/>
              <a:cs typeface="Baloo 2" panose="020B0604020202020204" charset="0"/>
              <a:sym typeface="Baloo 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S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f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 = {(0, 0, 1), (0, 1, 0), (0, 1, 1), (1, 0, 0), (1, 0, 1), (1, 1, 1)}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The ascending order (with respect to the number of </a:t>
            </a:r>
            <a:r>
              <a:rPr lang="en-US" sz="2000" dirty="0">
                <a:solidFill>
                  <a:srgbClr val="422A48"/>
                </a:solidFill>
                <a:latin typeface="Baloo 2" panose="020B0604020202020204" charset="0"/>
                <a:cs typeface="Baloo 2" panose="020B0604020202020204" charset="0"/>
              </a:rPr>
              <a:t>“1” </a:t>
            </a:r>
            <a:r>
              <a:rPr lang="en-US" sz="2200" dirty="0">
                <a:solidFill>
                  <a:srgbClr val="422A48"/>
                </a:solidFill>
                <a:latin typeface="Baloo 2" panose="020B0604020202020204" charset="0"/>
                <a:cs typeface="Baloo 2" panose="020B0604020202020204" charset="0"/>
              </a:rPr>
              <a:t>values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 in each triple) of the elements of the support of f: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S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ea typeface="Calibri" panose="020F0502020204030204" pitchFamily="34" charset="0"/>
                <a:cs typeface="Baloo 2" panose="020B0604020202020204" charset="0"/>
                <a:sym typeface="Baloo 2"/>
              </a:rPr>
              <a:t>f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22A48"/>
                </a:solidFill>
                <a:effectLst/>
                <a:uLnTx/>
                <a:uFillTx/>
                <a:latin typeface="Baloo 2" panose="020B0604020202020204" charset="0"/>
                <a:cs typeface="Baloo 2" panose="020B0604020202020204" charset="0"/>
                <a:sym typeface="Baloo 2"/>
              </a:rPr>
              <a:t> = {(0, 0, 1), (0, 1, 0), (1, 0, 0), (0, 1, 1), (1, 0, 1), (1, 1, 1)}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6" name="Google Shape;496;p51"/>
          <p:cNvGraphicFramePr/>
          <p:nvPr>
            <p:extLst>
              <p:ext uri="{D42A27DB-BD31-4B8C-83A1-F6EECF244321}">
                <p14:modId xmlns:p14="http://schemas.microsoft.com/office/powerpoint/2010/main" val="2030668439"/>
              </p:ext>
            </p:extLst>
          </p:nvPr>
        </p:nvGraphicFramePr>
        <p:xfrm>
          <a:off x="795656" y="137419"/>
          <a:ext cx="8072847" cy="4919373"/>
        </p:xfrm>
        <a:graphic>
          <a:graphicData uri="http://schemas.openxmlformats.org/drawingml/2006/table">
            <a:tbl>
              <a:tblPr>
                <a:noFill/>
                <a:tableStyleId>{DC1AB4D6-8FD7-4150-8CB6-1B793F8B6C5F}</a:tableStyleId>
              </a:tblPr>
              <a:tblGrid>
                <a:gridCol w="1515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866">
                  <a:extLst>
                    <a:ext uri="{9D8B030D-6E8A-4147-A177-3AD203B41FA5}">
                      <a16:colId xmlns:a16="http://schemas.microsoft.com/office/drawing/2014/main" val="1085134736"/>
                    </a:ext>
                  </a:extLst>
                </a:gridCol>
                <a:gridCol w="1238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7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Enriqueta"/>
                          <a:ea typeface="Enriqueta"/>
                          <a:cs typeface="Enriqueta"/>
                          <a:sym typeface="Enriqueta"/>
                        </a:rPr>
                        <a:t>Group</a:t>
                      </a:r>
                      <a:endParaRPr sz="1100" b="1" dirty="0">
                        <a:solidFill>
                          <a:srgbClr val="FFFFFF"/>
                        </a:solidFill>
                        <a:latin typeface="Enriqueta"/>
                        <a:ea typeface="Enriqueta"/>
                        <a:cs typeface="Enriqueta"/>
                        <a:sym typeface="Enrique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Enriqueta"/>
                          <a:ea typeface="Enriqueta"/>
                          <a:cs typeface="Enriqueta"/>
                          <a:sym typeface="Enriqueta"/>
                        </a:rPr>
                        <a:t>x1</a:t>
                      </a:r>
                      <a:endParaRPr sz="1100" b="1" dirty="0">
                        <a:solidFill>
                          <a:srgbClr val="FFFFFF"/>
                        </a:solidFill>
                        <a:latin typeface="Enriqueta"/>
                        <a:ea typeface="Enriqueta"/>
                        <a:cs typeface="Enriqueta"/>
                        <a:sym typeface="Enrique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Enriqueta"/>
                          <a:ea typeface="Enriqueta"/>
                          <a:cs typeface="Enriqueta"/>
                          <a:sym typeface="Enriqueta"/>
                        </a:rPr>
                        <a:t>x2</a:t>
                      </a:r>
                      <a:endParaRPr sz="2200" b="1">
                        <a:solidFill>
                          <a:srgbClr val="FFFFFF"/>
                        </a:solidFill>
                        <a:latin typeface="Enriqueta"/>
                        <a:ea typeface="Enriqueta"/>
                        <a:cs typeface="Enriqueta"/>
                        <a:sym typeface="Enrique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Enriqueta"/>
                          <a:ea typeface="Enriqueta"/>
                          <a:cs typeface="Enriqueta"/>
                          <a:sym typeface="Enriqueta"/>
                        </a:rPr>
                        <a:t>x3</a:t>
                      </a:r>
                      <a:endParaRPr sz="1100" b="1" dirty="0">
                        <a:solidFill>
                          <a:srgbClr val="FFFFFF"/>
                        </a:solidFill>
                        <a:latin typeface="Enriqueta"/>
                        <a:ea typeface="Enriqueta"/>
                        <a:cs typeface="Enriqueta"/>
                        <a:sym typeface="Enrique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FFFFFF"/>
                          </a:solidFill>
                          <a:latin typeface="Enriqueta"/>
                          <a:ea typeface="Enriqueta"/>
                          <a:cs typeface="Enriqueta"/>
                          <a:sym typeface="Enriqueta"/>
                        </a:rPr>
                        <a:t>Representation/factorization</a:t>
                      </a:r>
                      <a:endParaRPr sz="1100" b="1" dirty="0">
                        <a:solidFill>
                          <a:srgbClr val="FFFFFF"/>
                        </a:solidFill>
                        <a:latin typeface="Enriqueta"/>
                        <a:ea typeface="Enriqueta"/>
                        <a:cs typeface="Enriqueta"/>
                        <a:sym typeface="Enrique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41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  <a:endParaRPr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  <a:endParaRPr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endParaRPr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105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1</a:t>
                      </a:r>
                      <a:endParaRPr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00888"/>
                  </a:ext>
                </a:extLst>
              </a:tr>
              <a:tr h="34034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  <a:endParaRPr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endParaRPr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  <a:endParaRPr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1050" baseline="-25000">
                          <a:solidFill>
                            <a:schemeClr val="dk1"/>
                          </a:solidFill>
                          <a:effectLst/>
                          <a:latin typeface="Baloo 2"/>
                          <a:ea typeface="Calibri" panose="020F0502020204030204" pitchFamily="34" charset="0"/>
                          <a:cs typeface="Baloo 2"/>
                          <a:sym typeface="Baloo 2"/>
                        </a:rPr>
                        <a:t>2</a:t>
                      </a:r>
                      <a:endParaRPr lang="en-US" sz="105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19570"/>
                  </a:ext>
                </a:extLst>
              </a:tr>
              <a:tr h="340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endParaRPr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1050" baseline="-25000" dirty="0">
                          <a:solidFill>
                            <a:schemeClr val="dk1"/>
                          </a:solidFill>
                          <a:effectLst/>
                          <a:latin typeface="Baloo 2"/>
                          <a:ea typeface="Calibri" panose="020F0502020204030204" pitchFamily="34" charset="0"/>
                          <a:cs typeface="Baloo 2"/>
                          <a:sym typeface="Baloo 2"/>
                        </a:rPr>
                        <a:t>4</a:t>
                      </a:r>
                      <a:endParaRPr lang="en-US"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27166"/>
                  </a:ext>
                </a:extLst>
              </a:tr>
              <a:tr h="34034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II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  <a:endParaRPr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" sz="1050" baseline="-25000">
                          <a:solidFill>
                            <a:schemeClr val="dk1"/>
                          </a:solidFill>
                          <a:effectLst/>
                          <a:latin typeface="Baloo 2"/>
                          <a:ea typeface="Calibri" panose="020F0502020204030204" pitchFamily="34" charset="0"/>
                          <a:cs typeface="Baloo 2"/>
                          <a:sym typeface="Baloo 2"/>
                        </a:rPr>
                        <a:t>3</a:t>
                      </a:r>
                      <a:endParaRPr lang="en-US" sz="105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539587"/>
                  </a:ext>
                </a:extLst>
              </a:tr>
              <a:tr h="340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endParaRPr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1050" baseline="-25000" dirty="0">
                          <a:solidFill>
                            <a:schemeClr val="dk1"/>
                          </a:solidFill>
                          <a:effectLst/>
                          <a:latin typeface="Baloo 2"/>
                          <a:ea typeface="Calibri" panose="020F0502020204030204" pitchFamily="34" charset="0"/>
                          <a:cs typeface="Baloo 2"/>
                          <a:sym typeface="Baloo 2"/>
                        </a:rPr>
                        <a:t>5</a:t>
                      </a:r>
                      <a:endParaRPr lang="en-US"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16175"/>
                  </a:ext>
                </a:extLst>
              </a:tr>
              <a:tr h="340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III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endParaRPr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1050" baseline="-25000" dirty="0">
                          <a:solidFill>
                            <a:schemeClr val="dk1"/>
                          </a:solidFill>
                          <a:effectLst/>
                          <a:latin typeface="Baloo 2"/>
                          <a:ea typeface="Calibri" panose="020F0502020204030204" pitchFamily="34" charset="0"/>
                          <a:cs typeface="Baloo 2"/>
                          <a:sym typeface="Baloo 2"/>
                        </a:rPr>
                        <a:t>7</a:t>
                      </a:r>
                      <a:endParaRPr lang="en-US"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582801"/>
                  </a:ext>
                </a:extLst>
              </a:tr>
              <a:tr h="340341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IV = I + II </a:t>
                      </a:r>
                      <a:endParaRPr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105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1</a:t>
                      </a: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∨ m</a:t>
                      </a:r>
                      <a:r>
                        <a:rPr lang="en-US" sz="105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3</a:t>
                      </a:r>
                      <a:endParaRPr lang="en"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16517"/>
                  </a:ext>
                </a:extLst>
              </a:tr>
              <a:tr h="340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-</a:t>
                      </a:r>
                      <a:endParaRPr sz="105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105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1</a:t>
                      </a: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∨ m</a:t>
                      </a:r>
                      <a:r>
                        <a:rPr lang="en-US" sz="105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5</a:t>
                      </a: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</a:t>
                      </a: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6402"/>
                  </a:ext>
                </a:extLst>
              </a:tr>
              <a:tr h="333943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  <a:endParaRPr sz="105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105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2</a:t>
                      </a: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∨ m</a:t>
                      </a:r>
                      <a:r>
                        <a:rPr lang="en-US" sz="105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3</a:t>
                      </a: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</a:t>
                      </a: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= </a:t>
                      </a:r>
                      <a:r>
                        <a:rPr lang="en-GB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x̄</a:t>
                      </a:r>
                      <a:r>
                        <a:rPr lang="en-GB" sz="1050" b="0" i="0" u="none" strike="noStrike" cap="non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1</a:t>
                      </a:r>
                      <a:r>
                        <a:rPr lang="en-GB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x</a:t>
                      </a:r>
                      <a:r>
                        <a:rPr lang="en-GB" sz="1050" b="0" i="0" u="none" strike="noStrike" cap="non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</a:t>
                      </a:r>
                      <a:r>
                        <a:rPr lang="en-US" sz="1050" b="0" i="0" u="none" strike="noStrike" cap="non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= </a:t>
                      </a: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max</a:t>
                      </a:r>
                      <a:r>
                        <a:rPr lang="en-US" sz="105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1</a:t>
                      </a:r>
                      <a:endParaRPr lang="en"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endParaRPr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105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4</a:t>
                      </a: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∨ m</a:t>
                      </a:r>
                      <a:r>
                        <a:rPr lang="en-US" sz="105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5</a:t>
                      </a: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</a:t>
                      </a: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= </a:t>
                      </a:r>
                      <a:r>
                        <a:rPr lang="en-GB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x</a:t>
                      </a:r>
                      <a:r>
                        <a:rPr lang="en-GB" sz="1050" b="0" i="0" u="none" strike="noStrike" cap="non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1</a:t>
                      </a:r>
                      <a:r>
                        <a:rPr lang="en-GB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x̄</a:t>
                      </a:r>
                      <a:r>
                        <a:rPr lang="en-GB" sz="1050" b="0" i="0" u="none" strike="noStrike" cap="non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</a:t>
                      </a:r>
                      <a:r>
                        <a:rPr lang="en-US" sz="1050" b="0" i="0" u="none" strike="noStrike" cap="non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= </a:t>
                      </a: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max</a:t>
                      </a:r>
                      <a:r>
                        <a:rPr lang="en-US" sz="105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2</a:t>
                      </a:r>
                      <a:endParaRPr lang="en"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8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V = II + III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-</a:t>
                      </a:r>
                      <a:endParaRPr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105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3</a:t>
                      </a: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∨ m</a:t>
                      </a:r>
                      <a:r>
                        <a:rPr lang="en-US" sz="105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7</a:t>
                      </a:r>
                      <a:endParaRPr lang="en"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9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endParaRPr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105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5</a:t>
                      </a: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∨ m</a:t>
                      </a:r>
                      <a:r>
                        <a:rPr lang="en-US" sz="105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7</a:t>
                      </a:r>
                      <a:endParaRPr lang="en"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2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VI = IV + V</a:t>
                      </a:r>
                      <a:endParaRPr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-</a:t>
                      </a:r>
                      <a:endParaRPr sz="105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105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1</a:t>
                      </a: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∨ m</a:t>
                      </a:r>
                      <a:r>
                        <a:rPr lang="en-US" sz="105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3</a:t>
                      </a: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∨ m</a:t>
                      </a:r>
                      <a:r>
                        <a:rPr lang="en-US" sz="105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5</a:t>
                      </a: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∨ m</a:t>
                      </a:r>
                      <a:r>
                        <a:rPr lang="en-US" sz="105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7</a:t>
                      </a: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  </a:t>
                      </a: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= </a:t>
                      </a:r>
                      <a:r>
                        <a:rPr lang="en-GB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x</a:t>
                      </a:r>
                      <a:r>
                        <a:rPr lang="en-GB" sz="1050" b="0" i="0" u="none" strike="noStrike" cap="non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3</a:t>
                      </a:r>
                      <a:r>
                        <a:rPr lang="en-US" sz="1050" b="0" i="0" u="none" strike="noStrike" cap="non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" sz="105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= </a:t>
                      </a:r>
                      <a:r>
                        <a:rPr lang="en-US" sz="105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max</a:t>
                      </a:r>
                      <a:r>
                        <a:rPr lang="en-US" sz="105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3</a:t>
                      </a:r>
                      <a:endParaRPr lang="en" sz="105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3A4772E7-CB06-405C-8F4B-FD23F31585C0}"/>
              </a:ext>
            </a:extLst>
          </p:cNvPr>
          <p:cNvSpPr txBox="1"/>
          <p:nvPr/>
        </p:nvSpPr>
        <p:spPr>
          <a:xfrm>
            <a:off x="289449" y="2796376"/>
            <a:ext cx="486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aloo 2" panose="020B0604020202020204" charset="0"/>
                <a:cs typeface="Baloo 2" panose="020B0604020202020204" charset="0"/>
              </a:rPr>
              <a:t>[</a:t>
            </a:r>
            <a:endParaRPr lang="en-US" sz="16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D0ED944-1917-44D6-91D5-BB7249F2025B}"/>
              </a:ext>
            </a:extLst>
          </p:cNvPr>
          <p:cNvSpPr txBox="1"/>
          <p:nvPr/>
        </p:nvSpPr>
        <p:spPr>
          <a:xfrm>
            <a:off x="246932" y="3344322"/>
            <a:ext cx="43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aloo 2" panose="020B0604020202020204" charset="0"/>
                <a:cs typeface="Baloo 2" panose="020B0604020202020204" charset="0"/>
              </a:rPr>
              <a:t>-</a:t>
            </a:r>
            <a:endParaRPr lang="en-US" b="1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F56E60-7EAC-4DC7-95CC-D2EEB754779B}"/>
              </a:ext>
            </a:extLst>
          </p:cNvPr>
          <p:cNvSpPr txBox="1"/>
          <p:nvPr/>
        </p:nvSpPr>
        <p:spPr>
          <a:xfrm>
            <a:off x="-42370" y="3249345"/>
            <a:ext cx="430887" cy="984899"/>
          </a:xfrm>
          <a:prstGeom prst="rect">
            <a:avLst/>
          </a:prstGeom>
          <a:noFill/>
        </p:spPr>
        <p:txBody>
          <a:bodyPr vert="vert270" wrap="square" lIns="91440" tIns="45720" rIns="91440" bIns="45720" rtlCol="0" anchor="t">
            <a:spAutoFit/>
          </a:bodyPr>
          <a:lstStyle/>
          <a:p>
            <a:pPr algn="ctr"/>
            <a:r>
              <a:rPr lang="en-US" sz="800" dirty="0">
                <a:latin typeface="Baloo 2"/>
                <a:cs typeface="Baloo 2"/>
              </a:rPr>
              <a:t>simple </a:t>
            </a:r>
            <a:endParaRPr lang="en-US" sz="800" dirty="0">
              <a:latin typeface="Baloo 2" panose="020B0604020202020204" charset="0"/>
              <a:cs typeface="Baloo 2" panose="020B0604020202020204" charset="0"/>
            </a:endParaRPr>
          </a:p>
          <a:p>
            <a:pPr algn="ctr"/>
            <a:r>
              <a:rPr lang="en-US" sz="800" dirty="0" err="1"/>
              <a:t>factrization</a:t>
            </a:r>
            <a:endParaRPr lang="en-US" sz="800" dirty="0" err="1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E51ECA-EB77-44C6-B391-B276185155A3}"/>
              </a:ext>
            </a:extLst>
          </p:cNvPr>
          <p:cNvSpPr txBox="1"/>
          <p:nvPr/>
        </p:nvSpPr>
        <p:spPr>
          <a:xfrm>
            <a:off x="430188" y="4602182"/>
            <a:ext cx="486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loo 2" panose="020B0604020202020204" charset="0"/>
                <a:cs typeface="Baloo 2" panose="020B0604020202020204" charset="0"/>
              </a:rPr>
              <a:t>[</a:t>
            </a:r>
            <a:endParaRPr lang="en-US" sz="1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A153EB-AB4D-4DEB-B43A-6F535473DA61}"/>
              </a:ext>
            </a:extLst>
          </p:cNvPr>
          <p:cNvSpPr txBox="1"/>
          <p:nvPr/>
        </p:nvSpPr>
        <p:spPr>
          <a:xfrm>
            <a:off x="388517" y="4642330"/>
            <a:ext cx="289319" cy="31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loo 2" panose="020B0604020202020204" charset="0"/>
                <a:cs typeface="Baloo 2" panose="020B0604020202020204" charset="0"/>
              </a:rPr>
              <a:t>-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1B972D-4C69-428C-82CA-71D7A1DEC2AD}"/>
              </a:ext>
            </a:extLst>
          </p:cNvPr>
          <p:cNvSpPr txBox="1"/>
          <p:nvPr/>
        </p:nvSpPr>
        <p:spPr>
          <a:xfrm>
            <a:off x="0" y="4274392"/>
            <a:ext cx="430887" cy="984899"/>
          </a:xfrm>
          <a:prstGeom prst="rect">
            <a:avLst/>
          </a:prstGeom>
          <a:noFill/>
        </p:spPr>
        <p:txBody>
          <a:bodyPr vert="vert270" wrap="square" lIns="91440" tIns="45720" rIns="91440" bIns="45720" rtlCol="0" anchor="t">
            <a:spAutoFit/>
          </a:bodyPr>
          <a:lstStyle/>
          <a:p>
            <a:pPr algn="ctr"/>
            <a:r>
              <a:rPr lang="en-US" sz="800" dirty="0">
                <a:latin typeface="Baloo 2"/>
                <a:cs typeface="Baloo 2"/>
              </a:rPr>
              <a:t>double </a:t>
            </a:r>
            <a:endParaRPr lang="en-US" sz="800" dirty="0">
              <a:latin typeface="Baloo 2" panose="020B0604020202020204" charset="0"/>
              <a:cs typeface="Baloo 2" panose="020B0604020202020204" charset="0"/>
            </a:endParaRPr>
          </a:p>
          <a:p>
            <a:pPr algn="ctr"/>
            <a:r>
              <a:rPr lang="en-US" sz="800" dirty="0" err="1"/>
              <a:t>factrization</a:t>
            </a:r>
            <a:endParaRPr lang="en-US" sz="800" dirty="0" err="1">
              <a:latin typeface="Baloo 2" panose="020B0604020202020204" charset="0"/>
              <a:cs typeface="Baloo 2" panose="020B0604020202020204" charset="0"/>
            </a:endParaRPr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6FF3A619-3382-48DC-AEB2-F3FD43429C14}"/>
              </a:ext>
            </a:extLst>
          </p:cNvPr>
          <p:cNvCxnSpPr/>
          <p:nvPr/>
        </p:nvCxnSpPr>
        <p:spPr>
          <a:xfrm>
            <a:off x="795656" y="4710545"/>
            <a:ext cx="8072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6D665E5-FF68-497B-B8C4-EBC7589BF5C3}"/>
              </a:ext>
            </a:extLst>
          </p:cNvPr>
          <p:cNvCxnSpPr/>
          <p:nvPr/>
        </p:nvCxnSpPr>
        <p:spPr>
          <a:xfrm>
            <a:off x="795656" y="2571750"/>
            <a:ext cx="8072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7" name="Picture 2" descr="Blue check mark - Transparent PNG &amp; SVG vector file">
            <a:extLst>
              <a:ext uri="{FF2B5EF4-FFF2-40B4-BE49-F238E27FC236}">
                <a16:creationId xmlns:a16="http://schemas.microsoft.com/office/drawing/2014/main" id="{66105B6F-7A19-496A-85F2-269650F1D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81" y="541319"/>
            <a:ext cx="165264" cy="16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Blue check mark - Transparent PNG &amp; SVG vector file">
            <a:extLst>
              <a:ext uri="{FF2B5EF4-FFF2-40B4-BE49-F238E27FC236}">
                <a16:creationId xmlns:a16="http://schemas.microsoft.com/office/drawing/2014/main" id="{F31DB6FA-AA09-4634-8C06-95D0807F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044" y="880755"/>
            <a:ext cx="165264" cy="16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Blue check mark - Transparent PNG &amp; SVG vector file">
            <a:extLst>
              <a:ext uri="{FF2B5EF4-FFF2-40B4-BE49-F238E27FC236}">
                <a16:creationId xmlns:a16="http://schemas.microsoft.com/office/drawing/2014/main" id="{43B332F7-E701-469E-8CC2-8D7FEF613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044" y="1236858"/>
            <a:ext cx="165264" cy="16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Blue check mark - Transparent PNG &amp; SVG vector file">
            <a:extLst>
              <a:ext uri="{FF2B5EF4-FFF2-40B4-BE49-F238E27FC236}">
                <a16:creationId xmlns:a16="http://schemas.microsoft.com/office/drawing/2014/main" id="{645A04B0-BA18-4DEC-B45D-65E8110F4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044" y="1592961"/>
            <a:ext cx="165264" cy="16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Blue check mark - Transparent PNG &amp; SVG vector file">
            <a:extLst>
              <a:ext uri="{FF2B5EF4-FFF2-40B4-BE49-F238E27FC236}">
                <a16:creationId xmlns:a16="http://schemas.microsoft.com/office/drawing/2014/main" id="{52BB6B1E-4EAE-41B6-A0B6-6E0899E0F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044" y="1919055"/>
            <a:ext cx="165264" cy="16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Blue check mark - Transparent PNG &amp; SVG vector file">
            <a:extLst>
              <a:ext uri="{FF2B5EF4-FFF2-40B4-BE49-F238E27FC236}">
                <a16:creationId xmlns:a16="http://schemas.microsoft.com/office/drawing/2014/main" id="{21766ADC-F219-4D54-80FC-68F562A2A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044" y="2288500"/>
            <a:ext cx="165264" cy="16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Blue check mark - Transparent PNG &amp; SVG vector file">
            <a:extLst>
              <a:ext uri="{FF2B5EF4-FFF2-40B4-BE49-F238E27FC236}">
                <a16:creationId xmlns:a16="http://schemas.microsoft.com/office/drawing/2014/main" id="{E16A3D06-C371-462C-A26A-2A399CE24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044" y="2607105"/>
            <a:ext cx="165264" cy="16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Blue check mark - Transparent PNG &amp; SVG vector file">
            <a:extLst>
              <a:ext uri="{FF2B5EF4-FFF2-40B4-BE49-F238E27FC236}">
                <a16:creationId xmlns:a16="http://schemas.microsoft.com/office/drawing/2014/main" id="{308FB2AD-CBF1-44D0-9D2F-298FDD8DF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869" y="2941195"/>
            <a:ext cx="165264" cy="16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Blue check mark - Transparent PNG &amp; SVG vector file">
            <a:extLst>
              <a:ext uri="{FF2B5EF4-FFF2-40B4-BE49-F238E27FC236}">
                <a16:creationId xmlns:a16="http://schemas.microsoft.com/office/drawing/2014/main" id="{60278600-38C8-4148-90CF-6F704F575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81" y="4046256"/>
            <a:ext cx="165264" cy="16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Blue check mark - Transparent PNG &amp; SVG vector file">
            <a:extLst>
              <a:ext uri="{FF2B5EF4-FFF2-40B4-BE49-F238E27FC236}">
                <a16:creationId xmlns:a16="http://schemas.microsoft.com/office/drawing/2014/main" id="{C1946332-CB7F-49AA-BB7D-3C274177B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869" y="4401827"/>
            <a:ext cx="165264" cy="16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496;p51">
            <a:extLst>
              <a:ext uri="{FF2B5EF4-FFF2-40B4-BE49-F238E27FC236}">
                <a16:creationId xmlns:a16="http://schemas.microsoft.com/office/drawing/2014/main" id="{8C5C804D-DA7B-4BB5-8896-73DF26376F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4049175"/>
              </p:ext>
            </p:extLst>
          </p:nvPr>
        </p:nvGraphicFramePr>
        <p:xfrm>
          <a:off x="1367915" y="1428863"/>
          <a:ext cx="6438292" cy="3203450"/>
        </p:xfrm>
        <a:graphic>
          <a:graphicData uri="http://schemas.openxmlformats.org/drawingml/2006/table">
            <a:tbl>
              <a:tblPr>
                <a:noFill/>
                <a:tableStyleId>{DC1AB4D6-8FD7-4150-8CB6-1B793F8B6C5F}</a:tableStyleId>
              </a:tblPr>
              <a:tblGrid>
                <a:gridCol w="1886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686">
                  <a:extLst>
                    <a:ext uri="{9D8B030D-6E8A-4147-A177-3AD203B41FA5}">
                      <a16:colId xmlns:a16="http://schemas.microsoft.com/office/drawing/2014/main" val="1085134736"/>
                    </a:ext>
                  </a:extLst>
                </a:gridCol>
                <a:gridCol w="1540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0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00004D"/>
                        </a:solidFill>
                        <a:latin typeface="Concert One" panose="020B0604020202020204" charset="0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4D"/>
                          </a:solidFill>
                          <a:effectLst/>
                          <a:latin typeface="Concert One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max</a:t>
                      </a:r>
                      <a:r>
                        <a:rPr lang="en-US" sz="1200" baseline="-25000" dirty="0">
                          <a:solidFill>
                            <a:srgbClr val="00004D"/>
                          </a:solidFill>
                          <a:effectLst/>
                          <a:latin typeface="Concert One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1</a:t>
                      </a:r>
                      <a:endParaRPr sz="1200" b="1" dirty="0">
                        <a:solidFill>
                          <a:schemeClr val="accent3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4D"/>
                          </a:solidFill>
                          <a:effectLst/>
                          <a:latin typeface="Concert One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max</a:t>
                      </a:r>
                      <a:r>
                        <a:rPr lang="en-US" sz="1200" baseline="-25000" dirty="0">
                          <a:solidFill>
                            <a:srgbClr val="00004D"/>
                          </a:solidFill>
                          <a:effectLst/>
                          <a:latin typeface="Concert One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2</a:t>
                      </a:r>
                      <a:endParaRPr lang="en-US" sz="1200" b="1" dirty="0">
                        <a:solidFill>
                          <a:schemeClr val="accent3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4D"/>
                          </a:solidFill>
                          <a:effectLst/>
                          <a:latin typeface="Concert One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max</a:t>
                      </a:r>
                      <a:r>
                        <a:rPr lang="en-US" sz="1200" baseline="-25000" dirty="0">
                          <a:solidFill>
                            <a:srgbClr val="00004D"/>
                          </a:solidFill>
                          <a:effectLst/>
                          <a:latin typeface="Concert One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3</a:t>
                      </a:r>
                      <a:endParaRPr lang="en-US" sz="1200" b="1" dirty="0">
                        <a:solidFill>
                          <a:schemeClr val="accent3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5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120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1</a:t>
                      </a:r>
                      <a:endParaRPr lang="en-US" sz="12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*</a:t>
                      </a:r>
                      <a:endParaRPr sz="12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00888"/>
                  </a:ext>
                </a:extLst>
              </a:tr>
              <a:tr h="4645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120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2</a:t>
                      </a:r>
                      <a:endParaRPr lang="en-US" sz="12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*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19570"/>
                  </a:ext>
                </a:extLst>
              </a:tr>
              <a:tr h="4645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120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3</a:t>
                      </a:r>
                      <a:endParaRPr lang="en-US" sz="12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*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*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27166"/>
                  </a:ext>
                </a:extLst>
              </a:tr>
              <a:tr h="4645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120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4</a:t>
                      </a:r>
                      <a:endParaRPr lang="en-US" sz="12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*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539587"/>
                  </a:ext>
                </a:extLst>
              </a:tr>
              <a:tr h="4645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120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5</a:t>
                      </a:r>
                      <a:endParaRPr lang="en-US" sz="12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*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*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16175"/>
                  </a:ext>
                </a:extLst>
              </a:tr>
              <a:tr h="4645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m</a:t>
                      </a:r>
                      <a:r>
                        <a:rPr lang="en-US" sz="1200" baseline="-25000" dirty="0">
                          <a:effectLst/>
                          <a:latin typeface="Baloo 2" panose="020B0604020202020204" charset="0"/>
                          <a:ea typeface="Calibri" panose="020F0502020204030204" pitchFamily="34" charset="0"/>
                          <a:cs typeface="Baloo 2" panose="020B0604020202020204" charset="0"/>
                        </a:rPr>
                        <a:t>7</a:t>
                      </a:r>
                      <a:endParaRPr lang="en-US" sz="12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*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582801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22ED05-A07C-4B69-9F0C-FF4F54E6BD8C}"/>
              </a:ext>
            </a:extLst>
          </p:cNvPr>
          <p:cNvCxnSpPr>
            <a:cxnSpLocks/>
          </p:cNvCxnSpPr>
          <p:nvPr/>
        </p:nvCxnSpPr>
        <p:spPr>
          <a:xfrm>
            <a:off x="1352855" y="1437170"/>
            <a:ext cx="1893846" cy="401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A092C3-8118-44E9-B14C-7719C3240ED6}"/>
              </a:ext>
            </a:extLst>
          </p:cNvPr>
          <p:cNvSpPr txBox="1"/>
          <p:nvPr/>
        </p:nvSpPr>
        <p:spPr>
          <a:xfrm flipH="1">
            <a:off x="2458277" y="1371939"/>
            <a:ext cx="82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</a:t>
            </a:r>
          </a:p>
          <a:p>
            <a:r>
              <a:rPr lang="en-US" sz="900" dirty="0" err="1"/>
              <a:t>monoms</a:t>
            </a:r>
            <a:endParaRPr 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CA80B-55F0-4BE6-9EDF-BEB1B0C56F4A}"/>
              </a:ext>
            </a:extLst>
          </p:cNvPr>
          <p:cNvSpPr txBox="1"/>
          <p:nvPr/>
        </p:nvSpPr>
        <p:spPr>
          <a:xfrm>
            <a:off x="1419357" y="1592925"/>
            <a:ext cx="1450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minterms</a:t>
            </a:r>
            <a:endParaRPr lang="en-US" sz="1000" dirty="0"/>
          </a:p>
        </p:txBody>
      </p:sp>
      <p:sp>
        <p:nvSpPr>
          <p:cNvPr id="14" name="Google Shape;329;p41">
            <a:extLst>
              <a:ext uri="{FF2B5EF4-FFF2-40B4-BE49-F238E27FC236}">
                <a16:creationId xmlns:a16="http://schemas.microsoft.com/office/drawing/2014/main" id="{F3A79EB5-8B3C-4543-846B-6BFAE1B0CD69}"/>
              </a:ext>
            </a:extLst>
          </p:cNvPr>
          <p:cNvSpPr txBox="1">
            <a:spLocks/>
          </p:cNvSpPr>
          <p:nvPr/>
        </p:nvSpPr>
        <p:spPr>
          <a:xfrm>
            <a:off x="1352854" y="511187"/>
            <a:ext cx="6438292" cy="708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5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M(f) = {max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1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, max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2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, max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3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} = {x̄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1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2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, 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1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x̄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2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, x</a:t>
            </a:r>
            <a:r>
              <a:rPr lang="en-US" sz="1800" baseline="-25000" dirty="0">
                <a:latin typeface="Baloo 2" panose="020B0604020202020204" charset="0"/>
                <a:cs typeface="Baloo 2" panose="020B0604020202020204" charset="0"/>
              </a:rPr>
              <a:t>3</a:t>
            </a:r>
            <a:r>
              <a:rPr lang="en-US" sz="1800" dirty="0">
                <a:latin typeface="Baloo 2" panose="020B0604020202020204" charset="0"/>
                <a:cs typeface="Baloo 2" panose="020B0604020202020204" charset="0"/>
              </a:rPr>
              <a:t>} – 2 simple factorizations and one double factorization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D3A762-3335-46E7-BF2F-B0D8D4982B0F}"/>
              </a:ext>
            </a:extLst>
          </p:cNvPr>
          <p:cNvSpPr/>
          <p:nvPr/>
        </p:nvSpPr>
        <p:spPr>
          <a:xfrm>
            <a:off x="6878316" y="1954925"/>
            <a:ext cx="304800" cy="24173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8E6DC7A-2A76-4183-A359-9AAF44FC13AE}"/>
              </a:ext>
            </a:extLst>
          </p:cNvPr>
          <p:cNvSpPr/>
          <p:nvPr/>
        </p:nvSpPr>
        <p:spPr>
          <a:xfrm>
            <a:off x="3829595" y="2401730"/>
            <a:ext cx="304800" cy="24173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93316B-ECAA-4338-BF0E-FEA74662485E}"/>
              </a:ext>
            </a:extLst>
          </p:cNvPr>
          <p:cNvSpPr/>
          <p:nvPr/>
        </p:nvSpPr>
        <p:spPr>
          <a:xfrm>
            <a:off x="5357304" y="3332501"/>
            <a:ext cx="304800" cy="24173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3CEDBBF-2E33-4D5D-BC2D-6A602BE465E9}"/>
              </a:ext>
            </a:extLst>
          </p:cNvPr>
          <p:cNvSpPr/>
          <p:nvPr/>
        </p:nvSpPr>
        <p:spPr>
          <a:xfrm>
            <a:off x="6878316" y="4264830"/>
            <a:ext cx="304800" cy="24173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isches Bildungspaket für Lehrer by Slidesgo">
  <a:themeElements>
    <a:clrScheme name="Simple Light">
      <a:dk1>
        <a:srgbClr val="422A48"/>
      </a:dk1>
      <a:lt1>
        <a:srgbClr val="F3F3F3"/>
      </a:lt1>
      <a:dk2>
        <a:srgbClr val="B5976F"/>
      </a:dk2>
      <a:lt2>
        <a:srgbClr val="79657F"/>
      </a:lt2>
      <a:accent1>
        <a:srgbClr val="F2E2C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2A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076A24-58C8-4480-9A5B-475AE61E9706}"/>
</file>

<file path=customXml/itemProps2.xml><?xml version="1.0" encoding="utf-8"?>
<ds:datastoreItem xmlns:ds="http://schemas.openxmlformats.org/officeDocument/2006/customXml" ds:itemID="{B4862253-7AEC-4F0F-862B-C183D2580AED}"/>
</file>

<file path=customXml/itemProps3.xml><?xml version="1.0" encoding="utf-8"?>
<ds:datastoreItem xmlns:ds="http://schemas.openxmlformats.org/officeDocument/2006/customXml" ds:itemID="{AABB61F0-210F-4D17-93DD-EB79A118183F}"/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1147</Words>
  <Application>Microsoft Office PowerPoint</Application>
  <PresentationFormat>On-screen Show (16:9)</PresentationFormat>
  <Paragraphs>133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Alata</vt:lpstr>
      <vt:lpstr>Overpass</vt:lpstr>
      <vt:lpstr>Calibri</vt:lpstr>
      <vt:lpstr>Baloo 2</vt:lpstr>
      <vt:lpstr>Enriqueta</vt:lpstr>
      <vt:lpstr>Concert One</vt:lpstr>
      <vt:lpstr>Arial</vt:lpstr>
      <vt:lpstr>Minimalistisches Bildungspaket für Lehrer by Slidesgo</vt:lpstr>
      <vt:lpstr>Individual Homework – Boolean functions</vt:lpstr>
      <vt:lpstr>Problem statement</vt:lpstr>
      <vt:lpstr>Theoretical results</vt:lpstr>
      <vt:lpstr>Theoretical results</vt:lpstr>
      <vt:lpstr>Theoretical results</vt:lpstr>
      <vt:lpstr>Theoretical results</vt:lpstr>
      <vt:lpstr>Solving</vt:lpstr>
      <vt:lpstr>PowerPoint Presentation</vt:lpstr>
      <vt:lpstr>PowerPoint Presentation</vt:lpstr>
      <vt:lpstr>Solving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 – Boolean functions</dc:title>
  <cp:lastModifiedBy>OANA-ANDREEA ILIE</cp:lastModifiedBy>
  <cp:revision>4</cp:revision>
  <dcterms:modified xsi:type="dcterms:W3CDTF">2022-01-10T22:04:58Z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