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2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9A92A3-397C-4B07-BC56-647840947A15}" v="22" dt="2021-11-03T08:42:39.779"/>
    <p1510:client id="{90C1010A-C323-40A3-AA93-99F48230216A}" v="1388" dt="2021-11-10T08:44:21.375"/>
    <p1510:client id="{ED554E8F-8CC5-43D2-AC2A-30AC047C490C}" v="341" dt="2021-11-03T08:45:56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GDAN ION" userId="S::bogdan.ion@stud.ubbcluj.ro::7eefaeac-d8e5-41b4-af7a-5348bce8f0a7" providerId="AD" clId="Web-{90C1010A-C323-40A3-AA93-99F48230216A}"/>
    <pc:docChg chg="addSld modSld">
      <pc:chgData name="BOGDAN ION" userId="S::bogdan.ion@stud.ubbcluj.ro::7eefaeac-d8e5-41b4-af7a-5348bce8f0a7" providerId="AD" clId="Web-{90C1010A-C323-40A3-AA93-99F48230216A}" dt="2021-11-10T08:44:21.375" v="883" actId="1076"/>
      <pc:docMkLst>
        <pc:docMk/>
      </pc:docMkLst>
      <pc:sldChg chg="addSp delSp modSp">
        <pc:chgData name="BOGDAN ION" userId="S::bogdan.ion@stud.ubbcluj.ro::7eefaeac-d8e5-41b4-af7a-5348bce8f0a7" providerId="AD" clId="Web-{90C1010A-C323-40A3-AA93-99F48230216A}" dt="2021-11-10T08:20:49.225" v="564" actId="20577"/>
        <pc:sldMkLst>
          <pc:docMk/>
          <pc:sldMk cId="2405822283" sldId="258"/>
        </pc:sldMkLst>
        <pc:spChg chg="mod">
          <ac:chgData name="BOGDAN ION" userId="S::bogdan.ion@stud.ubbcluj.ro::7eefaeac-d8e5-41b4-af7a-5348bce8f0a7" providerId="AD" clId="Web-{90C1010A-C323-40A3-AA93-99F48230216A}" dt="2021-11-10T08:18:43.300" v="543" actId="20577"/>
          <ac:spMkLst>
            <pc:docMk/>
            <pc:sldMk cId="2405822283" sldId="258"/>
            <ac:spMk id="3" creationId="{15230EEF-C3EA-41AD-914C-B62ECD8D4994}"/>
          </ac:spMkLst>
        </pc:spChg>
        <pc:spChg chg="mod">
          <ac:chgData name="BOGDAN ION" userId="S::bogdan.ion@stud.ubbcluj.ro::7eefaeac-d8e5-41b4-af7a-5348bce8f0a7" providerId="AD" clId="Web-{90C1010A-C323-40A3-AA93-99F48230216A}" dt="2021-11-10T07:53:12.117" v="123" actId="20577"/>
          <ac:spMkLst>
            <pc:docMk/>
            <pc:sldMk cId="2405822283" sldId="258"/>
            <ac:spMk id="5" creationId="{3E606853-3A63-4B18-8E94-4E3C337BF26F}"/>
          </ac:spMkLst>
        </pc:spChg>
        <pc:spChg chg="add mod">
          <ac:chgData name="BOGDAN ION" userId="S::bogdan.ion@stud.ubbcluj.ro::7eefaeac-d8e5-41b4-af7a-5348bce8f0a7" providerId="AD" clId="Web-{90C1010A-C323-40A3-AA93-99F48230216A}" dt="2021-11-10T08:03:00.378" v="277" actId="1076"/>
          <ac:spMkLst>
            <pc:docMk/>
            <pc:sldMk cId="2405822283" sldId="258"/>
            <ac:spMk id="6" creationId="{BCC1F18B-3CBB-4F25-86CF-640AF4A05826}"/>
          </ac:spMkLst>
        </pc:spChg>
        <pc:spChg chg="add mod">
          <ac:chgData name="BOGDAN ION" userId="S::bogdan.ion@stud.ubbcluj.ro::7eefaeac-d8e5-41b4-af7a-5348bce8f0a7" providerId="AD" clId="Web-{90C1010A-C323-40A3-AA93-99F48230216A}" dt="2021-11-10T08:12:52.216" v="440" actId="1076"/>
          <ac:spMkLst>
            <pc:docMk/>
            <pc:sldMk cId="2405822283" sldId="258"/>
            <ac:spMk id="7" creationId="{4AAD0605-E31B-48A2-8375-79EC26AFF76D}"/>
          </ac:spMkLst>
        </pc:spChg>
        <pc:spChg chg="add mod">
          <ac:chgData name="BOGDAN ION" userId="S::bogdan.ion@stud.ubbcluj.ro::7eefaeac-d8e5-41b4-af7a-5348bce8f0a7" providerId="AD" clId="Web-{90C1010A-C323-40A3-AA93-99F48230216A}" dt="2021-11-10T08:19:04.566" v="549" actId="1076"/>
          <ac:spMkLst>
            <pc:docMk/>
            <pc:sldMk cId="2405822283" sldId="258"/>
            <ac:spMk id="8" creationId="{6FCE28EF-9DCE-42A7-99EA-65C48AA75288}"/>
          </ac:spMkLst>
        </pc:spChg>
        <pc:spChg chg="add mod">
          <ac:chgData name="BOGDAN ION" userId="S::bogdan.ion@stud.ubbcluj.ro::7eefaeac-d8e5-41b4-af7a-5348bce8f0a7" providerId="AD" clId="Web-{90C1010A-C323-40A3-AA93-99F48230216A}" dt="2021-11-10T08:20:49.225" v="564" actId="20577"/>
          <ac:spMkLst>
            <pc:docMk/>
            <pc:sldMk cId="2405822283" sldId="258"/>
            <ac:spMk id="9" creationId="{71351303-6B32-40F9-BE6C-4BC283A1D5FC}"/>
          </ac:spMkLst>
        </pc:spChg>
        <pc:spChg chg="add mod">
          <ac:chgData name="BOGDAN ION" userId="S::bogdan.ion@stud.ubbcluj.ro::7eefaeac-d8e5-41b4-af7a-5348bce8f0a7" providerId="AD" clId="Web-{90C1010A-C323-40A3-AA93-99F48230216A}" dt="2021-11-10T08:17:10.564" v="512" actId="1076"/>
          <ac:spMkLst>
            <pc:docMk/>
            <pc:sldMk cId="2405822283" sldId="258"/>
            <ac:spMk id="10" creationId="{1908B4A3-8DD8-4542-9BA1-C1045C0BF8D4}"/>
          </ac:spMkLst>
        </pc:spChg>
        <pc:picChg chg="add del mod">
          <ac:chgData name="BOGDAN ION" userId="S::bogdan.ion@stud.ubbcluj.ro::7eefaeac-d8e5-41b4-af7a-5348bce8f0a7" providerId="AD" clId="Web-{90C1010A-C323-40A3-AA93-99F48230216A}" dt="2021-11-10T07:40:31.917" v="1"/>
          <ac:picMkLst>
            <pc:docMk/>
            <pc:sldMk cId="2405822283" sldId="258"/>
            <ac:picMk id="4" creationId="{482988B2-E992-44C9-8ABD-D00CB9405763}"/>
          </ac:picMkLst>
        </pc:picChg>
      </pc:sldChg>
      <pc:sldChg chg="addSp delSp modSp">
        <pc:chgData name="BOGDAN ION" userId="S::bogdan.ion@stud.ubbcluj.ro::7eefaeac-d8e5-41b4-af7a-5348bce8f0a7" providerId="AD" clId="Web-{90C1010A-C323-40A3-AA93-99F48230216A}" dt="2021-11-10T08:44:21.375" v="883" actId="1076"/>
        <pc:sldMkLst>
          <pc:docMk/>
          <pc:sldMk cId="3271614019" sldId="260"/>
        </pc:sldMkLst>
        <pc:spChg chg="del">
          <ac:chgData name="BOGDAN ION" userId="S::bogdan.ion@stud.ubbcluj.ro::7eefaeac-d8e5-41b4-af7a-5348bce8f0a7" providerId="AD" clId="Web-{90C1010A-C323-40A3-AA93-99F48230216A}" dt="2021-11-10T08:42:38.951" v="852"/>
          <ac:spMkLst>
            <pc:docMk/>
            <pc:sldMk cId="3271614019" sldId="260"/>
            <ac:spMk id="3" creationId="{C0CC0642-371F-4C92-971C-4C036225ADD6}"/>
          </ac:spMkLst>
        </pc:spChg>
        <pc:spChg chg="add mod">
          <ac:chgData name="BOGDAN ION" userId="S::bogdan.ion@stud.ubbcluj.ro::7eefaeac-d8e5-41b4-af7a-5348bce8f0a7" providerId="AD" clId="Web-{90C1010A-C323-40A3-AA93-99F48230216A}" dt="2021-11-10T08:44:16.250" v="882" actId="20577"/>
          <ac:spMkLst>
            <pc:docMk/>
            <pc:sldMk cId="3271614019" sldId="260"/>
            <ac:spMk id="5" creationId="{9DB10007-E0AA-465F-BA86-22B6057E0A72}"/>
          </ac:spMkLst>
        </pc:spChg>
        <pc:spChg chg="add mod">
          <ac:chgData name="BOGDAN ION" userId="S::bogdan.ion@stud.ubbcluj.ro::7eefaeac-d8e5-41b4-af7a-5348bce8f0a7" providerId="AD" clId="Web-{90C1010A-C323-40A3-AA93-99F48230216A}" dt="2021-11-10T08:43:44.030" v="872" actId="1076"/>
          <ac:spMkLst>
            <pc:docMk/>
            <pc:sldMk cId="3271614019" sldId="260"/>
            <ac:spMk id="7" creationId="{FF5E556B-7DDC-4F24-A8FD-ACD2A684A37F}"/>
          </ac:spMkLst>
        </pc:spChg>
        <pc:spChg chg="add mod">
          <ac:chgData name="BOGDAN ION" userId="S::bogdan.ion@stud.ubbcluj.ro::7eefaeac-d8e5-41b4-af7a-5348bce8f0a7" providerId="AD" clId="Web-{90C1010A-C323-40A3-AA93-99F48230216A}" dt="2021-11-10T08:43:37.358" v="870" actId="1076"/>
          <ac:spMkLst>
            <pc:docMk/>
            <pc:sldMk cId="3271614019" sldId="260"/>
            <ac:spMk id="8" creationId="{30EC8768-71A6-412B-9FD1-A34EAAB4C76E}"/>
          </ac:spMkLst>
        </pc:spChg>
        <pc:spChg chg="add mod">
          <ac:chgData name="BOGDAN ION" userId="S::bogdan.ion@stud.ubbcluj.ro::7eefaeac-d8e5-41b4-af7a-5348bce8f0a7" providerId="AD" clId="Web-{90C1010A-C323-40A3-AA93-99F48230216A}" dt="2021-11-10T08:44:21.375" v="883" actId="1076"/>
          <ac:spMkLst>
            <pc:docMk/>
            <pc:sldMk cId="3271614019" sldId="260"/>
            <ac:spMk id="9" creationId="{CA2FA830-22B9-4852-85FA-D6BACD3FEFD8}"/>
          </ac:spMkLst>
        </pc:spChg>
      </pc:sldChg>
      <pc:sldChg chg="addSp modSp">
        <pc:chgData name="BOGDAN ION" userId="S::bogdan.ion@stud.ubbcluj.ro::7eefaeac-d8e5-41b4-af7a-5348bce8f0a7" providerId="AD" clId="Web-{90C1010A-C323-40A3-AA93-99F48230216A}" dt="2021-11-10T08:32:39.081" v="716" actId="20577"/>
        <pc:sldMkLst>
          <pc:docMk/>
          <pc:sldMk cId="670387480" sldId="261"/>
        </pc:sldMkLst>
        <pc:spChg chg="mod">
          <ac:chgData name="BOGDAN ION" userId="S::bogdan.ion@stud.ubbcluj.ro::7eefaeac-d8e5-41b4-af7a-5348bce8f0a7" providerId="AD" clId="Web-{90C1010A-C323-40A3-AA93-99F48230216A}" dt="2021-11-10T08:32:39.081" v="716" actId="20577"/>
          <ac:spMkLst>
            <pc:docMk/>
            <pc:sldMk cId="670387480" sldId="261"/>
            <ac:spMk id="3" creationId="{5EFFEFF3-D7EA-4B92-91B4-25439F32B5C0}"/>
          </ac:spMkLst>
        </pc:spChg>
        <pc:spChg chg="add mod">
          <ac:chgData name="BOGDAN ION" userId="S::bogdan.ion@stud.ubbcluj.ro::7eefaeac-d8e5-41b4-af7a-5348bce8f0a7" providerId="AD" clId="Web-{90C1010A-C323-40A3-AA93-99F48230216A}" dt="2021-11-10T08:30:54.001" v="706" actId="20577"/>
          <ac:spMkLst>
            <pc:docMk/>
            <pc:sldMk cId="670387480" sldId="261"/>
            <ac:spMk id="4" creationId="{AEC22A94-6812-4250-A470-C8D1A27207D1}"/>
          </ac:spMkLst>
        </pc:spChg>
        <pc:spChg chg="mod">
          <ac:chgData name="BOGDAN ION" userId="S::bogdan.ion@stud.ubbcluj.ro::7eefaeac-d8e5-41b4-af7a-5348bce8f0a7" providerId="AD" clId="Web-{90C1010A-C323-40A3-AA93-99F48230216A}" dt="2021-11-10T08:31:18.876" v="710" actId="20577"/>
          <ac:spMkLst>
            <pc:docMk/>
            <pc:sldMk cId="670387480" sldId="261"/>
            <ac:spMk id="5" creationId="{46110644-C303-4382-A6C5-AA10CF04F021}"/>
          </ac:spMkLst>
        </pc:spChg>
      </pc:sldChg>
      <pc:sldChg chg="addSp delSp modSp new">
        <pc:chgData name="BOGDAN ION" userId="S::bogdan.ion@stud.ubbcluj.ro::7eefaeac-d8e5-41b4-af7a-5348bce8f0a7" providerId="AD" clId="Web-{90C1010A-C323-40A3-AA93-99F48230216A}" dt="2021-11-10T08:42:24.076" v="851" actId="20577"/>
        <pc:sldMkLst>
          <pc:docMk/>
          <pc:sldMk cId="2157236942" sldId="262"/>
        </pc:sldMkLst>
        <pc:spChg chg="del">
          <ac:chgData name="BOGDAN ION" userId="S::bogdan.ion@stud.ubbcluj.ro::7eefaeac-d8e5-41b4-af7a-5348bce8f0a7" providerId="AD" clId="Web-{90C1010A-C323-40A3-AA93-99F48230216A}" dt="2021-11-10T08:21:15.710" v="572"/>
          <ac:spMkLst>
            <pc:docMk/>
            <pc:sldMk cId="2157236942" sldId="262"/>
            <ac:spMk id="2" creationId="{3AFC2B0B-FBC9-447B-90AD-23A674A8CEF8}"/>
          </ac:spMkLst>
        </pc:spChg>
        <pc:spChg chg="mod">
          <ac:chgData name="BOGDAN ION" userId="S::bogdan.ion@stud.ubbcluj.ro::7eefaeac-d8e5-41b4-af7a-5348bce8f0a7" providerId="AD" clId="Web-{90C1010A-C323-40A3-AA93-99F48230216A}" dt="2021-11-10T08:21:58.758" v="584" actId="20577"/>
          <ac:spMkLst>
            <pc:docMk/>
            <pc:sldMk cId="2157236942" sldId="262"/>
            <ac:spMk id="3" creationId="{36EA1B4A-6B08-474C-BE19-F95C64E3272B}"/>
          </ac:spMkLst>
        </pc:spChg>
        <pc:spChg chg="add mod">
          <ac:chgData name="BOGDAN ION" userId="S::bogdan.ion@stud.ubbcluj.ro::7eefaeac-d8e5-41b4-af7a-5348bce8f0a7" providerId="AD" clId="Web-{90C1010A-C323-40A3-AA93-99F48230216A}" dt="2021-11-10T08:21:29.476" v="575" actId="1076"/>
          <ac:spMkLst>
            <pc:docMk/>
            <pc:sldMk cId="2157236942" sldId="262"/>
            <ac:spMk id="5" creationId="{018949DD-A912-4A15-8315-971C6BC5D75B}"/>
          </ac:spMkLst>
        </pc:spChg>
        <pc:spChg chg="add mod">
          <ac:chgData name="BOGDAN ION" userId="S::bogdan.ion@stud.ubbcluj.ro::7eefaeac-d8e5-41b4-af7a-5348bce8f0a7" providerId="AD" clId="Web-{90C1010A-C323-40A3-AA93-99F48230216A}" dt="2021-11-10T08:42:24.076" v="851" actId="20577"/>
          <ac:spMkLst>
            <pc:docMk/>
            <pc:sldMk cId="2157236942" sldId="262"/>
            <ac:spMk id="7" creationId="{F116E2EE-6148-454C-B35C-4ECFC6B3B85E}"/>
          </ac:spMkLst>
        </pc:spChg>
        <pc:spChg chg="add mod">
          <ac:chgData name="BOGDAN ION" userId="S::bogdan.ion@stud.ubbcluj.ro::7eefaeac-d8e5-41b4-af7a-5348bce8f0a7" providerId="AD" clId="Web-{90C1010A-C323-40A3-AA93-99F48230216A}" dt="2021-11-10T08:37:37.883" v="823" actId="20577"/>
          <ac:spMkLst>
            <pc:docMk/>
            <pc:sldMk cId="2157236942" sldId="262"/>
            <ac:spMk id="9" creationId="{1AC6CF98-F38E-49AF-86E6-D7F046BB55EC}"/>
          </ac:spMkLst>
        </pc:spChg>
        <pc:spChg chg="add mod">
          <ac:chgData name="BOGDAN ION" userId="S::bogdan.ion@stud.ubbcluj.ro::7eefaeac-d8e5-41b4-af7a-5348bce8f0a7" providerId="AD" clId="Web-{90C1010A-C323-40A3-AA93-99F48230216A}" dt="2021-11-10T08:36:26.335" v="789" actId="20577"/>
          <ac:spMkLst>
            <pc:docMk/>
            <pc:sldMk cId="2157236942" sldId="262"/>
            <ac:spMk id="11" creationId="{81FCE40F-4281-4E4D-80CB-3258B737B710}"/>
          </ac:spMkLst>
        </pc:spChg>
      </pc:sldChg>
    </pc:docChg>
  </pc:docChgLst>
  <pc:docChgLst>
    <pc:chgData name="BOGDAN ION" userId="S::bogdan.ion@stud.ubbcluj.ro::7eefaeac-d8e5-41b4-af7a-5348bce8f0a7" providerId="AD" clId="Web-{7C9A92A3-397C-4B07-BC56-647840947A15}"/>
    <pc:docChg chg="modSld">
      <pc:chgData name="BOGDAN ION" userId="S::bogdan.ion@stud.ubbcluj.ro::7eefaeac-d8e5-41b4-af7a-5348bce8f0a7" providerId="AD" clId="Web-{7C9A92A3-397C-4B07-BC56-647840947A15}" dt="2021-11-03T08:42:39.779" v="21"/>
      <pc:docMkLst>
        <pc:docMk/>
      </pc:docMkLst>
      <pc:sldChg chg="addSp modSp addAnim modAnim">
        <pc:chgData name="BOGDAN ION" userId="S::bogdan.ion@stud.ubbcluj.ro::7eefaeac-d8e5-41b4-af7a-5348bce8f0a7" providerId="AD" clId="Web-{7C9A92A3-397C-4B07-BC56-647840947A15}" dt="2021-11-03T08:42:39.779" v="21"/>
        <pc:sldMkLst>
          <pc:docMk/>
          <pc:sldMk cId="2405822283" sldId="258"/>
        </pc:sldMkLst>
        <pc:spChg chg="mod">
          <ac:chgData name="BOGDAN ION" userId="S::bogdan.ion@stud.ubbcluj.ro::7eefaeac-d8e5-41b4-af7a-5348bce8f0a7" providerId="AD" clId="Web-{7C9A92A3-397C-4B07-BC56-647840947A15}" dt="2021-11-03T08:39:41.727" v="4" actId="14100"/>
          <ac:spMkLst>
            <pc:docMk/>
            <pc:sldMk cId="2405822283" sldId="258"/>
            <ac:spMk id="3" creationId="{15230EEF-C3EA-41AD-914C-B62ECD8D4994}"/>
          </ac:spMkLst>
        </pc:spChg>
        <pc:spChg chg="add mod">
          <ac:chgData name="BOGDAN ION" userId="S::bogdan.ion@stud.ubbcluj.ro::7eefaeac-d8e5-41b4-af7a-5348bce8f0a7" providerId="AD" clId="Web-{7C9A92A3-397C-4B07-BC56-647840947A15}" dt="2021-11-03T08:39:46.602" v="6" actId="1076"/>
          <ac:spMkLst>
            <pc:docMk/>
            <pc:sldMk cId="2405822283" sldId="258"/>
            <ac:spMk id="5" creationId="{3E606853-3A63-4B18-8E94-4E3C337BF26F}"/>
          </ac:spMkLst>
        </pc:spChg>
      </pc:sldChg>
      <pc:sldChg chg="addSp modSp addAnim modAnim">
        <pc:chgData name="BOGDAN ION" userId="S::bogdan.ion@stud.ubbcluj.ro::7eefaeac-d8e5-41b4-af7a-5348bce8f0a7" providerId="AD" clId="Web-{7C9A92A3-397C-4B07-BC56-647840947A15}" dt="2021-11-03T08:42:25.841" v="17"/>
        <pc:sldMkLst>
          <pc:docMk/>
          <pc:sldMk cId="670387480" sldId="261"/>
        </pc:sldMkLst>
        <pc:spChg chg="mod">
          <ac:chgData name="BOGDAN ION" userId="S::bogdan.ion@stud.ubbcluj.ro::7eefaeac-d8e5-41b4-af7a-5348bce8f0a7" providerId="AD" clId="Web-{7C9A92A3-397C-4B07-BC56-647840947A15}" dt="2021-11-03T08:40:12.009" v="12" actId="1076"/>
          <ac:spMkLst>
            <pc:docMk/>
            <pc:sldMk cId="670387480" sldId="261"/>
            <ac:spMk id="3" creationId="{5EFFEFF3-D7EA-4B92-91B4-25439F32B5C0}"/>
          </ac:spMkLst>
        </pc:spChg>
        <pc:spChg chg="add mod">
          <ac:chgData name="BOGDAN ION" userId="S::bogdan.ion@stud.ubbcluj.ro::7eefaeac-d8e5-41b4-af7a-5348bce8f0a7" providerId="AD" clId="Web-{7C9A92A3-397C-4B07-BC56-647840947A15}" dt="2021-11-03T08:40:15.634" v="13" actId="1076"/>
          <ac:spMkLst>
            <pc:docMk/>
            <pc:sldMk cId="670387480" sldId="261"/>
            <ac:spMk id="5" creationId="{46110644-C303-4382-A6C5-AA10CF04F021}"/>
          </ac:spMkLst>
        </pc:spChg>
      </pc:sldChg>
    </pc:docChg>
  </pc:docChgLst>
  <pc:docChgLst>
    <pc:chgData clId="Web-{ED554E8F-8CC5-43D2-AC2A-30AC047C490C}"/>
    <pc:docChg chg="delSld">
      <pc:chgData name="" userId="" providerId="" clId="Web-{ED554E8F-8CC5-43D2-AC2A-30AC047C490C}" dt="2021-11-03T08:43:46.465" v="0"/>
      <pc:docMkLst>
        <pc:docMk/>
      </pc:docMkLst>
      <pc:sldChg chg="del">
        <pc:chgData name="" userId="" providerId="" clId="Web-{ED554E8F-8CC5-43D2-AC2A-30AC047C490C}" dt="2021-11-03T08:43:46.465" v="0"/>
        <pc:sldMkLst>
          <pc:docMk/>
          <pc:sldMk cId="4139357820" sldId="259"/>
        </pc:sldMkLst>
      </pc:sldChg>
    </pc:docChg>
  </pc:docChgLst>
  <pc:docChgLst>
    <pc:chgData name="BOGDAN ION" userId="S::bogdan.ion@stud.ubbcluj.ro::7eefaeac-d8e5-41b4-af7a-5348bce8f0a7" providerId="AD" clId="Web-{ED554E8F-8CC5-43D2-AC2A-30AC047C490C}"/>
    <pc:docChg chg="modSld">
      <pc:chgData name="BOGDAN ION" userId="S::bogdan.ion@stud.ubbcluj.ro::7eefaeac-d8e5-41b4-af7a-5348bce8f0a7" providerId="AD" clId="Web-{ED554E8F-8CC5-43D2-AC2A-30AC047C490C}" dt="2021-11-03T08:45:56.389" v="183" actId="1076"/>
      <pc:docMkLst>
        <pc:docMk/>
      </pc:docMkLst>
      <pc:sldChg chg="addSp delSp modSp">
        <pc:chgData name="BOGDAN ION" userId="S::bogdan.ion@stud.ubbcluj.ro::7eefaeac-d8e5-41b4-af7a-5348bce8f0a7" providerId="AD" clId="Web-{ED554E8F-8CC5-43D2-AC2A-30AC047C490C}" dt="2021-11-03T08:45:56.389" v="183" actId="1076"/>
        <pc:sldMkLst>
          <pc:docMk/>
          <pc:sldMk cId="2114987078" sldId="257"/>
        </pc:sldMkLst>
        <pc:spChg chg="add mod">
          <ac:chgData name="BOGDAN ION" userId="S::bogdan.ion@stud.ubbcluj.ro::7eefaeac-d8e5-41b4-af7a-5348bce8f0a7" providerId="AD" clId="Web-{ED554E8F-8CC5-43D2-AC2A-30AC047C490C}" dt="2021-11-03T08:45:56.389" v="183" actId="1076"/>
          <ac:spMkLst>
            <pc:docMk/>
            <pc:sldMk cId="2114987078" sldId="257"/>
            <ac:spMk id="3" creationId="{93A0BB1C-059D-472D-80ED-802E16384E2A}"/>
          </ac:spMkLst>
        </pc:spChg>
        <pc:spChg chg="add mod">
          <ac:chgData name="BOGDAN ION" userId="S::bogdan.ion@stud.ubbcluj.ro::7eefaeac-d8e5-41b4-af7a-5348bce8f0a7" providerId="AD" clId="Web-{ED554E8F-8CC5-43D2-AC2A-30AC047C490C}" dt="2021-11-03T08:45:20.264" v="126" actId="20577"/>
          <ac:spMkLst>
            <pc:docMk/>
            <pc:sldMk cId="2114987078" sldId="257"/>
            <ac:spMk id="4" creationId="{1C94141F-B286-46BF-B11F-C26799C03A9B}"/>
          </ac:spMkLst>
        </pc:spChg>
        <pc:spChg chg="add del mod">
          <ac:chgData name="BOGDAN ION" userId="S::bogdan.ion@stud.ubbcluj.ro::7eefaeac-d8e5-41b4-af7a-5348bce8f0a7" providerId="AD" clId="Web-{ED554E8F-8CC5-43D2-AC2A-30AC047C490C}" dt="2021-11-03T08:45:11.498" v="123"/>
          <ac:spMkLst>
            <pc:docMk/>
            <pc:sldMk cId="2114987078" sldId="257"/>
            <ac:spMk id="8" creationId="{E331A8BE-D55B-4498-8445-D54DEBD51EF7}"/>
          </ac:spMkLst>
        </pc:spChg>
        <pc:picChg chg="del">
          <ac:chgData name="BOGDAN ION" userId="S::bogdan.ion@stud.ubbcluj.ro::7eefaeac-d8e5-41b4-af7a-5348bce8f0a7" providerId="AD" clId="Web-{ED554E8F-8CC5-43D2-AC2A-30AC047C490C}" dt="2021-11-03T08:45:07.732" v="121"/>
          <ac:picMkLst>
            <pc:docMk/>
            <pc:sldMk cId="2114987078" sldId="257"/>
            <ac:picMk id="5" creationId="{B71552B9-62C4-424E-BF6B-AAC932E031C0}"/>
          </ac:picMkLst>
        </pc:picChg>
        <pc:picChg chg="del">
          <ac:chgData name="BOGDAN ION" userId="S::bogdan.ion@stud.ubbcluj.ro::7eefaeac-d8e5-41b4-af7a-5348bce8f0a7" providerId="AD" clId="Web-{ED554E8F-8CC5-43D2-AC2A-30AC047C490C}" dt="2021-11-03T08:45:52.842" v="182"/>
          <ac:picMkLst>
            <pc:docMk/>
            <pc:sldMk cId="2114987078" sldId="257"/>
            <ac:picMk id="7" creationId="{A7CFE32B-F93E-49DF-BA2E-90080F064E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71FB-98FA-497B-81B1-DB8793652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BF9D6-2E42-4C67-A6C1-82685BA57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26EA0-F396-47A4-9C80-B3B7261F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CB0-09E8-4E80-B17B-F43E49078C8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F8C71-30BC-45F9-863E-C03B0BD6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101B3-61CD-49AF-BD6F-060E3594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2F2-1DDF-4898-99AD-AAAE163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2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5B9F-50B2-4290-AED3-8D8E2148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F93C4-0450-4689-8581-3722774AB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8BCE4-1624-4D81-B78E-18021DB4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CB0-09E8-4E80-B17B-F43E49078C8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8DDE-2D70-433E-8ABF-0AB36924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2FEF7-01DD-4F18-A02F-0CBA2785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2F2-1DDF-4898-99AD-AAAE163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5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8F734-60B1-447D-BD76-B860FABC9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F45D9-6852-4D8A-B3A0-F8DBEB8F8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5EC75-9915-4BD7-890F-299073F8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CB0-09E8-4E80-B17B-F43E49078C8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4DB38-DDCA-4D7B-A926-1095B068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EB1D5-2311-45CB-831D-BB22B504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2F2-1DDF-4898-99AD-AAAE163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2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ECD3-2393-48E5-B154-0940A7C1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3950C-5310-4F82-A8D6-EB17F1661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D9375-C33A-4716-B136-ED4773C3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CB0-09E8-4E80-B17B-F43E49078C8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38599-C171-49F2-9591-A3C92D47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E9FEE-FDE6-43D6-BB29-DF8CC469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2F2-1DDF-4898-99AD-AAAE163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8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4616-BFF2-4A0B-84ED-CA95873B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326AB-94DD-4CFD-A978-16C000B03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2AF61-AAB8-4643-9F68-30F78E4B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CB0-09E8-4E80-B17B-F43E49078C8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24EF7-1204-4ECD-920B-9EC813E9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1BFA7-946A-48E0-B392-52CB891F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2F2-1DDF-4898-99AD-AAAE163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D42-1EEE-4DF1-B090-B41A9ABC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A8A8-A05F-48B3-B970-9FCB0CEC9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27216-1B59-44C6-92C1-446ED09AB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78166-A900-4F3A-88D4-260510FD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CB0-09E8-4E80-B17B-F43E49078C8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C61AE-1705-4A6A-B6C7-5C4F494D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9261D-5AD5-406C-9585-63BDBCE4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2F2-1DDF-4898-99AD-AAAE163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9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4648-5797-48A0-9AE6-DB13C182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120D5-AC58-4862-B3A8-BDDA7BB9A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4FFD7-B1AE-4975-ABB0-37E432A0D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46558-BC0E-46B7-84C9-B48664E9E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1F8FB-FF85-47BE-AC0E-319D89531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BFE75-97FE-46E3-B0FB-422673D9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CB0-09E8-4E80-B17B-F43E49078C8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99A64-2497-4594-91B2-74135FA1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F39CB1-755C-4D17-AE4E-52864AD2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2F2-1DDF-4898-99AD-AAAE163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58C8-AC88-4BC3-BFF2-154E412C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05B31-B7F3-4993-8334-1343B8F8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CB0-09E8-4E80-B17B-F43E49078C8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E6B8B-D062-4763-BAF1-18B6B2A2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BB509-DDB5-42F6-A27E-A176B4A1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2F2-1DDF-4898-99AD-AAAE163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8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E8434-A718-46EF-B621-1089F87E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CB0-09E8-4E80-B17B-F43E49078C8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94814-5259-4681-9B41-C1A58062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CC089-6EBE-48A6-9ED8-ACD5B4A8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2F2-1DDF-4898-99AD-AAAE163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9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FBE1-C44E-451D-B627-1D316772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F820-94C3-4B4A-ACFC-7676A62B5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2E462-4DBA-48AB-823C-9A3FA7DC7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0FCA9-872E-44DA-AD09-A949FAAB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CB0-09E8-4E80-B17B-F43E49078C8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33B00-D116-4E15-916D-D9C08F02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7B726-6F05-4305-B827-E8D3CEB9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2F2-1DDF-4898-99AD-AAAE163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C5F0-7BBD-4625-9C01-C7FE4572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3FA2C1-41EE-447C-87AF-CCDFC363A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EAE45-8DD7-4874-A9D5-FBAF1F9E6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8334E-B9AB-421B-B8AB-10E42223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CB0-09E8-4E80-B17B-F43E49078C8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AF3A7-12D5-439D-B222-1ED56BDE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97BA2-7BB4-49A2-A672-315FEA15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2F2-1DDF-4898-99AD-AAAE163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51DE2-C646-4534-8EEA-F8F017CE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B978A-B9BA-4800-872C-EDEEB24AA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32D6F-871E-4D98-AA97-E81D49B11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6CB0-09E8-4E80-B17B-F43E49078C8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EA51E-17A4-4026-96D3-B65E14C0F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2FE74-5A8D-49CB-B1BE-3027F47B1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AB2F2-1DDF-4898-99AD-AAAE163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3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F07B-ECD7-4E99-A556-33F8C29CD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Predicate Logic</a:t>
            </a:r>
            <a:br>
              <a:rPr lang="en-US" dirty="0"/>
            </a:br>
            <a:r>
              <a:rPr lang="en-US" dirty="0"/>
              <a:t>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597F2-12A3-47A1-982A-94114B88E4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Ion Bogdan</a:t>
            </a:r>
          </a:p>
          <a:p>
            <a:r>
              <a:rPr lang="en-US" dirty="0"/>
              <a:t>913</a:t>
            </a:r>
          </a:p>
        </p:txBody>
      </p:sp>
    </p:spTree>
    <p:extLst>
      <p:ext uri="{BB962C8B-B14F-4D97-AF65-F5344CB8AC3E}">
        <p14:creationId xmlns:p14="http://schemas.microsoft.com/office/powerpoint/2010/main" val="269472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9C11-B2C9-4108-AE9E-018F6867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exercises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A0BB1C-059D-472D-80ED-802E16384E2A}"/>
              </a:ext>
            </a:extLst>
          </p:cNvPr>
          <p:cNvSpPr txBox="1"/>
          <p:nvPr/>
        </p:nvSpPr>
        <p:spPr>
          <a:xfrm>
            <a:off x="837344" y="3765478"/>
            <a:ext cx="95926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8. The sum of two even numbers is an even number and their product is divisible by 4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4141F-B286-46BF-B11F-C26799C03A9B}"/>
              </a:ext>
            </a:extLst>
          </p:cNvPr>
          <p:cNvSpPr txBox="1"/>
          <p:nvPr/>
        </p:nvSpPr>
        <p:spPr>
          <a:xfrm>
            <a:off x="834669" y="1682285"/>
            <a:ext cx="951558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3. If x is a nonzero integer divisible by 10, it can be decomposed in two factors such that one is divisible by 2 and the other one is divisible by 5, and can be written as a sum of 2 even numbers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498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E1A-6098-4E30-8A49-92D61424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4" y="18255"/>
            <a:ext cx="10515600" cy="1325563"/>
          </a:xfrm>
        </p:spPr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30EEF-C3EA-41AD-914C-B62ECD8D4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04" y="1071628"/>
            <a:ext cx="10515600" cy="324686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domain and the functions: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D-The domain with all the </a:t>
            </a:r>
            <a:r>
              <a:rPr lang="en-US" sz="2000" dirty="0">
                <a:latin typeface="Calibri"/>
                <a:ea typeface="Calibri" panose="020F0502020204030204" pitchFamily="34" charset="0"/>
                <a:cs typeface="Times New Roman"/>
              </a:rPr>
              <a:t>integers</a:t>
            </a:r>
            <a:endParaRPr lang="en-US" sz="2000" dirty="0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libri"/>
                <a:ea typeface="Calibri" panose="020F0502020204030204" pitchFamily="34" charset="0"/>
                <a:cs typeface="Times New Roman"/>
              </a:rPr>
              <a:t>Binary Predicates</a:t>
            </a:r>
            <a:endParaRPr lang="en-US" sz="2000" dirty="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solidFill>
                  <a:srgbClr val="FFFF00"/>
                </a:solidFill>
                <a:effectLst/>
                <a:highlight>
                  <a:srgbClr val="800000"/>
                </a:highlight>
                <a:latin typeface="Calibri"/>
                <a:ea typeface="Calibri" panose="020F0502020204030204" pitchFamily="34" charset="0"/>
                <a:cs typeface="Times New Roman"/>
              </a:rPr>
              <a:t>div:DxD</a:t>
            </a:r>
            <a:r>
              <a:rPr lang="en-US" sz="2000" dirty="0">
                <a:solidFill>
                  <a:srgbClr val="FFFF00"/>
                </a:solidFill>
                <a:effectLst/>
                <a:highlight>
                  <a:srgbClr val="800000"/>
                </a:highlight>
                <a:latin typeface="Calibri"/>
                <a:ea typeface="Calibri" panose="020F0502020204030204" pitchFamily="34" charset="0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FF00"/>
                </a:solidFill>
                <a:effectLst/>
                <a:highlight>
                  <a:srgbClr val="800000"/>
                </a:highlight>
                <a:latin typeface="Calibri"/>
                <a:ea typeface="Calibri" panose="020F0502020204030204" pitchFamily="34" charset="0"/>
                <a:cs typeface="Times New Roman"/>
              </a:rPr>
              <a:t>{T,F}, div(</a:t>
            </a:r>
            <a:r>
              <a:rPr lang="en-US" sz="2000" dirty="0" err="1">
                <a:solidFill>
                  <a:srgbClr val="FFFF00"/>
                </a:solidFill>
                <a:effectLst/>
                <a:highlight>
                  <a:srgbClr val="800000"/>
                </a:highlight>
                <a:latin typeface="Calibri"/>
                <a:ea typeface="Calibri" panose="020F0502020204030204" pitchFamily="34" charset="0"/>
                <a:cs typeface="Times New Roman"/>
              </a:rPr>
              <a:t>x,y</a:t>
            </a:r>
            <a:r>
              <a:rPr lang="en-US" sz="2000" dirty="0">
                <a:solidFill>
                  <a:srgbClr val="FFFF00"/>
                </a:solidFill>
                <a:effectLst/>
                <a:highlight>
                  <a:srgbClr val="800000"/>
                </a:highlight>
                <a:latin typeface="Calibri"/>
                <a:ea typeface="Calibri" panose="020F0502020204030204" pitchFamily="34" charset="0"/>
                <a:cs typeface="Times New Roman"/>
              </a:rPr>
              <a:t>)=T if x is divisible by y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highlight>
                  <a:srgbClr val="FF00FF"/>
                </a:highlight>
                <a:latin typeface="Calibri"/>
                <a:ea typeface="Calibri" panose="020F0502020204030204" pitchFamily="34" charset="0"/>
                <a:cs typeface="Times New Roman"/>
              </a:rPr>
              <a:t>equal:DxD</a:t>
            </a:r>
            <a:r>
              <a:rPr lang="en-US" sz="2000" dirty="0">
                <a:effectLst/>
                <a:highlight>
                  <a:srgbClr val="FF00FF"/>
                </a:highlight>
                <a:latin typeface="Calibri"/>
                <a:ea typeface="Calibri" panose="020F0502020204030204" pitchFamily="34" charset="0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sz="2000" dirty="0">
                <a:effectLst/>
                <a:highlight>
                  <a:srgbClr val="FF00FF"/>
                </a:highlight>
                <a:latin typeface="Calibri"/>
                <a:ea typeface="Calibri" panose="020F0502020204030204" pitchFamily="34" charset="0"/>
                <a:cs typeface="Times New Roman"/>
              </a:rPr>
              <a:t>{T,F}, equal(</a:t>
            </a:r>
            <a:r>
              <a:rPr lang="en-US" sz="2000" dirty="0" err="1">
                <a:effectLst/>
                <a:highlight>
                  <a:srgbClr val="FF00FF"/>
                </a:highlight>
                <a:latin typeface="Calibri"/>
                <a:ea typeface="Calibri" panose="020F0502020204030204" pitchFamily="34" charset="0"/>
                <a:cs typeface="Times New Roman"/>
              </a:rPr>
              <a:t>x,y</a:t>
            </a:r>
            <a:r>
              <a:rPr lang="en-US" sz="2000" dirty="0">
                <a:effectLst/>
                <a:highlight>
                  <a:srgbClr val="FF00FF"/>
                </a:highlight>
                <a:latin typeface="Calibri"/>
                <a:ea typeface="Calibri" panose="020F0502020204030204" pitchFamily="34" charset="0"/>
                <a:cs typeface="Times New Roman"/>
              </a:rPr>
              <a:t>)=T if x=y</a:t>
            </a:r>
          </a:p>
          <a:p>
            <a:pPr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libri"/>
                <a:ea typeface="Calibri" panose="020F0502020204030204" pitchFamily="34" charset="0"/>
                <a:cs typeface="Times New Roman"/>
              </a:rPr>
              <a:t>Binary functions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highlight>
                  <a:srgbClr val="00FF00"/>
                </a:highlight>
                <a:latin typeface="Calibri"/>
                <a:ea typeface="Calibri" panose="020F0502020204030204" pitchFamily="34" charset="0"/>
                <a:cs typeface="Times New Roman"/>
              </a:rPr>
              <a:t>sum: </a:t>
            </a:r>
            <a:r>
              <a:rPr lang="en-US" sz="2000" dirty="0" err="1">
                <a:highlight>
                  <a:srgbClr val="00FF00"/>
                </a:highlight>
                <a:latin typeface="Calibri"/>
                <a:ea typeface="Calibri" panose="020F0502020204030204" pitchFamily="34" charset="0"/>
                <a:cs typeface="Times New Roman"/>
              </a:rPr>
              <a:t>DxD</a:t>
            </a:r>
            <a:r>
              <a:rPr lang="en-US" sz="2000" dirty="0" err="1">
                <a:highlight>
                  <a:srgbClr val="00FF00"/>
                </a:highlight>
                <a:latin typeface="Calibri"/>
                <a:ea typeface="Calibri" panose="020F0502020204030204" pitchFamily="34" charset="0"/>
                <a:cs typeface="Times New Roman"/>
                <a:sym typeface="Wingdings" panose="05000000000000000000" pitchFamily="2" charset="2"/>
              </a:rPr>
              <a:t>D</a:t>
            </a:r>
            <a:r>
              <a:rPr lang="en-US" sz="2000" dirty="0">
                <a:highlight>
                  <a:srgbClr val="00FF00"/>
                </a:highlight>
                <a:latin typeface="Calibri"/>
                <a:ea typeface="Calibri" panose="020F0502020204030204" pitchFamily="34" charset="0"/>
                <a:cs typeface="Times New Roman"/>
                <a:sym typeface="Wingdings" panose="05000000000000000000" pitchFamily="2" charset="2"/>
              </a:rPr>
              <a:t>, sum(</a:t>
            </a:r>
            <a:r>
              <a:rPr lang="en-US" sz="2000" dirty="0" err="1">
                <a:highlight>
                  <a:srgbClr val="00FF00"/>
                </a:highlight>
                <a:latin typeface="Calibri"/>
                <a:ea typeface="Calibri" panose="020F0502020204030204" pitchFamily="34" charset="0"/>
                <a:cs typeface="Times New Roman"/>
                <a:sym typeface="Wingdings" panose="05000000000000000000" pitchFamily="2" charset="2"/>
              </a:rPr>
              <a:t>x,y</a:t>
            </a:r>
            <a:r>
              <a:rPr lang="en-US" sz="2000" dirty="0">
                <a:highlight>
                  <a:srgbClr val="00FF00"/>
                </a:highlight>
                <a:latin typeface="Calibri"/>
                <a:ea typeface="Calibri" panose="020F0502020204030204" pitchFamily="34" charset="0"/>
                <a:cs typeface="Times New Roman"/>
                <a:sym typeface="Wingdings" panose="05000000000000000000" pitchFamily="2" charset="2"/>
              </a:rPr>
              <a:t>)=</a:t>
            </a:r>
            <a:r>
              <a:rPr lang="en-US" sz="2000" dirty="0" err="1">
                <a:highlight>
                  <a:srgbClr val="00FF00"/>
                </a:highlight>
                <a:latin typeface="Calibri"/>
                <a:ea typeface="Calibri" panose="020F0502020204030204" pitchFamily="34" charset="0"/>
                <a:cs typeface="Times New Roman"/>
                <a:sym typeface="Wingdings" panose="05000000000000000000" pitchFamily="2" charset="2"/>
              </a:rPr>
              <a:t>x+</a:t>
            </a:r>
            <a:r>
              <a:rPr lang="en-US" sz="1800" dirty="0" err="1">
                <a:highlight>
                  <a:srgbClr val="00FF00"/>
                </a:highlight>
                <a:latin typeface="Calibri"/>
                <a:ea typeface="Calibri" panose="020F0502020204030204" pitchFamily="34" charset="0"/>
                <a:cs typeface="Times New Roman"/>
                <a:sym typeface="Wingdings" panose="05000000000000000000" pitchFamily="2" charset="2"/>
              </a:rPr>
              <a:t>y</a:t>
            </a:r>
            <a:endParaRPr lang="en-US" sz="1800">
              <a:effectLst/>
              <a:highlight>
                <a:srgbClr val="00FF00"/>
              </a:highlight>
              <a:latin typeface="Calibri"/>
              <a:ea typeface="Calibri" panose="020F0502020204030204" pitchFamily="34" charset="0"/>
              <a:cs typeface="Times New Roman"/>
            </a:endParaRPr>
          </a:p>
          <a:p>
            <a:pPr marL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cs typeface="Times New Roman"/>
              </a:rPr>
              <a:t>Prod: </a:t>
            </a:r>
            <a:r>
              <a:rPr lang="en-US" sz="1800" dirty="0" err="1">
                <a:solidFill>
                  <a:schemeClr val="bg1"/>
                </a:solidFill>
                <a:highlight>
                  <a:srgbClr val="0000FF"/>
                </a:highlight>
                <a:cs typeface="Times New Roman"/>
              </a:rPr>
              <a:t>DxD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cs typeface="Times New Roman"/>
              </a:rPr>
              <a:t> --&gt;D, prod(</a:t>
            </a:r>
            <a:r>
              <a:rPr lang="en-US" sz="1800" dirty="0" err="1">
                <a:solidFill>
                  <a:schemeClr val="bg1"/>
                </a:solidFill>
                <a:highlight>
                  <a:srgbClr val="0000FF"/>
                </a:highlight>
                <a:cs typeface="Times New Roman"/>
              </a:rPr>
              <a:t>x,y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cs typeface="Times New Roman"/>
              </a:rPr>
              <a:t>)=x*y</a:t>
            </a:r>
          </a:p>
          <a:p>
            <a:pPr marL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cs typeface="Times New Roman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606853-3A63-4B18-8E94-4E3C337BF26F}"/>
              </a:ext>
            </a:extLst>
          </p:cNvPr>
          <p:cNvSpPr txBox="1">
            <a:spLocks/>
          </p:cNvSpPr>
          <p:nvPr/>
        </p:nvSpPr>
        <p:spPr>
          <a:xfrm>
            <a:off x="658402" y="4361099"/>
            <a:ext cx="10591800" cy="2686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Predicate formula:</a:t>
            </a:r>
          </a:p>
          <a:p>
            <a:endParaRPr lang="en-US" dirty="0">
              <a:latin typeface="Cambria Math" panose="02040503050406030204" pitchFamily="18" charset="0"/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r>
              <a:rPr lang="en-US" dirty="0">
                <a:highlight>
                  <a:srgbClr val="FF0000"/>
                </a:highlight>
                <a:latin typeface="Cambria Math"/>
                <a:ea typeface="Calibri" panose="020F0502020204030204" pitchFamily="34" charset="0"/>
                <a:cs typeface="Cambria Math" panose="02040503050406030204" pitchFamily="18" charset="0"/>
              </a:rPr>
              <a:t>(∀x)</a:t>
            </a:r>
            <a:r>
              <a:rPr lang="en-US" dirty="0">
                <a:highlight>
                  <a:srgbClr val="00FF00"/>
                </a:highlight>
                <a:latin typeface="Cambria Math"/>
                <a:ea typeface="Calibri" panose="020F0502020204030204" pitchFamily="34" charset="0"/>
                <a:cs typeface="Cambria Math" panose="02040503050406030204" pitchFamily="18" charset="0"/>
              </a:rPr>
              <a:t>(</a:t>
            </a:r>
            <a:r>
              <a:rPr lang="en-US" dirty="0">
                <a:highlight>
                  <a:srgbClr val="FF0000"/>
                </a:highlight>
                <a:latin typeface="Cambria Math"/>
                <a:ea typeface="Calibri" panose="020F0502020204030204" pitchFamily="34" charset="0"/>
                <a:cs typeface="Cambria Math" panose="02040503050406030204" pitchFamily="18" charset="0"/>
              </a:rPr>
              <a:t>~equal(x,0) </a:t>
            </a:r>
            <a:r>
              <a:rPr lang="en-US" dirty="0">
                <a:highlight>
                  <a:srgbClr val="FF0000"/>
                </a:highlight>
                <a:latin typeface="Calibri"/>
                <a:ea typeface="Calibri" panose="020F0502020204030204" pitchFamily="34" charset="0"/>
                <a:cs typeface="Calibri"/>
              </a:rPr>
              <a:t>Ʌ div (x,10)</a:t>
            </a:r>
            <a:r>
              <a:rPr lang="en-US" dirty="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lang="en-US" dirty="0">
                <a:latin typeface="Calibri"/>
                <a:ea typeface="Calibri" panose="020F0502020204030204" pitchFamily="34" charset="0"/>
                <a:cs typeface="Calibri"/>
                <a:sym typeface="Wingdings" panose="05000000000000000000" pitchFamily="2" charset="2"/>
              </a:rPr>
              <a:t></a:t>
            </a:r>
            <a:r>
              <a:rPr lang="en-US" dirty="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Calibri"/>
                <a:ea typeface="Calibri" panose="020F0502020204030204" pitchFamily="34" charset="0"/>
                <a:cs typeface="Calibri"/>
              </a:rPr>
              <a:t>(Ǝ y)(Ǝ z) (div(y,2) Ʌ div(z,5) Ʌ equal(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Calibri"/>
                <a:ea typeface="Calibri" panose="020F0502020204030204" pitchFamily="34" charset="0"/>
                <a:cs typeface="Calibri"/>
              </a:rPr>
              <a:t>x,prod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Calibri"/>
                <a:ea typeface="Calibri" panose="020F0502020204030204" pitchFamily="34" charset="0"/>
                <a:cs typeface="Calibri"/>
              </a:rPr>
              <a:t>(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Calibri"/>
                <a:ea typeface="Calibri" panose="020F0502020204030204" pitchFamily="34" charset="0"/>
                <a:cs typeface="Calibri"/>
              </a:rPr>
              <a:t>y,z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Calibri"/>
                <a:ea typeface="Calibri" panose="020F0502020204030204" pitchFamily="34" charset="0"/>
                <a:cs typeface="Calibri"/>
              </a:rPr>
              <a:t>)))</a:t>
            </a:r>
            <a:r>
              <a:rPr lang="en-US" dirty="0">
                <a:latin typeface="Calibri"/>
                <a:ea typeface="Calibri" panose="020F0502020204030204" pitchFamily="34" charset="0"/>
                <a:cs typeface="Calibri"/>
              </a:rPr>
              <a:t> Ʌ </a:t>
            </a:r>
            <a:r>
              <a:rPr lang="en-US" dirty="0">
                <a:highlight>
                  <a:srgbClr val="800080"/>
                </a:highlight>
                <a:latin typeface="Calibri"/>
                <a:ea typeface="Calibri" panose="020F0502020204030204" pitchFamily="34" charset="0"/>
                <a:cs typeface="Calibri"/>
              </a:rPr>
              <a:t>(</a:t>
            </a:r>
            <a:r>
              <a:rPr lang="en-US" dirty="0" err="1">
                <a:highlight>
                  <a:srgbClr val="800080"/>
                </a:highlight>
                <a:latin typeface="Calibri"/>
                <a:ea typeface="Calibri" panose="020F0502020204030204" pitchFamily="34" charset="0"/>
                <a:cs typeface="Calibri"/>
              </a:rPr>
              <a:t>Ǝy</a:t>
            </a:r>
            <a:r>
              <a:rPr lang="en-US" dirty="0">
                <a:highlight>
                  <a:srgbClr val="800080"/>
                </a:highlight>
                <a:latin typeface="Calibri"/>
                <a:ea typeface="Calibri" panose="020F0502020204030204" pitchFamily="34" charset="0"/>
                <a:cs typeface="Calibri"/>
              </a:rPr>
              <a:t>)(</a:t>
            </a:r>
            <a:r>
              <a:rPr lang="en-US" dirty="0" err="1">
                <a:highlight>
                  <a:srgbClr val="800080"/>
                </a:highlight>
                <a:latin typeface="Calibri"/>
                <a:ea typeface="Calibri" panose="020F0502020204030204" pitchFamily="34" charset="0"/>
                <a:cs typeface="Calibri"/>
              </a:rPr>
              <a:t>Ǝz</a:t>
            </a:r>
            <a:r>
              <a:rPr lang="en-US" dirty="0">
                <a:highlight>
                  <a:srgbClr val="800080"/>
                </a:highlight>
                <a:latin typeface="Calibri"/>
                <a:ea typeface="Calibri" panose="020F0502020204030204" pitchFamily="34" charset="0"/>
                <a:cs typeface="Calibri"/>
              </a:rPr>
              <a:t>)(div(y,2) Ʌ div(z,2) Ʌ equal(x, sum(y, z)))</a:t>
            </a:r>
            <a:r>
              <a:rPr lang="en-US" dirty="0">
                <a:highlight>
                  <a:srgbClr val="00FF00"/>
                </a:highlight>
                <a:latin typeface="Calibri"/>
                <a:ea typeface="Calibri" panose="020F0502020204030204" pitchFamily="34" charset="0"/>
                <a:cs typeface="Calibri"/>
              </a:rPr>
              <a:t>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1F18B-3CBB-4F25-86CF-640AF4A05826}"/>
              </a:ext>
            </a:extLst>
          </p:cNvPr>
          <p:cNvSpPr txBox="1"/>
          <p:nvPr/>
        </p:nvSpPr>
        <p:spPr>
          <a:xfrm>
            <a:off x="7070333" y="296641"/>
            <a:ext cx="519952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en-US" dirty="0">
                <a:latin typeface="Calibri"/>
                <a:ea typeface="Segoe UI"/>
                <a:cs typeface="Segoe UI"/>
              </a:rPr>
              <a:t>3. </a:t>
            </a:r>
            <a:r>
              <a:rPr lang="en-US" dirty="0">
                <a:highlight>
                  <a:srgbClr val="FF0000"/>
                </a:highlight>
                <a:latin typeface="Calibri"/>
                <a:ea typeface="Segoe UI"/>
                <a:cs typeface="Segoe UI"/>
              </a:rPr>
              <a:t>If x is a nonzero integer divisible by 10,</a:t>
            </a:r>
            <a:r>
              <a:rPr lang="en-US" dirty="0">
                <a:latin typeface="Calibri"/>
                <a:ea typeface="Segoe UI"/>
                <a:cs typeface="Segoe UI"/>
              </a:rPr>
              <a:t>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Calibri"/>
                <a:ea typeface="Segoe UI"/>
                <a:cs typeface="Segoe UI"/>
              </a:rPr>
              <a:t>it can be decomposed in two factors such that one is divisible by 2 and the other one is divisible by 5</a:t>
            </a:r>
            <a:r>
              <a:rPr lang="en-US" dirty="0">
                <a:latin typeface="Calibri"/>
                <a:ea typeface="Segoe UI"/>
                <a:cs typeface="Segoe UI"/>
              </a:rPr>
              <a:t>, </a:t>
            </a:r>
            <a:r>
              <a:rPr lang="en-US" dirty="0">
                <a:highlight>
                  <a:srgbClr val="800080"/>
                </a:highlight>
                <a:latin typeface="Calibri"/>
                <a:ea typeface="Segoe UI"/>
                <a:cs typeface="Segoe UI"/>
              </a:rPr>
              <a:t>and can be written as a sum of 2 even numbers​</a:t>
            </a:r>
          </a:p>
          <a:p>
            <a:pPr rtl="0"/>
            <a:r>
              <a:rPr lang="en-US" dirty="0">
                <a:latin typeface="Calibri"/>
                <a:ea typeface="Segoe UI"/>
                <a:cs typeface="Segoe UI"/>
              </a:rPr>
              <a:t>​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AD0605-E31B-48A2-8375-79EC26AFF76D}"/>
              </a:ext>
            </a:extLst>
          </p:cNvPr>
          <p:cNvSpPr txBox="1"/>
          <p:nvPr/>
        </p:nvSpPr>
        <p:spPr>
          <a:xfrm>
            <a:off x="4065186" y="679347"/>
            <a:ext cx="627922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highlight>
                  <a:srgbClr val="FF00FF"/>
                </a:highlight>
                <a:cs typeface="Calibri"/>
              </a:rPr>
              <a:t>Reflexive:</a:t>
            </a:r>
          </a:p>
          <a:p>
            <a:r>
              <a:rPr lang="en-US" dirty="0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(∀x)(equal(</a:t>
            </a:r>
            <a:r>
              <a:rPr lang="en-US" dirty="0" err="1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x,x</a:t>
            </a:r>
            <a:r>
              <a:rPr lang="en-US" dirty="0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))</a:t>
            </a:r>
          </a:p>
          <a:p>
            <a:r>
              <a:rPr lang="en-US" dirty="0" err="1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Symetrical</a:t>
            </a:r>
            <a:r>
              <a:rPr lang="en-US" dirty="0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:</a:t>
            </a:r>
          </a:p>
          <a:p>
            <a:r>
              <a:rPr lang="en-US" dirty="0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(∀x)(∀y)(equal(</a:t>
            </a:r>
            <a:r>
              <a:rPr lang="en-US" dirty="0" err="1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x,y</a:t>
            </a:r>
            <a:r>
              <a:rPr lang="en-US" dirty="0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) --&gt; equal(</a:t>
            </a:r>
            <a:r>
              <a:rPr lang="en-US" dirty="0" err="1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y,x</a:t>
            </a:r>
            <a:r>
              <a:rPr lang="en-US" dirty="0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))</a:t>
            </a:r>
            <a:endParaRPr lang="en-US">
              <a:highlight>
                <a:srgbClr val="FF00FF"/>
              </a:highlight>
              <a:ea typeface="+mn-lt"/>
              <a:cs typeface="+mn-lt"/>
            </a:endParaRPr>
          </a:p>
          <a:p>
            <a:r>
              <a:rPr lang="en-US" dirty="0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Transitive:</a:t>
            </a:r>
          </a:p>
          <a:p>
            <a:r>
              <a:rPr lang="en-US" dirty="0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(∀x)(∀y)(∀z)(equal(</a:t>
            </a:r>
            <a:r>
              <a:rPr lang="en-US" dirty="0" err="1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x,y</a:t>
            </a:r>
            <a:r>
              <a:rPr lang="en-US" dirty="0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) Ʌ equal(</a:t>
            </a:r>
            <a:r>
              <a:rPr lang="en-US" dirty="0" err="1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y,z</a:t>
            </a:r>
            <a:r>
              <a:rPr lang="en-US" dirty="0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)--&gt; equal(</a:t>
            </a:r>
            <a:r>
              <a:rPr lang="en-US" dirty="0" err="1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x,z</a:t>
            </a:r>
            <a:r>
              <a:rPr lang="en-US" dirty="0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))</a:t>
            </a:r>
            <a:endParaRPr lang="en-US">
              <a:highlight>
                <a:srgbClr val="FF00FF"/>
              </a:highlight>
              <a:latin typeface="Cambria Math"/>
              <a:ea typeface="Cambria Math"/>
            </a:endParaRPr>
          </a:p>
          <a:p>
            <a:endParaRPr lang="en-US" dirty="0">
              <a:latin typeface="Cambria Math"/>
              <a:ea typeface="Cambria Math"/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CE28EF-9DCE-42A7-99EA-65C48AA75288}"/>
              </a:ext>
            </a:extLst>
          </p:cNvPr>
          <p:cNvSpPr txBox="1"/>
          <p:nvPr/>
        </p:nvSpPr>
        <p:spPr>
          <a:xfrm>
            <a:off x="9667768" y="1936464"/>
            <a:ext cx="367643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highlight>
                  <a:srgbClr val="800000"/>
                </a:highlight>
              </a:rPr>
              <a:t>Reflexive:</a:t>
            </a:r>
            <a:endParaRPr lang="en-US">
              <a:solidFill>
                <a:srgbClr val="FFFF00"/>
              </a:solidFill>
              <a:highlight>
                <a:srgbClr val="800000"/>
              </a:highlight>
              <a:cs typeface="Calibri"/>
            </a:endParaRPr>
          </a:p>
          <a:p>
            <a:r>
              <a:rPr lang="en-US" dirty="0">
                <a:solidFill>
                  <a:srgbClr val="FFFF00"/>
                </a:solidFill>
                <a:highlight>
                  <a:srgbClr val="800000"/>
                </a:highlight>
                <a:latin typeface="Cambria Math"/>
                <a:ea typeface="Cambria Math"/>
                <a:cs typeface="Calibri"/>
              </a:rPr>
              <a:t>(∀x)(div(</a:t>
            </a:r>
            <a:r>
              <a:rPr lang="en-US" dirty="0" err="1">
                <a:solidFill>
                  <a:srgbClr val="FFFF00"/>
                </a:solidFill>
                <a:highlight>
                  <a:srgbClr val="800000"/>
                </a:highlight>
                <a:latin typeface="Cambria Math"/>
                <a:ea typeface="Cambria Math"/>
                <a:cs typeface="Calibri"/>
              </a:rPr>
              <a:t>x,x</a:t>
            </a:r>
            <a:r>
              <a:rPr lang="en-US" dirty="0">
                <a:solidFill>
                  <a:srgbClr val="FFFF00"/>
                </a:solidFill>
                <a:highlight>
                  <a:srgbClr val="800000"/>
                </a:highlight>
                <a:latin typeface="Cambria Math"/>
                <a:ea typeface="Cambria Math"/>
                <a:cs typeface="Calibri"/>
              </a:rPr>
              <a:t>))</a:t>
            </a:r>
            <a:endParaRPr lang="en-US" dirty="0">
              <a:solidFill>
                <a:srgbClr val="FFFF00"/>
              </a:solidFill>
              <a:highlight>
                <a:srgbClr val="800000"/>
              </a:highlight>
            </a:endParaRPr>
          </a:p>
          <a:p>
            <a:endParaRPr lang="en-US" dirty="0">
              <a:latin typeface="Calibri"/>
              <a:ea typeface="Cambria Math"/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51303-6B32-40F9-BE6C-4BC283A1D5FC}"/>
              </a:ext>
            </a:extLst>
          </p:cNvPr>
          <p:cNvSpPr txBox="1"/>
          <p:nvPr/>
        </p:nvSpPr>
        <p:spPr>
          <a:xfrm>
            <a:off x="5007475" y="3843068"/>
            <a:ext cx="603092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Comutativity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:</a:t>
            </a:r>
            <a:endParaRPr lang="en-US">
              <a:solidFill>
                <a:schemeClr val="bg1"/>
              </a:solidFill>
              <a:highlight>
                <a:srgbClr val="0000FF"/>
              </a:highlight>
              <a:ea typeface="+mn-lt"/>
              <a:cs typeface="+mn-lt"/>
            </a:endParaRPr>
          </a:p>
          <a:p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(∀x)(∀y)(prod(</a:t>
            </a:r>
            <a:r>
              <a:rPr lang="en-US" dirty="0" err="1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x,y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) --&gt; prod(</a:t>
            </a:r>
            <a:r>
              <a:rPr lang="en-US" dirty="0" err="1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y,x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)</a:t>
            </a:r>
            <a:endParaRPr lang="en-US">
              <a:solidFill>
                <a:schemeClr val="bg1"/>
              </a:solidFill>
              <a:highlight>
                <a:srgbClr val="0000FF"/>
              </a:highlight>
              <a:latin typeface="Cambria Math"/>
              <a:ea typeface="Cambria Math"/>
              <a:cs typeface="+mn-lt"/>
            </a:endParaRPr>
          </a:p>
          <a:p>
            <a:r>
              <a:rPr lang="en-US" err="1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Asociativity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:</a:t>
            </a:r>
            <a:endParaRPr lang="en-US">
              <a:solidFill>
                <a:schemeClr val="bg1"/>
              </a:solidFill>
              <a:highlight>
                <a:srgbClr val="0000FF"/>
              </a:highlight>
              <a:ea typeface="+mn-lt"/>
              <a:cs typeface="+mn-lt"/>
            </a:endParaRPr>
          </a:p>
          <a:p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(∀x)(∀y)(∀z)(prod(prod(</a:t>
            </a:r>
            <a:r>
              <a:rPr lang="en-US" err="1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x,y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),y) --&gt; prod(</a:t>
            </a:r>
            <a:r>
              <a:rPr lang="en-US" err="1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x,prod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(</a:t>
            </a:r>
            <a:r>
              <a:rPr lang="en-US" err="1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y,z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))</a:t>
            </a:r>
            <a:endParaRPr lang="en-US">
              <a:solidFill>
                <a:schemeClr val="bg1"/>
              </a:solidFill>
              <a:highlight>
                <a:srgbClr val="0000FF"/>
              </a:highlight>
              <a:cs typeface="Calibri"/>
            </a:endParaRPr>
          </a:p>
          <a:p>
            <a:endParaRPr lang="en-US" dirty="0">
              <a:solidFill>
                <a:schemeClr val="bg1"/>
              </a:solidFill>
              <a:highlight>
                <a:srgbClr val="0000FF"/>
              </a:highlight>
              <a:latin typeface="Cambria Math"/>
              <a:ea typeface="Cambria Math"/>
              <a:cs typeface="Calibri"/>
            </a:endParaRPr>
          </a:p>
          <a:p>
            <a:endParaRPr lang="en-US" dirty="0">
              <a:solidFill>
                <a:schemeClr val="bg1"/>
              </a:solidFill>
              <a:highlight>
                <a:srgbClr val="0000FF"/>
              </a:highlight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08B4A3-8DD8-4542-9BA1-C1045C0BF8D4}"/>
              </a:ext>
            </a:extLst>
          </p:cNvPr>
          <p:cNvSpPr txBox="1"/>
          <p:nvPr/>
        </p:nvSpPr>
        <p:spPr>
          <a:xfrm>
            <a:off x="5090416" y="2539000"/>
            <a:ext cx="574838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highlight>
                  <a:srgbClr val="00FF00"/>
                </a:highlight>
                <a:latin typeface="Cambria Math"/>
                <a:ea typeface="Cambria Math"/>
              </a:rPr>
              <a:t>Comutativity</a:t>
            </a:r>
            <a:r>
              <a:rPr lang="en-US" dirty="0">
                <a:highlight>
                  <a:srgbClr val="00FF00"/>
                </a:highlight>
                <a:latin typeface="Cambria Math"/>
                <a:ea typeface="Cambria Math"/>
              </a:rPr>
              <a:t>:</a:t>
            </a:r>
          </a:p>
          <a:p>
            <a:r>
              <a:rPr lang="en-US" dirty="0">
                <a:highlight>
                  <a:srgbClr val="00FF00"/>
                </a:highlight>
                <a:latin typeface="Cambria Math"/>
                <a:ea typeface="Cambria Math"/>
              </a:rPr>
              <a:t>(∀x)(∀y)(sum(</a:t>
            </a:r>
            <a:r>
              <a:rPr lang="en-US" dirty="0" err="1">
                <a:highlight>
                  <a:srgbClr val="00FF00"/>
                </a:highlight>
                <a:latin typeface="Cambria Math"/>
                <a:ea typeface="Cambria Math"/>
              </a:rPr>
              <a:t>x,y</a:t>
            </a:r>
            <a:r>
              <a:rPr lang="en-US" dirty="0">
                <a:highlight>
                  <a:srgbClr val="00FF00"/>
                </a:highlight>
                <a:latin typeface="Cambria Math"/>
                <a:ea typeface="Cambria Math"/>
              </a:rPr>
              <a:t>) --&gt; sum(</a:t>
            </a:r>
            <a:r>
              <a:rPr lang="en-US" dirty="0" err="1">
                <a:highlight>
                  <a:srgbClr val="00FF00"/>
                </a:highlight>
                <a:latin typeface="Cambria Math"/>
                <a:ea typeface="Cambria Math"/>
              </a:rPr>
              <a:t>y,x</a:t>
            </a:r>
            <a:r>
              <a:rPr lang="en-US" dirty="0">
                <a:highlight>
                  <a:srgbClr val="00FF00"/>
                </a:highlight>
                <a:latin typeface="Cambria Math"/>
                <a:ea typeface="Cambria Math"/>
              </a:rPr>
              <a:t>)</a:t>
            </a:r>
          </a:p>
          <a:p>
            <a:r>
              <a:rPr lang="en-US" dirty="0" err="1">
                <a:highlight>
                  <a:srgbClr val="00FF00"/>
                </a:highlight>
                <a:latin typeface="Cambria Math"/>
                <a:ea typeface="Cambria Math"/>
              </a:rPr>
              <a:t>Asociativity</a:t>
            </a:r>
            <a:r>
              <a:rPr lang="en-US" dirty="0">
                <a:highlight>
                  <a:srgbClr val="00FF00"/>
                </a:highlight>
                <a:latin typeface="Cambria Math"/>
                <a:ea typeface="Cambria Math"/>
              </a:rPr>
              <a:t>:</a:t>
            </a:r>
          </a:p>
          <a:p>
            <a:r>
              <a:rPr lang="en-US" dirty="0">
                <a:highlight>
                  <a:srgbClr val="00FF00"/>
                </a:highlight>
                <a:latin typeface="Cambria Math"/>
                <a:ea typeface="Cambria Math"/>
              </a:rPr>
              <a:t>(∀x)(∀y)(∀z)(sum(sum(</a:t>
            </a:r>
            <a:r>
              <a:rPr lang="en-US" dirty="0" err="1">
                <a:highlight>
                  <a:srgbClr val="00FF00"/>
                </a:highlight>
                <a:latin typeface="Cambria Math"/>
                <a:ea typeface="Cambria Math"/>
              </a:rPr>
              <a:t>x,y</a:t>
            </a:r>
            <a:r>
              <a:rPr lang="en-US" dirty="0">
                <a:highlight>
                  <a:srgbClr val="00FF00"/>
                </a:highlight>
                <a:latin typeface="Cambria Math"/>
                <a:ea typeface="Cambria Math"/>
              </a:rPr>
              <a:t>),y) --&gt; sum(</a:t>
            </a:r>
            <a:r>
              <a:rPr lang="en-US" dirty="0" err="1">
                <a:highlight>
                  <a:srgbClr val="00FF00"/>
                </a:highlight>
                <a:latin typeface="Cambria Math"/>
                <a:ea typeface="Cambria Math"/>
              </a:rPr>
              <a:t>x,sum</a:t>
            </a:r>
            <a:r>
              <a:rPr lang="en-US" dirty="0">
                <a:highlight>
                  <a:srgbClr val="00FF00"/>
                </a:highlight>
                <a:latin typeface="Cambria Math"/>
                <a:ea typeface="Cambria Math"/>
              </a:rPr>
              <a:t>(</a:t>
            </a:r>
            <a:r>
              <a:rPr lang="en-US" dirty="0" err="1">
                <a:highlight>
                  <a:srgbClr val="00FF00"/>
                </a:highlight>
                <a:latin typeface="Cambria Math"/>
                <a:ea typeface="Cambria Math"/>
              </a:rPr>
              <a:t>y,z</a:t>
            </a:r>
            <a:r>
              <a:rPr lang="en-US" dirty="0">
                <a:highlight>
                  <a:srgbClr val="00FF00"/>
                </a:highlight>
                <a:latin typeface="Cambria Math"/>
                <a:ea typeface="Cambria Math"/>
              </a:rPr>
              <a:t>))</a:t>
            </a:r>
            <a:endParaRPr lang="en-US" dirty="0"/>
          </a:p>
          <a:p>
            <a:endParaRPr lang="en-US" dirty="0">
              <a:highlight>
                <a:srgbClr val="00FF00"/>
              </a:highlight>
              <a:latin typeface="Cambria Math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40582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A1B4A-6B08-474C-BE19-F95C64E3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21" y="216007"/>
            <a:ext cx="4864813" cy="231363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cs typeface="Calibri"/>
              </a:rPr>
              <a:t>Binary Predicates</a:t>
            </a:r>
            <a:endParaRPr lang="en-US" dirty="0">
              <a:ea typeface="+mn-lt"/>
              <a:cs typeface="+mn-lt"/>
            </a:endParaRPr>
          </a:p>
          <a:p>
            <a:pPr marL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solidFill>
                  <a:srgbClr val="FFFF00"/>
                </a:solidFill>
                <a:highlight>
                  <a:srgbClr val="800000"/>
                </a:highlight>
                <a:cs typeface="Calibri"/>
              </a:rPr>
              <a:t>div:DxD</a:t>
            </a:r>
            <a:r>
              <a:rPr lang="en-US" dirty="0">
                <a:solidFill>
                  <a:srgbClr val="FFFF00"/>
                </a:solidFill>
                <a:highlight>
                  <a:srgbClr val="800000"/>
                </a:highlight>
                <a:cs typeface="Calibri"/>
              </a:rPr>
              <a:t>{T,F}, div(</a:t>
            </a:r>
            <a:r>
              <a:rPr lang="en-US" dirty="0" err="1">
                <a:solidFill>
                  <a:srgbClr val="FFFF00"/>
                </a:solidFill>
                <a:highlight>
                  <a:srgbClr val="800000"/>
                </a:highlight>
                <a:cs typeface="Calibri"/>
              </a:rPr>
              <a:t>x,y</a:t>
            </a:r>
            <a:r>
              <a:rPr lang="en-US" dirty="0">
                <a:solidFill>
                  <a:srgbClr val="FFFF00"/>
                </a:solidFill>
                <a:highlight>
                  <a:srgbClr val="800000"/>
                </a:highlight>
                <a:cs typeface="Calibri"/>
              </a:rPr>
              <a:t>)=T if x is divisible by y</a:t>
            </a:r>
            <a:endParaRPr lang="en-US" dirty="0">
              <a:ea typeface="+mn-lt"/>
              <a:cs typeface="+mn-lt"/>
            </a:endParaRPr>
          </a:p>
          <a:p>
            <a:pPr marL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highlight>
                  <a:srgbClr val="FF00FF"/>
                </a:highlight>
                <a:cs typeface="Calibri"/>
              </a:rPr>
              <a:t>equal:DxD</a:t>
            </a:r>
            <a:r>
              <a:rPr lang="en-US" dirty="0">
                <a:highlight>
                  <a:srgbClr val="FF00FF"/>
                </a:highlight>
                <a:cs typeface="Calibri"/>
              </a:rPr>
              <a:t>{T,F}, equal(</a:t>
            </a:r>
            <a:r>
              <a:rPr lang="en-US" dirty="0" err="1">
                <a:highlight>
                  <a:srgbClr val="FF00FF"/>
                </a:highlight>
                <a:cs typeface="Calibri"/>
              </a:rPr>
              <a:t>x,y</a:t>
            </a:r>
            <a:r>
              <a:rPr lang="en-US" dirty="0">
                <a:highlight>
                  <a:srgbClr val="FF00FF"/>
                </a:highlight>
                <a:cs typeface="Calibri"/>
              </a:rPr>
              <a:t>)=T if x=y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cs typeface="Calibri"/>
              </a:rPr>
              <a:t>Binary functions</a:t>
            </a:r>
            <a:endParaRPr lang="en-US" dirty="0">
              <a:ea typeface="+mn-lt"/>
              <a:cs typeface="+mn-lt"/>
            </a:endParaRPr>
          </a:p>
          <a:p>
            <a:pPr marL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highlight>
                  <a:srgbClr val="00FF00"/>
                </a:highlight>
                <a:cs typeface="Calibri"/>
              </a:rPr>
              <a:t>sum: </a:t>
            </a:r>
            <a:r>
              <a:rPr lang="en-US" dirty="0" err="1">
                <a:highlight>
                  <a:srgbClr val="00FF00"/>
                </a:highlight>
                <a:cs typeface="Calibri"/>
              </a:rPr>
              <a:t>DxDD</a:t>
            </a:r>
            <a:r>
              <a:rPr lang="en-US" dirty="0">
                <a:highlight>
                  <a:srgbClr val="00FF00"/>
                </a:highlight>
                <a:cs typeface="Calibri"/>
              </a:rPr>
              <a:t>, sum(</a:t>
            </a:r>
            <a:r>
              <a:rPr lang="en-US" dirty="0" err="1">
                <a:highlight>
                  <a:srgbClr val="00FF00"/>
                </a:highlight>
                <a:cs typeface="Calibri"/>
              </a:rPr>
              <a:t>x,y</a:t>
            </a:r>
            <a:r>
              <a:rPr lang="en-US" dirty="0">
                <a:highlight>
                  <a:srgbClr val="00FF00"/>
                </a:highlight>
                <a:cs typeface="Calibri"/>
              </a:rPr>
              <a:t>)=</a:t>
            </a:r>
            <a:r>
              <a:rPr lang="en-US" dirty="0" err="1">
                <a:highlight>
                  <a:srgbClr val="00FF00"/>
                </a:highlight>
                <a:cs typeface="Calibri"/>
              </a:rPr>
              <a:t>x+y</a:t>
            </a:r>
            <a:endParaRPr lang="en-US" dirty="0" err="1">
              <a:solidFill>
                <a:srgbClr val="FFFFFF"/>
              </a:solidFill>
              <a:cs typeface="Calibri"/>
            </a:endParaRPr>
          </a:p>
          <a:p>
            <a:pPr marL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cs typeface="Calibri"/>
              </a:rPr>
              <a:t>Prod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ea typeface="+mn-lt"/>
                <a:cs typeface="+mn-lt"/>
              </a:rPr>
              <a:t>: </a:t>
            </a:r>
            <a:r>
              <a:rPr lang="en-US" dirty="0" err="1">
                <a:solidFill>
                  <a:schemeClr val="bg1"/>
                </a:solidFill>
                <a:highlight>
                  <a:srgbClr val="0000FF"/>
                </a:highlight>
                <a:ea typeface="+mn-lt"/>
                <a:cs typeface="+mn-lt"/>
              </a:rPr>
              <a:t>DxD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ea typeface="+mn-lt"/>
                <a:cs typeface="+mn-lt"/>
              </a:rPr>
              <a:t> --&gt;D, prod(</a:t>
            </a:r>
            <a:r>
              <a:rPr lang="en-US" dirty="0" err="1">
                <a:solidFill>
                  <a:schemeClr val="bg1"/>
                </a:solidFill>
                <a:highlight>
                  <a:srgbClr val="0000FF"/>
                </a:highlight>
                <a:ea typeface="+mn-lt"/>
                <a:cs typeface="+mn-lt"/>
              </a:rPr>
              <a:t>x,y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ea typeface="+mn-lt"/>
                <a:cs typeface="+mn-lt"/>
              </a:rPr>
              <a:t>)=x*y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949DD-A912-4A15-8315-971C6BC5D75B}"/>
              </a:ext>
            </a:extLst>
          </p:cNvPr>
          <p:cNvSpPr txBox="1"/>
          <p:nvPr/>
        </p:nvSpPr>
        <p:spPr>
          <a:xfrm>
            <a:off x="6448532" y="652194"/>
            <a:ext cx="367643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highlight>
                  <a:srgbClr val="800000"/>
                </a:highlight>
              </a:rPr>
              <a:t>Reflexive:</a:t>
            </a:r>
            <a:endParaRPr lang="en-US">
              <a:solidFill>
                <a:srgbClr val="FFFF00"/>
              </a:solidFill>
              <a:highlight>
                <a:srgbClr val="800000"/>
              </a:highlight>
              <a:cs typeface="Calibri"/>
            </a:endParaRPr>
          </a:p>
          <a:p>
            <a:r>
              <a:rPr lang="en-US" dirty="0">
                <a:solidFill>
                  <a:srgbClr val="FFFF00"/>
                </a:solidFill>
                <a:highlight>
                  <a:srgbClr val="800000"/>
                </a:highlight>
                <a:latin typeface="Cambria Math"/>
                <a:ea typeface="Cambria Math"/>
                <a:cs typeface="Calibri"/>
              </a:rPr>
              <a:t>(∀x)(div(</a:t>
            </a:r>
            <a:r>
              <a:rPr lang="en-US" dirty="0" err="1">
                <a:solidFill>
                  <a:srgbClr val="FFFF00"/>
                </a:solidFill>
                <a:highlight>
                  <a:srgbClr val="800000"/>
                </a:highlight>
                <a:latin typeface="Cambria Math"/>
                <a:ea typeface="Cambria Math"/>
                <a:cs typeface="Calibri"/>
              </a:rPr>
              <a:t>x,x</a:t>
            </a:r>
            <a:r>
              <a:rPr lang="en-US" dirty="0">
                <a:solidFill>
                  <a:srgbClr val="FFFF00"/>
                </a:solidFill>
                <a:highlight>
                  <a:srgbClr val="800000"/>
                </a:highlight>
                <a:latin typeface="Cambria Math"/>
                <a:ea typeface="Cambria Math"/>
                <a:cs typeface="Calibri"/>
              </a:rPr>
              <a:t>))</a:t>
            </a:r>
            <a:endParaRPr lang="en-US" dirty="0">
              <a:solidFill>
                <a:srgbClr val="FFFF00"/>
              </a:solidFill>
              <a:highlight>
                <a:srgbClr val="800000"/>
              </a:highlight>
            </a:endParaRPr>
          </a:p>
          <a:p>
            <a:endParaRPr lang="en-US" dirty="0">
              <a:latin typeface="Calibri"/>
              <a:ea typeface="Cambria Math"/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6E2EE-6148-454C-B35C-4ECFC6B3B85E}"/>
              </a:ext>
            </a:extLst>
          </p:cNvPr>
          <p:cNvSpPr txBox="1"/>
          <p:nvPr/>
        </p:nvSpPr>
        <p:spPr>
          <a:xfrm>
            <a:off x="347180" y="2436258"/>
            <a:ext cx="574838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highlight>
                  <a:srgbClr val="00FF00"/>
                </a:highlight>
                <a:latin typeface="Cambria Math"/>
                <a:ea typeface="Cambria Math"/>
              </a:rPr>
              <a:t>Comutativity</a:t>
            </a:r>
            <a:r>
              <a:rPr lang="en-US" dirty="0">
                <a:highlight>
                  <a:srgbClr val="00FF00"/>
                </a:highlight>
                <a:latin typeface="Cambria Math"/>
                <a:ea typeface="Cambria Math"/>
              </a:rPr>
              <a:t>:</a:t>
            </a:r>
          </a:p>
          <a:p>
            <a:r>
              <a:rPr lang="en-US" dirty="0">
                <a:highlight>
                  <a:srgbClr val="00FF00"/>
                </a:highlight>
                <a:latin typeface="Cambria Math"/>
                <a:ea typeface="Cambria Math"/>
              </a:rPr>
              <a:t>(∀x)(∀y) equal(sum(</a:t>
            </a:r>
            <a:r>
              <a:rPr lang="en-US" dirty="0" err="1">
                <a:highlight>
                  <a:srgbClr val="00FF00"/>
                </a:highlight>
                <a:latin typeface="Cambria Math"/>
                <a:ea typeface="Cambria Math"/>
              </a:rPr>
              <a:t>x,y</a:t>
            </a:r>
            <a:r>
              <a:rPr lang="en-US" dirty="0">
                <a:highlight>
                  <a:srgbClr val="00FF00"/>
                </a:highlight>
                <a:latin typeface="Cambria Math"/>
                <a:ea typeface="Cambria Math"/>
              </a:rPr>
              <a:t>),sum(</a:t>
            </a:r>
            <a:r>
              <a:rPr lang="en-US" dirty="0" err="1">
                <a:highlight>
                  <a:srgbClr val="00FF00"/>
                </a:highlight>
                <a:latin typeface="Cambria Math"/>
                <a:ea typeface="Cambria Math"/>
              </a:rPr>
              <a:t>y,x</a:t>
            </a:r>
            <a:r>
              <a:rPr lang="en-US" dirty="0">
                <a:highlight>
                  <a:srgbClr val="00FF00"/>
                </a:highlight>
                <a:latin typeface="Cambria Math"/>
                <a:ea typeface="Cambria Math"/>
              </a:rPr>
              <a:t>))</a:t>
            </a:r>
          </a:p>
          <a:p>
            <a:r>
              <a:rPr lang="en-US" dirty="0" err="1">
                <a:highlight>
                  <a:srgbClr val="00FF00"/>
                </a:highlight>
                <a:latin typeface="Cambria Math"/>
                <a:ea typeface="Cambria Math"/>
              </a:rPr>
              <a:t>Asociativity</a:t>
            </a:r>
            <a:r>
              <a:rPr lang="en-US" dirty="0">
                <a:highlight>
                  <a:srgbClr val="00FF00"/>
                </a:highlight>
                <a:latin typeface="Cambria Math"/>
                <a:ea typeface="Cambria Math"/>
              </a:rPr>
              <a:t>:</a:t>
            </a:r>
            <a:endParaRPr lang="en-US" dirty="0"/>
          </a:p>
          <a:p>
            <a:r>
              <a:rPr lang="en-US" dirty="0">
                <a:highlight>
                  <a:srgbClr val="00FF00"/>
                </a:highlight>
                <a:latin typeface="Cambria Math"/>
                <a:ea typeface="Cambria Math"/>
              </a:rPr>
              <a:t>(∀x)(∀y)(∀z) equal(sum(sum(</a:t>
            </a:r>
            <a:r>
              <a:rPr lang="en-US" dirty="0" err="1">
                <a:highlight>
                  <a:srgbClr val="00FF00"/>
                </a:highlight>
                <a:latin typeface="Cambria Math"/>
                <a:ea typeface="Cambria Math"/>
              </a:rPr>
              <a:t>x,y</a:t>
            </a:r>
            <a:r>
              <a:rPr lang="en-US" dirty="0">
                <a:highlight>
                  <a:srgbClr val="00FF00"/>
                </a:highlight>
                <a:latin typeface="Cambria Math"/>
                <a:ea typeface="Cambria Math"/>
              </a:rPr>
              <a:t>),z),sum(</a:t>
            </a:r>
            <a:r>
              <a:rPr lang="en-US" dirty="0" err="1">
                <a:highlight>
                  <a:srgbClr val="00FF00"/>
                </a:highlight>
                <a:latin typeface="Cambria Math"/>
                <a:ea typeface="Cambria Math"/>
              </a:rPr>
              <a:t>x,sum</a:t>
            </a:r>
            <a:r>
              <a:rPr lang="en-US" dirty="0">
                <a:highlight>
                  <a:srgbClr val="00FF00"/>
                </a:highlight>
                <a:latin typeface="Cambria Math"/>
                <a:ea typeface="Cambria Math"/>
              </a:rPr>
              <a:t>(</a:t>
            </a:r>
            <a:r>
              <a:rPr lang="en-US" dirty="0" err="1">
                <a:highlight>
                  <a:srgbClr val="00FF00"/>
                </a:highlight>
                <a:latin typeface="Cambria Math"/>
                <a:ea typeface="Cambria Math"/>
              </a:rPr>
              <a:t>y,z</a:t>
            </a:r>
            <a:r>
              <a:rPr lang="en-US" dirty="0">
                <a:highlight>
                  <a:srgbClr val="00FF00"/>
                </a:highlight>
                <a:latin typeface="Cambria Math"/>
                <a:ea typeface="Cambria Math"/>
              </a:rPr>
              <a:t>))) </a:t>
            </a:r>
          </a:p>
          <a:p>
            <a:r>
              <a:rPr lang="en-US" dirty="0">
                <a:highlight>
                  <a:srgbClr val="00FF00"/>
                </a:highlight>
                <a:latin typeface="Cambria Math"/>
                <a:ea typeface="Cambria Math"/>
              </a:rPr>
              <a:t>Neutral element:</a:t>
            </a:r>
          </a:p>
          <a:p>
            <a:r>
              <a:rPr lang="en-US" dirty="0">
                <a:highlight>
                  <a:srgbClr val="00FF00"/>
                </a:highlight>
                <a:latin typeface="Cambria Math"/>
                <a:ea typeface="Cambria Math"/>
              </a:rPr>
              <a:t>(∀x)equal(sum(x,0),x)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6CF98-F38E-49AF-86E6-D7F046BB55EC}"/>
              </a:ext>
            </a:extLst>
          </p:cNvPr>
          <p:cNvSpPr txBox="1"/>
          <p:nvPr/>
        </p:nvSpPr>
        <p:spPr>
          <a:xfrm>
            <a:off x="349857" y="4348214"/>
            <a:ext cx="1013203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Comutativity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:</a:t>
            </a:r>
            <a:endParaRPr lang="en-US">
              <a:solidFill>
                <a:schemeClr val="bg1"/>
              </a:solidFill>
              <a:highlight>
                <a:srgbClr val="0000FF"/>
              </a:highlight>
              <a:ea typeface="+mn-lt"/>
              <a:cs typeface="+mn-lt"/>
            </a:endParaRPr>
          </a:p>
          <a:p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(∀x)(∀y)equal(prod(</a:t>
            </a:r>
            <a:r>
              <a:rPr lang="en-US" dirty="0" err="1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x,y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),prod(</a:t>
            </a:r>
            <a:r>
              <a:rPr lang="en-US" dirty="0" err="1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y,x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))</a:t>
            </a:r>
            <a:endParaRPr lang="en-US" dirty="0">
              <a:solidFill>
                <a:schemeClr val="bg1"/>
              </a:solidFill>
              <a:highlight>
                <a:srgbClr val="0000FF"/>
              </a:highlight>
              <a:latin typeface="Cambria Math"/>
              <a:ea typeface="Cambria Math"/>
              <a:cs typeface="+mn-lt"/>
            </a:endParaRPr>
          </a:p>
          <a:p>
            <a:r>
              <a:rPr lang="en-US" err="1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Asociativity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:</a:t>
            </a:r>
            <a:endParaRPr lang="en-US">
              <a:solidFill>
                <a:schemeClr val="bg1"/>
              </a:solidFill>
              <a:highlight>
                <a:srgbClr val="0000FF"/>
              </a:highlight>
              <a:ea typeface="+mn-lt"/>
              <a:cs typeface="+mn-lt"/>
            </a:endParaRPr>
          </a:p>
          <a:p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(∀x)(∀y)(∀z)equal(prod(prod(</a:t>
            </a:r>
            <a:r>
              <a:rPr lang="en-US" dirty="0" err="1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x,y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),y), prod(</a:t>
            </a:r>
            <a:r>
              <a:rPr lang="en-US" dirty="0" err="1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x,prod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(</a:t>
            </a:r>
            <a:r>
              <a:rPr lang="en-US" dirty="0" err="1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y,z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)))</a:t>
            </a:r>
            <a:endParaRPr lang="en-US" dirty="0">
              <a:solidFill>
                <a:schemeClr val="bg1"/>
              </a:solidFill>
              <a:highlight>
                <a:srgbClr val="0000FF"/>
              </a:highlight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Distributivity: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(∀x)(∀y)(∀z)equal(prod(x,(sum(</a:t>
            </a:r>
            <a:r>
              <a:rPr lang="en-US" dirty="0" err="1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y,z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))), sum(prod(</a:t>
            </a:r>
            <a:r>
              <a:rPr lang="en-US" dirty="0" err="1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x,y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),prod(</a:t>
            </a:r>
            <a:r>
              <a:rPr lang="en-US" dirty="0" err="1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x,z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ambria Math"/>
                <a:ea typeface="Cambria Math"/>
                <a:cs typeface="Calibri"/>
              </a:rPr>
              <a:t>))))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highlight>
                <a:srgbClr val="0000FF"/>
              </a:highlight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FCE40F-4281-4E4D-80CB-3258B737B710}"/>
              </a:ext>
            </a:extLst>
          </p:cNvPr>
          <p:cNvSpPr txBox="1"/>
          <p:nvPr/>
        </p:nvSpPr>
        <p:spPr>
          <a:xfrm>
            <a:off x="6231321" y="2314650"/>
            <a:ext cx="627922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highlight>
                  <a:srgbClr val="FF00FF"/>
                </a:highlight>
                <a:cs typeface="Calibri"/>
              </a:rPr>
              <a:t>Reflexive:</a:t>
            </a:r>
          </a:p>
          <a:p>
            <a:r>
              <a:rPr lang="en-US" dirty="0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(∀x)(equal(</a:t>
            </a:r>
            <a:r>
              <a:rPr lang="en-US" dirty="0" err="1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x,x</a:t>
            </a:r>
            <a:r>
              <a:rPr lang="en-US" dirty="0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))</a:t>
            </a:r>
          </a:p>
          <a:p>
            <a:r>
              <a:rPr lang="en-US" dirty="0" err="1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Symetrical</a:t>
            </a:r>
            <a:r>
              <a:rPr lang="en-US" dirty="0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:</a:t>
            </a:r>
          </a:p>
          <a:p>
            <a:r>
              <a:rPr lang="en-US" dirty="0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(∀x)(∀y)equal(equal(</a:t>
            </a:r>
            <a:r>
              <a:rPr lang="en-US" dirty="0" err="1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x,y</a:t>
            </a:r>
            <a:r>
              <a:rPr lang="en-US" dirty="0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),equal(</a:t>
            </a:r>
            <a:r>
              <a:rPr lang="en-US" dirty="0" err="1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y,x</a:t>
            </a:r>
            <a:r>
              <a:rPr lang="en-US" dirty="0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))</a:t>
            </a:r>
            <a:endParaRPr lang="en-US" dirty="0">
              <a:highlight>
                <a:srgbClr val="FF00FF"/>
              </a:highlight>
              <a:latin typeface="Calibri" panose="020F0502020204030204"/>
              <a:ea typeface="Cambria Math"/>
              <a:cs typeface="Calibri"/>
            </a:endParaRPr>
          </a:p>
          <a:p>
            <a:r>
              <a:rPr lang="en-US" dirty="0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Transitive:</a:t>
            </a:r>
            <a:endParaRPr lang="en-US" dirty="0">
              <a:highlight>
                <a:srgbClr val="FF00FF"/>
              </a:highlight>
              <a:latin typeface="Calibri" panose="020F0502020204030204"/>
              <a:ea typeface="Cambria Math"/>
              <a:cs typeface="Calibri"/>
            </a:endParaRPr>
          </a:p>
          <a:p>
            <a:r>
              <a:rPr lang="en-US" dirty="0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(∀x)(∀y)(∀z)(equal(</a:t>
            </a:r>
            <a:r>
              <a:rPr lang="en-US" dirty="0" err="1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x,y</a:t>
            </a:r>
            <a:r>
              <a:rPr lang="en-US" dirty="0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) Ʌ equal(</a:t>
            </a:r>
            <a:r>
              <a:rPr lang="en-US" dirty="0" err="1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y,z</a:t>
            </a:r>
            <a:r>
              <a:rPr lang="en-US" dirty="0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)--&gt; equal(</a:t>
            </a:r>
            <a:r>
              <a:rPr lang="en-US" dirty="0" err="1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x,z</a:t>
            </a:r>
            <a:r>
              <a:rPr lang="en-US" dirty="0">
                <a:highlight>
                  <a:srgbClr val="FF00FF"/>
                </a:highlight>
                <a:latin typeface="Cambria Math"/>
                <a:ea typeface="Cambria Math"/>
                <a:cs typeface="Calibri"/>
              </a:rPr>
              <a:t>))</a:t>
            </a:r>
            <a:endParaRPr lang="en-US">
              <a:highlight>
                <a:srgbClr val="FF00FF"/>
              </a:highlight>
              <a:latin typeface="Cambria Math"/>
              <a:ea typeface="Cambria Math"/>
            </a:endParaRPr>
          </a:p>
          <a:p>
            <a:endParaRPr lang="en-US" dirty="0">
              <a:latin typeface="Cambria Math"/>
              <a:ea typeface="Cambria Math"/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723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2645-6A98-4BA5-87FC-C3451F058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Exercise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FEFF3-D7EA-4B92-91B4-25439F32B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069" y="112002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domain and the functions: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D-The domain with all the </a:t>
            </a:r>
            <a:r>
              <a:rPr lang="en-US" sz="2000" dirty="0">
                <a:latin typeface="Calibri"/>
                <a:ea typeface="Calibri" panose="020F0502020204030204" pitchFamily="34" charset="0"/>
                <a:cs typeface="Times New Roman"/>
              </a:rPr>
              <a:t>integer</a:t>
            </a:r>
            <a:r>
              <a:rPr lang="en-US" sz="20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numbers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div:DxD</a:t>
            </a:r>
            <a:r>
              <a:rPr lang="en-US" sz="2000" dirty="0">
                <a:effectLst/>
                <a:latin typeface="Calibri"/>
                <a:ea typeface="Calibri" panose="020F0502020204030204" pitchFamily="34" charset="0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sz="20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{T,F}, div(</a:t>
            </a:r>
            <a:r>
              <a:rPr lang="en-US" sz="2000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x,y</a:t>
            </a:r>
            <a:r>
              <a:rPr lang="en-US" sz="20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)=T if x is divisible by </a:t>
            </a:r>
            <a:r>
              <a:rPr lang="en-US" sz="2000" dirty="0">
                <a:latin typeface="Calibri"/>
                <a:ea typeface="Calibri" panose="020F0502020204030204" pitchFamily="34" charset="0"/>
                <a:cs typeface="Times New Roman"/>
              </a:rPr>
              <a:t>y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/>
                <a:ea typeface="Calibri" panose="020F0502020204030204" pitchFamily="34" charset="0"/>
                <a:cs typeface="Times New Roman"/>
              </a:rPr>
              <a:t>sum: </a:t>
            </a:r>
            <a:r>
              <a:rPr lang="en-US" sz="2000" dirty="0" err="1">
                <a:latin typeface="Calibri"/>
                <a:ea typeface="Calibri" panose="020F0502020204030204" pitchFamily="34" charset="0"/>
                <a:cs typeface="Times New Roman"/>
              </a:rPr>
              <a:t>DxD</a:t>
            </a:r>
            <a:r>
              <a:rPr lang="en-US" sz="2000" dirty="0" err="1">
                <a:latin typeface="Calibri"/>
                <a:ea typeface="Calibri" panose="020F0502020204030204" pitchFamily="34" charset="0"/>
                <a:cs typeface="Times New Roman"/>
                <a:sym typeface="Wingdings" panose="05000000000000000000" pitchFamily="2" charset="2"/>
              </a:rPr>
              <a:t>D</a:t>
            </a:r>
            <a:r>
              <a:rPr lang="en-US" sz="2000" dirty="0">
                <a:latin typeface="Calibri"/>
                <a:ea typeface="Calibri" panose="020F0502020204030204" pitchFamily="34" charset="0"/>
                <a:cs typeface="Times New Roman"/>
                <a:sym typeface="Wingdings" panose="05000000000000000000" pitchFamily="2" charset="2"/>
              </a:rPr>
              <a:t>, sum(</a:t>
            </a:r>
            <a:r>
              <a:rPr lang="en-US" sz="2000" dirty="0" err="1">
                <a:latin typeface="Calibri"/>
                <a:ea typeface="Calibri" panose="020F0502020204030204" pitchFamily="34" charset="0"/>
                <a:cs typeface="Times New Roman"/>
                <a:sym typeface="Wingdings" panose="05000000000000000000" pitchFamily="2" charset="2"/>
              </a:rPr>
              <a:t>x,y</a:t>
            </a:r>
            <a:r>
              <a:rPr lang="en-US" sz="2000" dirty="0">
                <a:latin typeface="Calibri"/>
                <a:ea typeface="Calibri" panose="020F0502020204030204" pitchFamily="34" charset="0"/>
                <a:cs typeface="Times New Roman"/>
                <a:sym typeface="Wingdings" panose="05000000000000000000" pitchFamily="2" charset="2"/>
              </a:rPr>
              <a:t>)=</a:t>
            </a:r>
            <a:r>
              <a:rPr lang="en-US" sz="2000" dirty="0" err="1">
                <a:latin typeface="Calibri"/>
                <a:ea typeface="Calibri" panose="020F0502020204030204" pitchFamily="34" charset="0"/>
                <a:cs typeface="Times New Roman"/>
                <a:sym typeface="Wingdings" panose="05000000000000000000" pitchFamily="2" charset="2"/>
              </a:rPr>
              <a:t>x+y</a:t>
            </a:r>
            <a:endParaRPr lang="en-US" sz="2000" dirty="0">
              <a:latin typeface="Calibri"/>
              <a:ea typeface="Calibri" panose="020F0502020204030204" pitchFamily="34" charset="0"/>
              <a:cs typeface="Times New Roman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rod:DxDD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 prod(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x,y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)=x*y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110644-C303-4382-A6C5-AA10CF04F021}"/>
              </a:ext>
            </a:extLst>
          </p:cNvPr>
          <p:cNvSpPr txBox="1">
            <a:spLocks/>
          </p:cNvSpPr>
          <p:nvPr/>
        </p:nvSpPr>
        <p:spPr>
          <a:xfrm>
            <a:off x="838200" y="5031894"/>
            <a:ext cx="10515600" cy="16030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Predicate formula:</a:t>
            </a:r>
          </a:p>
          <a:p>
            <a:endParaRPr lang="en-US" dirty="0">
              <a:latin typeface="Cambria Math" panose="02040503050406030204" pitchFamily="18" charset="0"/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r>
              <a:rPr lang="en-US" dirty="0">
                <a:highlight>
                  <a:srgbClr val="0000FF"/>
                </a:highlight>
                <a:latin typeface="Cambria Math"/>
                <a:ea typeface="Calibri" panose="020F0502020204030204" pitchFamily="34" charset="0"/>
                <a:cs typeface="Cambria Math" panose="02040503050406030204" pitchFamily="18" charset="0"/>
              </a:rPr>
              <a:t>(∀</a:t>
            </a:r>
            <a:r>
              <a:rPr lang="en-US" dirty="0">
                <a:highlight>
                  <a:srgbClr val="0000FF"/>
                </a:highlight>
                <a:latin typeface="Cambria Math"/>
                <a:ea typeface="Calibri" panose="020F0502020204030204" pitchFamily="34" charset="0"/>
                <a:cs typeface="Calibri"/>
              </a:rPr>
              <a:t>x)(</a:t>
            </a:r>
            <a:r>
              <a:rPr lang="en-US" dirty="0">
                <a:highlight>
                  <a:srgbClr val="0000FF"/>
                </a:highlight>
                <a:latin typeface="Cambria Math"/>
                <a:ea typeface="Calibri" panose="020F0502020204030204" pitchFamily="34" charset="0"/>
                <a:cs typeface="Cambria Math" panose="02040503050406030204" pitchFamily="18" charset="0"/>
              </a:rPr>
              <a:t>∀y</a:t>
            </a:r>
            <a:r>
              <a:rPr lang="en-US" dirty="0">
                <a:highlight>
                  <a:srgbClr val="0000FF"/>
                </a:highlight>
                <a:latin typeface="Cambria Math"/>
                <a:ea typeface="Calibri" panose="020F0502020204030204" pitchFamily="34" charset="0"/>
                <a:cs typeface="Calibri"/>
              </a:rPr>
              <a:t>)</a:t>
            </a:r>
            <a:r>
              <a:rPr lang="en-US" dirty="0">
                <a:highlight>
                  <a:srgbClr val="00FF00"/>
                </a:highlight>
                <a:latin typeface="Cambria Math"/>
                <a:ea typeface="Calibri" panose="020F0502020204030204" pitchFamily="34" charset="0"/>
                <a:cs typeface="Calibri"/>
              </a:rPr>
              <a:t>(</a:t>
            </a:r>
            <a:r>
              <a:rPr lang="en-US" dirty="0">
                <a:highlight>
                  <a:srgbClr val="0000FF"/>
                </a:highlight>
                <a:latin typeface="Calibri"/>
                <a:ea typeface="Calibri" panose="020F0502020204030204" pitchFamily="34" charset="0"/>
                <a:cs typeface="Calibri"/>
              </a:rPr>
              <a:t>div(x,2) Ʌ div(y,2)</a:t>
            </a:r>
            <a:r>
              <a:rPr lang="en-US" dirty="0">
                <a:latin typeface="Calibri"/>
                <a:ea typeface="Calibri" panose="020F0502020204030204" pitchFamily="34" charset="0"/>
                <a:cs typeface="Calibri"/>
              </a:rPr>
              <a:t> </a:t>
            </a:r>
            <a:r>
              <a:rPr lang="en-US" dirty="0">
                <a:latin typeface="Calibri"/>
                <a:ea typeface="Calibri" panose="020F0502020204030204" pitchFamily="34" charset="0"/>
                <a:cs typeface="Calibri"/>
                <a:sym typeface="Wingdings" panose="05000000000000000000" pitchFamily="2" charset="2"/>
              </a:rPr>
              <a:t> </a:t>
            </a:r>
            <a:r>
              <a:rPr lang="en-US" dirty="0">
                <a:highlight>
                  <a:srgbClr val="FFFF00"/>
                </a:highlight>
                <a:latin typeface="Calibri"/>
                <a:ea typeface="Calibri" panose="020F0502020204030204" pitchFamily="34" charset="0"/>
                <a:cs typeface="Calibri"/>
                <a:sym typeface="Wingdings" panose="05000000000000000000" pitchFamily="2" charset="2"/>
              </a:rPr>
              <a:t>div(sum(</a:t>
            </a:r>
            <a:r>
              <a:rPr lang="en-US" dirty="0" err="1">
                <a:highlight>
                  <a:srgbClr val="FFFF00"/>
                </a:highlight>
                <a:latin typeface="Calibri"/>
                <a:ea typeface="Calibri" panose="020F0502020204030204" pitchFamily="34" charset="0"/>
                <a:cs typeface="Calibri"/>
                <a:sym typeface="Wingdings" panose="05000000000000000000" pitchFamily="2" charset="2"/>
              </a:rPr>
              <a:t>x,y</a:t>
            </a:r>
            <a:r>
              <a:rPr lang="en-US" dirty="0">
                <a:highlight>
                  <a:srgbClr val="FFFF00"/>
                </a:highlight>
                <a:latin typeface="Calibri"/>
                <a:ea typeface="Calibri" panose="020F0502020204030204" pitchFamily="34" charset="0"/>
                <a:cs typeface="Calibri"/>
                <a:sym typeface="Wingdings" panose="05000000000000000000" pitchFamily="2" charset="2"/>
              </a:rPr>
              <a:t>),2)</a:t>
            </a:r>
            <a:r>
              <a:rPr lang="en-US" dirty="0">
                <a:latin typeface="Calibri"/>
                <a:ea typeface="Calibri" panose="020F0502020204030204" pitchFamily="34" charset="0"/>
                <a:cs typeface="Calibri"/>
                <a:sym typeface="Wingdings" panose="05000000000000000000" pitchFamily="2" charset="2"/>
              </a:rPr>
              <a:t> </a:t>
            </a:r>
            <a:r>
              <a:rPr lang="en-US" dirty="0">
                <a:latin typeface="Calibri"/>
                <a:ea typeface="Calibri" panose="020F0502020204030204" pitchFamily="34" charset="0"/>
                <a:cs typeface="Calibri"/>
              </a:rPr>
              <a:t>Ʌ </a:t>
            </a:r>
            <a:r>
              <a:rPr lang="en-US" dirty="0">
                <a:highlight>
                  <a:srgbClr val="FF0000"/>
                </a:highlight>
                <a:latin typeface="Calibri"/>
                <a:ea typeface="Calibri" panose="020F0502020204030204" pitchFamily="34" charset="0"/>
                <a:cs typeface="Calibri"/>
              </a:rPr>
              <a:t>div(prod(</a:t>
            </a:r>
            <a:r>
              <a:rPr lang="en-US" dirty="0" err="1">
                <a:highlight>
                  <a:srgbClr val="FF0000"/>
                </a:highlight>
                <a:latin typeface="Calibri"/>
                <a:ea typeface="Calibri" panose="020F0502020204030204" pitchFamily="34" charset="0"/>
                <a:cs typeface="Calibri"/>
              </a:rPr>
              <a:t>x,y</a:t>
            </a:r>
            <a:r>
              <a:rPr lang="en-US" dirty="0">
                <a:highlight>
                  <a:srgbClr val="FF0000"/>
                </a:highlight>
                <a:latin typeface="Calibri"/>
                <a:ea typeface="Calibri" panose="020F0502020204030204" pitchFamily="34" charset="0"/>
                <a:cs typeface="Calibri"/>
              </a:rPr>
              <a:t>),4)</a:t>
            </a:r>
            <a:r>
              <a:rPr lang="en-US" dirty="0">
                <a:highlight>
                  <a:srgbClr val="00FF00"/>
                </a:highlight>
                <a:latin typeface="Calibri"/>
                <a:ea typeface="Calibri" panose="020F0502020204030204" pitchFamily="34" charset="0"/>
                <a:cs typeface="Calibri"/>
              </a:rPr>
              <a:t>)</a:t>
            </a:r>
            <a:endParaRPr lang="en-US">
              <a:highlight>
                <a:srgbClr val="00FF00"/>
              </a:highlight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22A94-6812-4250-A470-C8D1A27207D1}"/>
              </a:ext>
            </a:extLst>
          </p:cNvPr>
          <p:cNvSpPr txBox="1"/>
          <p:nvPr/>
        </p:nvSpPr>
        <p:spPr>
          <a:xfrm>
            <a:off x="6513815" y="1119883"/>
            <a:ext cx="501207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8. </a:t>
            </a:r>
            <a:r>
              <a:rPr lang="en-US" dirty="0">
                <a:highlight>
                  <a:srgbClr val="FFFF00"/>
                </a:highlight>
              </a:rPr>
              <a:t>The sum of</a:t>
            </a:r>
            <a:r>
              <a:rPr lang="en-US" dirty="0">
                <a:highlight>
                  <a:srgbClr val="0000FF"/>
                </a:highlight>
              </a:rPr>
              <a:t> two even numbers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is an even number</a:t>
            </a:r>
            <a:r>
              <a:rPr lang="en-US" dirty="0"/>
              <a:t> and </a:t>
            </a:r>
            <a:r>
              <a:rPr lang="en-US" dirty="0">
                <a:highlight>
                  <a:srgbClr val="FF0000"/>
                </a:highlight>
              </a:rPr>
              <a:t>their product is divisible by 4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038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D71C-DFBD-40D3-8889-8D7F9ED7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Exercise 8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B10007-E0AA-465F-BA86-22B6057E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919" y="1585895"/>
            <a:ext cx="4522342" cy="224513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solidFill>
                  <a:srgbClr val="FFFF00"/>
                </a:solidFill>
                <a:highlight>
                  <a:srgbClr val="800000"/>
                </a:highlight>
                <a:cs typeface="Calibri"/>
              </a:rPr>
              <a:t>div:DxD</a:t>
            </a:r>
            <a:r>
              <a:rPr lang="en-US" dirty="0">
                <a:solidFill>
                  <a:srgbClr val="FFFF00"/>
                </a:solidFill>
                <a:highlight>
                  <a:srgbClr val="800000"/>
                </a:highlight>
                <a:cs typeface="Calibri"/>
              </a:rPr>
              <a:t>{T,F}, div(</a:t>
            </a:r>
            <a:r>
              <a:rPr lang="en-US" dirty="0" err="1">
                <a:solidFill>
                  <a:srgbClr val="FFFF00"/>
                </a:solidFill>
                <a:highlight>
                  <a:srgbClr val="800000"/>
                </a:highlight>
                <a:cs typeface="Calibri"/>
              </a:rPr>
              <a:t>x,y</a:t>
            </a:r>
            <a:r>
              <a:rPr lang="en-US" dirty="0">
                <a:solidFill>
                  <a:srgbClr val="FFFF00"/>
                </a:solidFill>
                <a:highlight>
                  <a:srgbClr val="800000"/>
                </a:highlight>
                <a:cs typeface="Calibri"/>
              </a:rPr>
              <a:t>)=T if x is divisible by y</a:t>
            </a:r>
            <a:endParaRPr lang="en-US">
              <a:solidFill>
                <a:srgbClr val="000000"/>
              </a:solidFill>
              <a:highlight>
                <a:srgbClr val="800000"/>
              </a:highlight>
              <a:ea typeface="+mn-lt"/>
              <a:cs typeface="+mn-lt"/>
            </a:endParaRPr>
          </a:p>
          <a:p>
            <a:pPr marL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highlight>
                  <a:srgbClr val="00FF00"/>
                </a:highlight>
                <a:cs typeface="Calibri"/>
              </a:rPr>
              <a:t>sum: </a:t>
            </a:r>
            <a:r>
              <a:rPr lang="en-US" dirty="0" err="1">
                <a:highlight>
                  <a:srgbClr val="00FF00"/>
                </a:highlight>
                <a:cs typeface="Calibri"/>
              </a:rPr>
              <a:t>DxDD</a:t>
            </a:r>
            <a:r>
              <a:rPr lang="en-US" dirty="0">
                <a:highlight>
                  <a:srgbClr val="00FF00"/>
                </a:highlight>
                <a:cs typeface="Calibri"/>
              </a:rPr>
              <a:t>, sum(</a:t>
            </a:r>
            <a:r>
              <a:rPr lang="en-US" dirty="0" err="1">
                <a:highlight>
                  <a:srgbClr val="00FF00"/>
                </a:highlight>
                <a:cs typeface="Calibri"/>
              </a:rPr>
              <a:t>x,y</a:t>
            </a:r>
            <a:r>
              <a:rPr lang="en-US" dirty="0">
                <a:highlight>
                  <a:srgbClr val="00FF00"/>
                </a:highlight>
                <a:cs typeface="Calibri"/>
              </a:rPr>
              <a:t>)=</a:t>
            </a:r>
            <a:r>
              <a:rPr lang="en-US" dirty="0" err="1">
                <a:highlight>
                  <a:srgbClr val="00FF00"/>
                </a:highlight>
                <a:cs typeface="Calibri"/>
              </a:rPr>
              <a:t>x+y</a:t>
            </a:r>
            <a:endParaRPr lang="en-US" dirty="0" err="1">
              <a:ea typeface="+mn-lt"/>
              <a:cs typeface="+mn-lt"/>
            </a:endParaRPr>
          </a:p>
          <a:p>
            <a:pPr marL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solidFill>
                  <a:schemeClr val="bg1"/>
                </a:solidFill>
                <a:highlight>
                  <a:srgbClr val="0000FF"/>
                </a:highlight>
                <a:cs typeface="Calibri"/>
              </a:rPr>
              <a:t>prod:DxDD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cs typeface="Calibri"/>
              </a:rPr>
              <a:t>, prod(</a:t>
            </a:r>
            <a:r>
              <a:rPr lang="en-US" dirty="0" err="1">
                <a:solidFill>
                  <a:schemeClr val="bg1"/>
                </a:solidFill>
                <a:highlight>
                  <a:srgbClr val="0000FF"/>
                </a:highlight>
                <a:cs typeface="Calibri"/>
              </a:rPr>
              <a:t>x,y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cs typeface="Calibri"/>
              </a:rPr>
              <a:t>)=x*y</a:t>
            </a:r>
            <a:endParaRPr lang="en-US">
              <a:solidFill>
                <a:schemeClr val="bg1"/>
              </a:solidFill>
              <a:highlight>
                <a:srgbClr val="0000FF"/>
              </a:highlight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E556B-7DDC-4F24-A8FD-ACD2A684A37F}"/>
              </a:ext>
            </a:extLst>
          </p:cNvPr>
          <p:cNvSpPr txBox="1"/>
          <p:nvPr/>
        </p:nvSpPr>
        <p:spPr>
          <a:xfrm>
            <a:off x="6559836" y="986104"/>
            <a:ext cx="39418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highlight>
                  <a:srgbClr val="800000"/>
                </a:highlight>
              </a:rPr>
              <a:t>Reflexive:</a:t>
            </a:r>
            <a:endParaRPr lang="en-US">
              <a:solidFill>
                <a:srgbClr val="FFFF00"/>
              </a:solidFill>
              <a:highlight>
                <a:srgbClr val="800000"/>
              </a:highlight>
              <a:cs typeface="Calibri"/>
            </a:endParaRPr>
          </a:p>
          <a:p>
            <a:r>
              <a:rPr lang="en-US" dirty="0">
                <a:solidFill>
                  <a:srgbClr val="FFFF00"/>
                </a:solidFill>
                <a:highlight>
                  <a:srgbClr val="800000"/>
                </a:highlight>
                <a:latin typeface="Cambria Math"/>
                <a:ea typeface="Cambria Math"/>
                <a:cs typeface="Calibri"/>
              </a:rPr>
              <a:t>(∀x)(div(</a:t>
            </a:r>
            <a:r>
              <a:rPr lang="en-US" dirty="0" err="1">
                <a:solidFill>
                  <a:srgbClr val="FFFF00"/>
                </a:solidFill>
                <a:highlight>
                  <a:srgbClr val="800000"/>
                </a:highlight>
                <a:latin typeface="Cambria Math"/>
                <a:ea typeface="Cambria Math"/>
                <a:cs typeface="Calibri"/>
              </a:rPr>
              <a:t>x,x</a:t>
            </a:r>
            <a:r>
              <a:rPr lang="en-US" dirty="0">
                <a:solidFill>
                  <a:srgbClr val="FFFF00"/>
                </a:solidFill>
                <a:highlight>
                  <a:srgbClr val="800000"/>
                </a:highlight>
                <a:latin typeface="Cambria Math"/>
                <a:ea typeface="Cambria Math"/>
                <a:cs typeface="Calibri"/>
              </a:rPr>
              <a:t>))</a:t>
            </a:r>
            <a:endParaRPr lang="en-US" dirty="0">
              <a:solidFill>
                <a:srgbClr val="FFFF00"/>
              </a:solidFill>
              <a:highlight>
                <a:srgbClr val="800000"/>
              </a:highlight>
            </a:endParaRPr>
          </a:p>
          <a:p>
            <a:endParaRPr lang="en-US" dirty="0">
              <a:latin typeface="Calibri"/>
              <a:ea typeface="Cambria Math"/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EC8768-71A6-412B-9FD1-A34EAAB4C76E}"/>
              </a:ext>
            </a:extLst>
          </p:cNvPr>
          <p:cNvSpPr txBox="1"/>
          <p:nvPr/>
        </p:nvSpPr>
        <p:spPr>
          <a:xfrm>
            <a:off x="6556625" y="2746625"/>
            <a:ext cx="493502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highlight>
                  <a:srgbClr val="00FF00"/>
                </a:highlight>
                <a:latin typeface="Cambria Math"/>
                <a:cs typeface="Segoe UI"/>
              </a:rPr>
              <a:t>Comutativity</a:t>
            </a:r>
            <a:r>
              <a:rPr lang="en-US" dirty="0">
                <a:highlight>
                  <a:srgbClr val="00FF00"/>
                </a:highlight>
                <a:latin typeface="Cambria Math"/>
                <a:cs typeface="Segoe UI"/>
              </a:rPr>
              <a:t>:​</a:t>
            </a:r>
            <a:endParaRPr lang="en-US" dirty="0">
              <a:highlight>
                <a:srgbClr val="00FF00"/>
              </a:highlight>
              <a:latin typeface="Cambria Math"/>
              <a:ea typeface="Cambria Math"/>
              <a:cs typeface="Segoe UI"/>
            </a:endParaRPr>
          </a:p>
          <a:p>
            <a:r>
              <a:rPr lang="en-US" dirty="0">
                <a:highlight>
                  <a:srgbClr val="00FF00"/>
                </a:highlight>
                <a:latin typeface="Cambria Math"/>
                <a:cs typeface="Segoe UI"/>
              </a:rPr>
              <a:t>(∀x)(∀y) equal(sum(</a:t>
            </a:r>
            <a:r>
              <a:rPr lang="en-US" err="1">
                <a:highlight>
                  <a:srgbClr val="00FF00"/>
                </a:highlight>
                <a:latin typeface="Cambria Math"/>
                <a:cs typeface="Segoe UI"/>
              </a:rPr>
              <a:t>x,y</a:t>
            </a:r>
            <a:r>
              <a:rPr lang="en-US" dirty="0">
                <a:highlight>
                  <a:srgbClr val="00FF00"/>
                </a:highlight>
                <a:latin typeface="Cambria Math"/>
                <a:cs typeface="Segoe UI"/>
              </a:rPr>
              <a:t>),sum(</a:t>
            </a:r>
            <a:r>
              <a:rPr lang="en-US" err="1">
                <a:highlight>
                  <a:srgbClr val="00FF00"/>
                </a:highlight>
                <a:latin typeface="Cambria Math"/>
                <a:cs typeface="Segoe UI"/>
              </a:rPr>
              <a:t>y,x</a:t>
            </a:r>
            <a:r>
              <a:rPr lang="en-US" dirty="0">
                <a:highlight>
                  <a:srgbClr val="00FF00"/>
                </a:highlight>
                <a:latin typeface="Cambria Math"/>
                <a:cs typeface="Segoe UI"/>
              </a:rPr>
              <a:t>))​</a:t>
            </a:r>
            <a:endParaRPr lang="en-US" dirty="0">
              <a:highlight>
                <a:srgbClr val="00FF00"/>
              </a:highlight>
              <a:latin typeface="Cambria Math"/>
              <a:ea typeface="Cambria Math"/>
              <a:cs typeface="Segoe UI"/>
            </a:endParaRPr>
          </a:p>
          <a:p>
            <a:r>
              <a:rPr lang="en-US" err="1">
                <a:highlight>
                  <a:srgbClr val="00FF00"/>
                </a:highlight>
                <a:latin typeface="Cambria Math"/>
                <a:cs typeface="Segoe UI"/>
              </a:rPr>
              <a:t>Asociativity</a:t>
            </a:r>
            <a:r>
              <a:rPr lang="en-US" dirty="0">
                <a:highlight>
                  <a:srgbClr val="00FF00"/>
                </a:highlight>
                <a:latin typeface="Cambria Math"/>
                <a:cs typeface="Segoe UI"/>
              </a:rPr>
              <a:t>:​</a:t>
            </a:r>
            <a:endParaRPr lang="en-US" dirty="0">
              <a:highlight>
                <a:srgbClr val="00FF00"/>
              </a:highlight>
              <a:latin typeface="Cambria Math"/>
              <a:ea typeface="Cambria Math"/>
              <a:cs typeface="Segoe UI"/>
            </a:endParaRPr>
          </a:p>
          <a:p>
            <a:r>
              <a:rPr lang="en-US" dirty="0">
                <a:highlight>
                  <a:srgbClr val="00FF00"/>
                </a:highlight>
                <a:latin typeface="Cambria Math"/>
                <a:cs typeface="Segoe UI"/>
              </a:rPr>
              <a:t>(∀x)(∀y)(∀z) equal(sum(sum(</a:t>
            </a:r>
            <a:r>
              <a:rPr lang="en-US" err="1">
                <a:highlight>
                  <a:srgbClr val="00FF00"/>
                </a:highlight>
                <a:latin typeface="Cambria Math"/>
                <a:cs typeface="Segoe UI"/>
              </a:rPr>
              <a:t>x,y</a:t>
            </a:r>
            <a:r>
              <a:rPr lang="en-US" dirty="0">
                <a:highlight>
                  <a:srgbClr val="00FF00"/>
                </a:highlight>
                <a:latin typeface="Cambria Math"/>
                <a:cs typeface="Segoe UI"/>
              </a:rPr>
              <a:t>),z),sum(</a:t>
            </a:r>
            <a:r>
              <a:rPr lang="en-US" err="1">
                <a:highlight>
                  <a:srgbClr val="00FF00"/>
                </a:highlight>
                <a:latin typeface="Cambria Math"/>
                <a:cs typeface="Segoe UI"/>
              </a:rPr>
              <a:t>x,sum</a:t>
            </a:r>
            <a:r>
              <a:rPr lang="en-US" dirty="0">
                <a:highlight>
                  <a:srgbClr val="00FF00"/>
                </a:highlight>
                <a:latin typeface="Cambria Math"/>
                <a:cs typeface="Segoe UI"/>
              </a:rPr>
              <a:t>(</a:t>
            </a:r>
            <a:r>
              <a:rPr lang="en-US" err="1">
                <a:highlight>
                  <a:srgbClr val="00FF00"/>
                </a:highlight>
                <a:latin typeface="Cambria Math"/>
                <a:cs typeface="Segoe UI"/>
              </a:rPr>
              <a:t>y,z</a:t>
            </a:r>
            <a:r>
              <a:rPr lang="en-US" dirty="0">
                <a:highlight>
                  <a:srgbClr val="00FF00"/>
                </a:highlight>
                <a:latin typeface="Cambria Math"/>
                <a:cs typeface="Segoe UI"/>
              </a:rPr>
              <a:t>))) ​</a:t>
            </a:r>
            <a:endParaRPr lang="en-US" dirty="0">
              <a:highlight>
                <a:srgbClr val="00FF00"/>
              </a:highlight>
              <a:latin typeface="Cambria Math"/>
              <a:ea typeface="Cambria Math"/>
              <a:cs typeface="Segoe UI"/>
            </a:endParaRPr>
          </a:p>
          <a:p>
            <a:r>
              <a:rPr lang="en-US" dirty="0">
                <a:highlight>
                  <a:srgbClr val="00FF00"/>
                </a:highlight>
                <a:latin typeface="Cambria Math"/>
                <a:cs typeface="Segoe UI"/>
              </a:rPr>
              <a:t>Neutral element:​</a:t>
            </a:r>
            <a:endParaRPr lang="en-US" dirty="0">
              <a:highlight>
                <a:srgbClr val="00FF00"/>
              </a:highlight>
              <a:latin typeface="Cambria Math"/>
              <a:ea typeface="Cambria Math"/>
              <a:cs typeface="Segoe UI"/>
            </a:endParaRPr>
          </a:p>
          <a:p>
            <a:r>
              <a:rPr lang="en-US" dirty="0">
                <a:highlight>
                  <a:srgbClr val="00FF00"/>
                </a:highlight>
                <a:latin typeface="Cambria Math"/>
                <a:cs typeface="Segoe UI"/>
              </a:rPr>
              <a:t>(∀x)equal(sum(x,0),x)</a:t>
            </a:r>
            <a:endParaRPr lang="en-US" dirty="0">
              <a:highlight>
                <a:srgbClr val="00FF00"/>
              </a:highlight>
              <a:latin typeface="Cambria Math"/>
              <a:ea typeface="Cambria Math"/>
              <a:cs typeface="Segoe 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FA830-22B9-4852-85FA-D6BACD3FEFD8}"/>
              </a:ext>
            </a:extLst>
          </p:cNvPr>
          <p:cNvSpPr txBox="1"/>
          <p:nvPr/>
        </p:nvSpPr>
        <p:spPr>
          <a:xfrm>
            <a:off x="888715" y="4065141"/>
            <a:ext cx="535454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FF"/>
                </a:highlight>
                <a:latin typeface="Cambria Math"/>
                <a:cs typeface="Segoe UI"/>
              </a:rPr>
              <a:t>Comutativity</a:t>
            </a:r>
            <a:r>
              <a:rPr lang="en-US" dirty="0">
                <a:solidFill>
                  <a:srgbClr val="FFFFFF"/>
                </a:solidFill>
                <a:highlight>
                  <a:srgbClr val="0000FF"/>
                </a:highlight>
                <a:latin typeface="Cambria Math"/>
                <a:cs typeface="Segoe UI"/>
              </a:rPr>
              <a:t>:</a:t>
            </a:r>
            <a:r>
              <a:rPr lang="en-US" dirty="0">
                <a:highlight>
                  <a:srgbClr val="0000FF"/>
                </a:highlight>
                <a:latin typeface="Cambria Math"/>
                <a:cs typeface="Segoe UI"/>
              </a:rPr>
              <a:t>​</a:t>
            </a:r>
            <a:endParaRPr lang="en-US" dirty="0">
              <a:highlight>
                <a:srgbClr val="0000FF"/>
              </a:highlight>
              <a:latin typeface="Cambria Math"/>
              <a:ea typeface="Cambria Math"/>
              <a:cs typeface="Segoe UI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FF"/>
                </a:highlight>
                <a:latin typeface="Cambria Math"/>
                <a:cs typeface="Segoe UI"/>
              </a:rPr>
              <a:t>(∀x)(∀y)equal(prod(</a:t>
            </a:r>
            <a:r>
              <a:rPr lang="en-US" dirty="0" err="1">
                <a:solidFill>
                  <a:srgbClr val="FFFFFF"/>
                </a:solidFill>
                <a:highlight>
                  <a:srgbClr val="0000FF"/>
                </a:highlight>
                <a:latin typeface="Cambria Math"/>
                <a:cs typeface="Segoe UI"/>
              </a:rPr>
              <a:t>x,y</a:t>
            </a:r>
            <a:r>
              <a:rPr lang="en-US" dirty="0">
                <a:solidFill>
                  <a:srgbClr val="FFFFFF"/>
                </a:solidFill>
                <a:highlight>
                  <a:srgbClr val="0000FF"/>
                </a:highlight>
                <a:latin typeface="Cambria Math"/>
                <a:cs typeface="Segoe UI"/>
              </a:rPr>
              <a:t>),prod(</a:t>
            </a:r>
            <a:r>
              <a:rPr lang="en-US" dirty="0" err="1">
                <a:solidFill>
                  <a:srgbClr val="FFFFFF"/>
                </a:solidFill>
                <a:highlight>
                  <a:srgbClr val="0000FF"/>
                </a:highlight>
                <a:latin typeface="Cambria Math"/>
                <a:cs typeface="Segoe UI"/>
              </a:rPr>
              <a:t>y,x</a:t>
            </a:r>
            <a:r>
              <a:rPr lang="en-US" dirty="0">
                <a:solidFill>
                  <a:srgbClr val="FFFFFF"/>
                </a:solidFill>
                <a:highlight>
                  <a:srgbClr val="0000FF"/>
                </a:highlight>
                <a:latin typeface="Cambria Math"/>
                <a:cs typeface="Segoe UI"/>
              </a:rPr>
              <a:t>))</a:t>
            </a:r>
            <a:r>
              <a:rPr lang="en-US" dirty="0">
                <a:highlight>
                  <a:srgbClr val="0000FF"/>
                </a:highlight>
                <a:latin typeface="Cambria Math"/>
                <a:cs typeface="Segoe UI"/>
              </a:rPr>
              <a:t>​</a:t>
            </a:r>
            <a:endParaRPr lang="en-US" dirty="0">
              <a:highlight>
                <a:srgbClr val="0000FF"/>
              </a:highlight>
              <a:latin typeface="Cambria Math"/>
              <a:ea typeface="Cambria Math"/>
              <a:cs typeface="Segoe UI"/>
            </a:endParaRPr>
          </a:p>
          <a:p>
            <a:r>
              <a:rPr lang="en-US" dirty="0" err="1">
                <a:solidFill>
                  <a:srgbClr val="FFFFFF"/>
                </a:solidFill>
                <a:highlight>
                  <a:srgbClr val="0000FF"/>
                </a:highlight>
                <a:latin typeface="Cambria Math"/>
                <a:cs typeface="Segoe UI"/>
              </a:rPr>
              <a:t>Asociativity</a:t>
            </a:r>
            <a:r>
              <a:rPr lang="en-US" dirty="0">
                <a:solidFill>
                  <a:srgbClr val="FFFFFF"/>
                </a:solidFill>
                <a:highlight>
                  <a:srgbClr val="0000FF"/>
                </a:highlight>
                <a:latin typeface="Cambria Math"/>
                <a:cs typeface="Segoe UI"/>
              </a:rPr>
              <a:t>:</a:t>
            </a:r>
            <a:r>
              <a:rPr lang="en-US" dirty="0">
                <a:highlight>
                  <a:srgbClr val="0000FF"/>
                </a:highlight>
                <a:latin typeface="Cambria Math"/>
                <a:cs typeface="Segoe UI"/>
              </a:rPr>
              <a:t>​</a:t>
            </a:r>
            <a:endParaRPr lang="en-US" dirty="0">
              <a:highlight>
                <a:srgbClr val="0000FF"/>
              </a:highlight>
              <a:latin typeface="Cambria Math"/>
              <a:ea typeface="Cambria Math"/>
              <a:cs typeface="Segoe UI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FF"/>
                </a:highlight>
                <a:latin typeface="Cambria Math"/>
                <a:cs typeface="Segoe UI"/>
              </a:rPr>
              <a:t>(∀x)(∀y)(∀z)equal(prod(prod(</a:t>
            </a:r>
            <a:r>
              <a:rPr lang="en-US" err="1">
                <a:solidFill>
                  <a:srgbClr val="FFFFFF"/>
                </a:solidFill>
                <a:highlight>
                  <a:srgbClr val="0000FF"/>
                </a:highlight>
                <a:latin typeface="Cambria Math"/>
                <a:cs typeface="Segoe UI"/>
              </a:rPr>
              <a:t>x,y</a:t>
            </a:r>
            <a:r>
              <a:rPr lang="en-US" dirty="0">
                <a:solidFill>
                  <a:srgbClr val="FFFFFF"/>
                </a:solidFill>
                <a:highlight>
                  <a:srgbClr val="0000FF"/>
                </a:highlight>
                <a:latin typeface="Cambria Math"/>
                <a:cs typeface="Segoe UI"/>
              </a:rPr>
              <a:t>),y), prod(</a:t>
            </a:r>
            <a:r>
              <a:rPr lang="en-US" err="1">
                <a:solidFill>
                  <a:srgbClr val="FFFFFF"/>
                </a:solidFill>
                <a:highlight>
                  <a:srgbClr val="0000FF"/>
                </a:highlight>
                <a:latin typeface="Cambria Math"/>
                <a:cs typeface="Segoe UI"/>
              </a:rPr>
              <a:t>x,prod</a:t>
            </a:r>
            <a:r>
              <a:rPr lang="en-US" dirty="0">
                <a:solidFill>
                  <a:srgbClr val="FFFFFF"/>
                </a:solidFill>
                <a:highlight>
                  <a:srgbClr val="0000FF"/>
                </a:highlight>
                <a:latin typeface="Cambria Math"/>
                <a:cs typeface="Segoe UI"/>
              </a:rPr>
              <a:t>(</a:t>
            </a:r>
            <a:r>
              <a:rPr lang="en-US" err="1">
                <a:solidFill>
                  <a:srgbClr val="FFFFFF"/>
                </a:solidFill>
                <a:highlight>
                  <a:srgbClr val="0000FF"/>
                </a:highlight>
                <a:latin typeface="Cambria Math"/>
                <a:cs typeface="Segoe UI"/>
              </a:rPr>
              <a:t>y,z</a:t>
            </a:r>
            <a:r>
              <a:rPr lang="en-US" dirty="0">
                <a:solidFill>
                  <a:srgbClr val="FFFFFF"/>
                </a:solidFill>
                <a:highlight>
                  <a:srgbClr val="0000FF"/>
                </a:highlight>
                <a:latin typeface="Cambria Math"/>
                <a:cs typeface="Segoe UI"/>
              </a:rPr>
              <a:t>)))</a:t>
            </a:r>
            <a:r>
              <a:rPr lang="en-US" dirty="0">
                <a:highlight>
                  <a:srgbClr val="0000FF"/>
                </a:highlight>
                <a:latin typeface="Cambria Math"/>
                <a:cs typeface="Segoe UI"/>
              </a:rPr>
              <a:t>​</a:t>
            </a:r>
            <a:endParaRPr lang="en-US" dirty="0">
              <a:highlight>
                <a:srgbClr val="0000FF"/>
              </a:highlight>
              <a:latin typeface="Cambria Math"/>
              <a:ea typeface="Cambria Math"/>
              <a:cs typeface="Segoe UI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FF"/>
                </a:highlight>
                <a:latin typeface="Cambria Math"/>
                <a:cs typeface="Segoe UI"/>
              </a:rPr>
              <a:t>Distributivity:</a:t>
            </a:r>
            <a:r>
              <a:rPr lang="en-US" dirty="0">
                <a:highlight>
                  <a:srgbClr val="0000FF"/>
                </a:highlight>
                <a:latin typeface="Cambria Math"/>
                <a:cs typeface="Segoe UI"/>
              </a:rPr>
              <a:t>​</a:t>
            </a:r>
            <a:endParaRPr lang="en-US" dirty="0">
              <a:highlight>
                <a:srgbClr val="0000FF"/>
              </a:highlight>
              <a:latin typeface="Cambria Math"/>
              <a:ea typeface="Cambria Math"/>
              <a:cs typeface="Segoe UI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FF"/>
                </a:highlight>
                <a:latin typeface="Cambria Math"/>
                <a:cs typeface="Segoe UI"/>
              </a:rPr>
              <a:t>(∀x)(∀y)(∀z)equal(prod(x,(sum(</a:t>
            </a:r>
            <a:r>
              <a:rPr lang="en-US" err="1">
                <a:solidFill>
                  <a:srgbClr val="FFFFFF"/>
                </a:solidFill>
                <a:highlight>
                  <a:srgbClr val="0000FF"/>
                </a:highlight>
                <a:latin typeface="Cambria Math"/>
                <a:cs typeface="Segoe UI"/>
              </a:rPr>
              <a:t>y,z</a:t>
            </a:r>
            <a:r>
              <a:rPr lang="en-US" dirty="0">
                <a:solidFill>
                  <a:srgbClr val="FFFFFF"/>
                </a:solidFill>
                <a:highlight>
                  <a:srgbClr val="0000FF"/>
                </a:highlight>
                <a:latin typeface="Cambria Math"/>
                <a:cs typeface="Segoe UI"/>
              </a:rPr>
              <a:t>))), sum(prod(</a:t>
            </a:r>
            <a:r>
              <a:rPr lang="en-US" err="1">
                <a:solidFill>
                  <a:srgbClr val="FFFFFF"/>
                </a:solidFill>
                <a:highlight>
                  <a:srgbClr val="0000FF"/>
                </a:highlight>
                <a:latin typeface="Cambria Math"/>
                <a:cs typeface="Segoe UI"/>
              </a:rPr>
              <a:t>x,y</a:t>
            </a:r>
            <a:r>
              <a:rPr lang="en-US" dirty="0">
                <a:solidFill>
                  <a:srgbClr val="FFFFFF"/>
                </a:solidFill>
                <a:highlight>
                  <a:srgbClr val="0000FF"/>
                </a:highlight>
                <a:latin typeface="Cambria Math"/>
                <a:cs typeface="Segoe UI"/>
              </a:rPr>
              <a:t>),prod(</a:t>
            </a:r>
            <a:r>
              <a:rPr lang="en-US" err="1">
                <a:solidFill>
                  <a:srgbClr val="FFFFFF"/>
                </a:solidFill>
                <a:highlight>
                  <a:srgbClr val="0000FF"/>
                </a:highlight>
                <a:latin typeface="Cambria Math"/>
                <a:cs typeface="Segoe UI"/>
              </a:rPr>
              <a:t>x,z</a:t>
            </a:r>
            <a:r>
              <a:rPr lang="en-US" dirty="0">
                <a:solidFill>
                  <a:srgbClr val="FFFFFF"/>
                </a:solidFill>
                <a:highlight>
                  <a:srgbClr val="0000FF"/>
                </a:highlight>
                <a:latin typeface="Cambria Math"/>
                <a:cs typeface="Segoe UI"/>
              </a:rPr>
              <a:t>))))</a:t>
            </a:r>
            <a:r>
              <a:rPr lang="en-US" dirty="0">
                <a:highlight>
                  <a:srgbClr val="0000FF"/>
                </a:highlight>
                <a:latin typeface="Cambria Math"/>
                <a:cs typeface="Segoe UI"/>
              </a:rPr>
              <a:t>​</a:t>
            </a:r>
            <a:endParaRPr lang="en-US" dirty="0">
              <a:highlight>
                <a:srgbClr val="0000FF"/>
              </a:highlight>
              <a:latin typeface="Cambria Math"/>
              <a:ea typeface="Cambria Math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71614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1A4B73-F28E-4D9C-9D47-8D5766AF6E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8a07fd-8133-444d-9e08-49d6dbf79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9C29A6-FF6D-4686-8899-20F319C956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C958770-62C6-4807-AA99-A7205C0545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315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Predicate Logic Homework</vt:lpstr>
      <vt:lpstr>The exercises</vt:lpstr>
      <vt:lpstr>Exercise 3</vt:lpstr>
      <vt:lpstr>PowerPoint Presentation</vt:lpstr>
      <vt:lpstr>Exercise 8</vt:lpstr>
      <vt:lpstr>Exercise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 Logic Homework</dc:title>
  <dc:creator>BOGDAN ION</dc:creator>
  <cp:lastModifiedBy>BOGDAN ION</cp:lastModifiedBy>
  <cp:revision>261</cp:revision>
  <dcterms:created xsi:type="dcterms:W3CDTF">2021-11-02T15:02:19Z</dcterms:created>
  <dcterms:modified xsi:type="dcterms:W3CDTF">2021-11-10T08:44:31Z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