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3" r:id="rId4"/>
    <p:sldId id="264" r:id="rId5"/>
    <p:sldId id="257" r:id="rId6"/>
    <p:sldId id="265" r:id="rId7"/>
    <p:sldId id="266" r:id="rId8"/>
    <p:sldId id="258" r:id="rId9"/>
    <p:sldId id="259" r:id="rId10"/>
    <p:sldId id="260" r:id="rId11"/>
    <p:sldId id="268" r:id="rId12"/>
    <p:sldId id="256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91" r:id="rId21"/>
    <p:sldId id="279" r:id="rId22"/>
    <p:sldId id="295" r:id="rId23"/>
    <p:sldId id="296" r:id="rId24"/>
    <p:sldId id="297" r:id="rId25"/>
    <p:sldId id="298" r:id="rId26"/>
    <p:sldId id="299" r:id="rId27"/>
    <p:sldId id="300" r:id="rId28"/>
    <p:sldId id="280" r:id="rId29"/>
    <p:sldId id="281" r:id="rId30"/>
    <p:sldId id="282" r:id="rId31"/>
    <p:sldId id="292" r:id="rId32"/>
    <p:sldId id="285" r:id="rId33"/>
    <p:sldId id="293" r:id="rId34"/>
    <p:sldId id="283" r:id="rId35"/>
    <p:sldId id="294" r:id="rId36"/>
    <p:sldId id="289" r:id="rId37"/>
    <p:sldId id="288" r:id="rId38"/>
    <p:sldId id="284" r:id="rId39"/>
    <p:sldId id="290" r:id="rId40"/>
    <p:sldId id="286" r:id="rId41"/>
    <p:sldId id="287" r:id="rId42"/>
    <p:sldId id="275" r:id="rId43"/>
    <p:sldId id="274" r:id="rId44"/>
    <p:sldId id="276" r:id="rId4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01745-D798-4FB9-8A1F-104A855DC25E}" type="doc">
      <dgm:prSet loTypeId="urn:microsoft.com/office/officeart/2005/8/layout/radial6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0E2762A4-E632-4B53-992C-D41813C6E52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目标</a:t>
          </a:r>
          <a:endParaRPr lang="zh-CN" altLang="en-US" b="1" dirty="0">
            <a:solidFill>
              <a:schemeClr val="tx1"/>
            </a:solidFill>
          </a:endParaRPr>
        </a:p>
      </dgm:t>
    </dgm:pt>
    <dgm:pt modelId="{FEA691FE-1FBD-4359-A517-A7B76CB70C39}" type="parTrans" cxnId="{01002598-AD89-4B63-BF27-E9F387C7AF41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5A70186-6070-42CE-8C33-510064D4A0FF}" type="sibTrans" cxnId="{01002598-AD89-4B63-BF27-E9F387C7AF41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74DF2ED9-C853-4E37-9573-C8719865BCC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</a:t>
          </a:r>
          <a:endParaRPr lang="zh-CN" altLang="en-US" b="1" dirty="0">
            <a:solidFill>
              <a:schemeClr val="tx1"/>
            </a:solidFill>
          </a:endParaRPr>
        </a:p>
      </dgm:t>
    </dgm:pt>
    <dgm:pt modelId="{9FA00C0B-24FF-47E9-94F1-3226AF6E0975}" type="parTrans" cxnId="{E46E4818-EEB2-49EA-AF92-88C6EE0AF91C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DAA7D7DB-5D48-4924-9DA0-1777689FBDC5}" type="sibTrans" cxnId="{E46E4818-EEB2-49EA-AF92-88C6EE0AF91C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711B3C4D-B54D-4698-99A0-31E03499A5D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E61982B3-FAC7-48C6-8AD3-5BA03DE8835B}" type="parTrans" cxnId="{DD9A174E-8981-40E7-BFB1-F138A1A2459A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407C441-06F9-4705-B706-20407746CDF9}" type="sibTrans" cxnId="{DD9A174E-8981-40E7-BFB1-F138A1A2459A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407BCBCA-1FD9-47B5-97EF-30BD7F0B95F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B390E628-7595-40ED-841F-F2251BC437A9}" type="parTrans" cxnId="{0EF3AE60-A30B-4725-90FF-8C55DABE3165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17501546-D316-47BB-B947-26D99B66B952}" type="sibTrans" cxnId="{0EF3AE60-A30B-4725-90FF-8C55DABE3165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1C529CCB-1F19-46E3-B00E-57BCF865045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8DC0BCDA-E1B9-4F4E-BADE-0C86294520E4}" type="parTrans" cxnId="{58160C01-1A36-4D23-9561-F79E8030BEB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261346-ABED-49CC-8D3A-8F98152D9D94}" type="sibTrans" cxnId="{58160C01-1A36-4D23-9561-F79E8030BEB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EBD0C40F-910A-444A-BF9C-0895C5C6EE16}" type="pres">
      <dgm:prSet presAssocID="{67101745-D798-4FB9-8A1F-104A855DC2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62AF66-FCD3-4D9E-8815-8D056700E94A}" type="pres">
      <dgm:prSet presAssocID="{0E2762A4-E632-4B53-992C-D41813C6E52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82E8FE5-383E-4145-B13B-BCE26595F0FA}" type="pres">
      <dgm:prSet presAssocID="{74DF2ED9-C853-4E37-9573-C8719865BCC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1A2AB8-FEB9-4A46-B218-4A6FD3448086}" type="pres">
      <dgm:prSet presAssocID="{74DF2ED9-C853-4E37-9573-C8719865BCC9}" presName="dummy" presStyleCnt="0"/>
      <dgm:spPr/>
    </dgm:pt>
    <dgm:pt modelId="{D40F44D7-EC48-4CB6-B0DA-7449F7EE2EF8}" type="pres">
      <dgm:prSet presAssocID="{DAA7D7DB-5D48-4924-9DA0-1777689FBDC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3DEDF6C-88B5-4D86-9436-7EC494F1BA8A}" type="pres">
      <dgm:prSet presAssocID="{711B3C4D-B54D-4698-99A0-31E03499A5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75601-5C1E-4E03-B530-5695427D78EE}" type="pres">
      <dgm:prSet presAssocID="{711B3C4D-B54D-4698-99A0-31E03499A5DC}" presName="dummy" presStyleCnt="0"/>
      <dgm:spPr/>
    </dgm:pt>
    <dgm:pt modelId="{E98CB92A-3F63-428B-8774-88527766AD9F}" type="pres">
      <dgm:prSet presAssocID="{B407C441-06F9-4705-B706-20407746CDF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D895838-E7DC-4734-B742-7DDD8E445EBC}" type="pres">
      <dgm:prSet presAssocID="{407BCBCA-1FD9-47B5-97EF-30BD7F0B95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E8613-38C8-441C-AFA6-A19B2E8C3322}" type="pres">
      <dgm:prSet presAssocID="{407BCBCA-1FD9-47B5-97EF-30BD7F0B95F6}" presName="dummy" presStyleCnt="0"/>
      <dgm:spPr/>
    </dgm:pt>
    <dgm:pt modelId="{4D454DD6-EE16-42CA-A830-147E3F6D65F9}" type="pres">
      <dgm:prSet presAssocID="{17501546-D316-47BB-B947-26D99B66B95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22C00785-A52E-4D89-B0C8-9B648B018F62}" type="pres">
      <dgm:prSet presAssocID="{1C529CCB-1F19-46E3-B00E-57BCF86504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04D22-011D-402F-AC9A-D2C8E975D4F5}" type="pres">
      <dgm:prSet presAssocID="{1C529CCB-1F19-46E3-B00E-57BCF865045B}" presName="dummy" presStyleCnt="0"/>
      <dgm:spPr/>
    </dgm:pt>
    <dgm:pt modelId="{CD03858C-4C26-41CF-B1C9-7315B5BF10B3}" type="pres">
      <dgm:prSet presAssocID="{24261346-ABED-49CC-8D3A-8F98152D9D9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B45A2BA-1CD7-4CB1-B156-2EA780DD44B2}" type="presOf" srcId="{DAA7D7DB-5D48-4924-9DA0-1777689FBDC5}" destId="{D40F44D7-EC48-4CB6-B0DA-7449F7EE2EF8}" srcOrd="0" destOrd="0" presId="urn:microsoft.com/office/officeart/2005/8/layout/radial6"/>
    <dgm:cxn modelId="{5DF8A9CE-D88A-4EC6-95F2-DAD4B7F68138}" type="presOf" srcId="{711B3C4D-B54D-4698-99A0-31E03499A5DC}" destId="{B3DEDF6C-88B5-4D86-9436-7EC494F1BA8A}" srcOrd="0" destOrd="0" presId="urn:microsoft.com/office/officeart/2005/8/layout/radial6"/>
    <dgm:cxn modelId="{0EF3AE60-A30B-4725-90FF-8C55DABE3165}" srcId="{0E2762A4-E632-4B53-992C-D41813C6E521}" destId="{407BCBCA-1FD9-47B5-97EF-30BD7F0B95F6}" srcOrd="2" destOrd="0" parTransId="{B390E628-7595-40ED-841F-F2251BC437A9}" sibTransId="{17501546-D316-47BB-B947-26D99B66B952}"/>
    <dgm:cxn modelId="{3E16EB0A-9CF5-4344-BC02-A670D2004DAB}" type="presOf" srcId="{0E2762A4-E632-4B53-992C-D41813C6E521}" destId="{7362AF66-FCD3-4D9E-8815-8D056700E94A}" srcOrd="0" destOrd="0" presId="urn:microsoft.com/office/officeart/2005/8/layout/radial6"/>
    <dgm:cxn modelId="{DD9A174E-8981-40E7-BFB1-F138A1A2459A}" srcId="{0E2762A4-E632-4B53-992C-D41813C6E521}" destId="{711B3C4D-B54D-4698-99A0-31E03499A5DC}" srcOrd="1" destOrd="0" parTransId="{E61982B3-FAC7-48C6-8AD3-5BA03DE8835B}" sibTransId="{B407C441-06F9-4705-B706-20407746CDF9}"/>
    <dgm:cxn modelId="{58160C01-1A36-4D23-9561-F79E8030BEB6}" srcId="{0E2762A4-E632-4B53-992C-D41813C6E521}" destId="{1C529CCB-1F19-46E3-B00E-57BCF865045B}" srcOrd="3" destOrd="0" parTransId="{8DC0BCDA-E1B9-4F4E-BADE-0C86294520E4}" sibTransId="{24261346-ABED-49CC-8D3A-8F98152D9D94}"/>
    <dgm:cxn modelId="{0BE09800-C560-4E50-8D48-042BC86084D7}" type="presOf" srcId="{67101745-D798-4FB9-8A1F-104A855DC25E}" destId="{EBD0C40F-910A-444A-BF9C-0895C5C6EE16}" srcOrd="0" destOrd="0" presId="urn:microsoft.com/office/officeart/2005/8/layout/radial6"/>
    <dgm:cxn modelId="{DC4B4086-B802-4A11-82C7-8749967FB23D}" type="presOf" srcId="{407BCBCA-1FD9-47B5-97EF-30BD7F0B95F6}" destId="{CD895838-E7DC-4734-B742-7DDD8E445EBC}" srcOrd="0" destOrd="0" presId="urn:microsoft.com/office/officeart/2005/8/layout/radial6"/>
    <dgm:cxn modelId="{E46E4818-EEB2-49EA-AF92-88C6EE0AF91C}" srcId="{0E2762A4-E632-4B53-992C-D41813C6E521}" destId="{74DF2ED9-C853-4E37-9573-C8719865BCC9}" srcOrd="0" destOrd="0" parTransId="{9FA00C0B-24FF-47E9-94F1-3226AF6E0975}" sibTransId="{DAA7D7DB-5D48-4924-9DA0-1777689FBDC5}"/>
    <dgm:cxn modelId="{D02CE17A-5A0F-4021-8A41-B7A632593FF5}" type="presOf" srcId="{17501546-D316-47BB-B947-26D99B66B952}" destId="{4D454DD6-EE16-42CA-A830-147E3F6D65F9}" srcOrd="0" destOrd="0" presId="urn:microsoft.com/office/officeart/2005/8/layout/radial6"/>
    <dgm:cxn modelId="{8C9F14B9-7A89-4985-BE04-3BD288DF4DC4}" type="presOf" srcId="{B407C441-06F9-4705-B706-20407746CDF9}" destId="{E98CB92A-3F63-428B-8774-88527766AD9F}" srcOrd="0" destOrd="0" presId="urn:microsoft.com/office/officeart/2005/8/layout/radial6"/>
    <dgm:cxn modelId="{0AEF37A6-C94C-4B77-A0DA-1CEE42013D8A}" type="presOf" srcId="{24261346-ABED-49CC-8D3A-8F98152D9D94}" destId="{CD03858C-4C26-41CF-B1C9-7315B5BF10B3}" srcOrd="0" destOrd="0" presId="urn:microsoft.com/office/officeart/2005/8/layout/radial6"/>
    <dgm:cxn modelId="{23546380-A0AD-48C7-A949-4C79EBBECEE1}" type="presOf" srcId="{1C529CCB-1F19-46E3-B00E-57BCF865045B}" destId="{22C00785-A52E-4D89-B0C8-9B648B018F62}" srcOrd="0" destOrd="0" presId="urn:microsoft.com/office/officeart/2005/8/layout/radial6"/>
    <dgm:cxn modelId="{51211E20-E5BD-4B3C-8941-E711DF719D05}" type="presOf" srcId="{74DF2ED9-C853-4E37-9573-C8719865BCC9}" destId="{782E8FE5-383E-4145-B13B-BCE26595F0FA}" srcOrd="0" destOrd="0" presId="urn:microsoft.com/office/officeart/2005/8/layout/radial6"/>
    <dgm:cxn modelId="{01002598-AD89-4B63-BF27-E9F387C7AF41}" srcId="{67101745-D798-4FB9-8A1F-104A855DC25E}" destId="{0E2762A4-E632-4B53-992C-D41813C6E521}" srcOrd="0" destOrd="0" parTransId="{FEA691FE-1FBD-4359-A517-A7B76CB70C39}" sibTransId="{C5A70186-6070-42CE-8C33-510064D4A0FF}"/>
    <dgm:cxn modelId="{D036916E-B6C5-41CC-B425-1401A1A1309D}" type="presParOf" srcId="{EBD0C40F-910A-444A-BF9C-0895C5C6EE16}" destId="{7362AF66-FCD3-4D9E-8815-8D056700E94A}" srcOrd="0" destOrd="0" presId="urn:microsoft.com/office/officeart/2005/8/layout/radial6"/>
    <dgm:cxn modelId="{B774F29C-2784-4F88-A150-AF418AE3206B}" type="presParOf" srcId="{EBD0C40F-910A-444A-BF9C-0895C5C6EE16}" destId="{782E8FE5-383E-4145-B13B-BCE26595F0FA}" srcOrd="1" destOrd="0" presId="urn:microsoft.com/office/officeart/2005/8/layout/radial6"/>
    <dgm:cxn modelId="{C95F569F-FE96-4E74-8C68-D418243A42D0}" type="presParOf" srcId="{EBD0C40F-910A-444A-BF9C-0895C5C6EE16}" destId="{391A2AB8-FEB9-4A46-B218-4A6FD3448086}" srcOrd="2" destOrd="0" presId="urn:microsoft.com/office/officeart/2005/8/layout/radial6"/>
    <dgm:cxn modelId="{24F7CD9E-66CD-4910-AFCF-573CC0D14C92}" type="presParOf" srcId="{EBD0C40F-910A-444A-BF9C-0895C5C6EE16}" destId="{D40F44D7-EC48-4CB6-B0DA-7449F7EE2EF8}" srcOrd="3" destOrd="0" presId="urn:microsoft.com/office/officeart/2005/8/layout/radial6"/>
    <dgm:cxn modelId="{6C6A9600-3193-4FE6-A994-A8B184241F82}" type="presParOf" srcId="{EBD0C40F-910A-444A-BF9C-0895C5C6EE16}" destId="{B3DEDF6C-88B5-4D86-9436-7EC494F1BA8A}" srcOrd="4" destOrd="0" presId="urn:microsoft.com/office/officeart/2005/8/layout/radial6"/>
    <dgm:cxn modelId="{AB03EB81-2981-47C2-86AB-DA8D531ACAB3}" type="presParOf" srcId="{EBD0C40F-910A-444A-BF9C-0895C5C6EE16}" destId="{5FA75601-5C1E-4E03-B530-5695427D78EE}" srcOrd="5" destOrd="0" presId="urn:microsoft.com/office/officeart/2005/8/layout/radial6"/>
    <dgm:cxn modelId="{EEE4AFBD-F64C-4111-86B2-4DC00DA22DF6}" type="presParOf" srcId="{EBD0C40F-910A-444A-BF9C-0895C5C6EE16}" destId="{E98CB92A-3F63-428B-8774-88527766AD9F}" srcOrd="6" destOrd="0" presId="urn:microsoft.com/office/officeart/2005/8/layout/radial6"/>
    <dgm:cxn modelId="{25B0F665-CCBD-4E2E-BE56-BC71AB284CB3}" type="presParOf" srcId="{EBD0C40F-910A-444A-BF9C-0895C5C6EE16}" destId="{CD895838-E7DC-4734-B742-7DDD8E445EBC}" srcOrd="7" destOrd="0" presId="urn:microsoft.com/office/officeart/2005/8/layout/radial6"/>
    <dgm:cxn modelId="{5117DCDE-237D-467F-9EEC-728C9A0487C6}" type="presParOf" srcId="{EBD0C40F-910A-444A-BF9C-0895C5C6EE16}" destId="{608E8613-38C8-441C-AFA6-A19B2E8C3322}" srcOrd="8" destOrd="0" presId="urn:microsoft.com/office/officeart/2005/8/layout/radial6"/>
    <dgm:cxn modelId="{AF6C6609-06D9-41B5-8ED1-2FB45FFF3841}" type="presParOf" srcId="{EBD0C40F-910A-444A-BF9C-0895C5C6EE16}" destId="{4D454DD6-EE16-42CA-A830-147E3F6D65F9}" srcOrd="9" destOrd="0" presId="urn:microsoft.com/office/officeart/2005/8/layout/radial6"/>
    <dgm:cxn modelId="{DA0ADFB1-9A24-45F2-90B3-AAB70AE90B10}" type="presParOf" srcId="{EBD0C40F-910A-444A-BF9C-0895C5C6EE16}" destId="{22C00785-A52E-4D89-B0C8-9B648B018F62}" srcOrd="10" destOrd="0" presId="urn:microsoft.com/office/officeart/2005/8/layout/radial6"/>
    <dgm:cxn modelId="{AE10FF5A-98DB-436D-97EC-CA1B15D47DEA}" type="presParOf" srcId="{EBD0C40F-910A-444A-BF9C-0895C5C6EE16}" destId="{8B204D22-011D-402F-AC9A-D2C8E975D4F5}" srcOrd="11" destOrd="0" presId="urn:microsoft.com/office/officeart/2005/8/layout/radial6"/>
    <dgm:cxn modelId="{BD2EE2BE-F267-499A-B3A7-BEF458ABD558}" type="presParOf" srcId="{EBD0C40F-910A-444A-BF9C-0895C5C6EE16}" destId="{CD03858C-4C26-41CF-B1C9-7315B5BF10B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10" csCatId="colorful" phldr="1"/>
      <dgm:spPr/>
      <dgm:t>
        <a:bodyPr/>
        <a:lstStyle/>
        <a:p>
          <a:endParaRPr lang="zh-CN" altLang="en-US"/>
        </a:p>
      </dgm:t>
    </dgm:pt>
    <dgm:pt modelId="{03F93FF5-F971-4B2E-BAAB-A9FCC6EBA60E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业务单元</a:t>
          </a:r>
          <a:endParaRPr lang="zh-CN" altLang="en-US" b="1" dirty="0">
            <a:solidFill>
              <a:schemeClr val="tx1"/>
            </a:solidFill>
          </a:endParaRPr>
        </a:p>
      </dgm:t>
    </dgm:pt>
    <dgm:pt modelId="{F0EE406C-75B9-44D3-A4BC-8F61E9FAE414}" type="parTrans" cxnId="{0C413C4A-04E5-42AA-8114-2EFC12EF9D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ABD493-C6F5-4BE1-ACD7-00C500918264}" type="sibTrans" cxnId="{0C413C4A-04E5-42AA-8114-2EFC12EF9DB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26A2E984-DC67-498B-A1A3-B5C71A8EBFD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960CC2F9-0446-45B5-98F8-5274AB54496E}" type="parTrans" cxnId="{1A01E10D-FE91-47EA-A3B2-0A5CB7A4B6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E95AE3-FEB2-4308-BA40-A4B60A8DDE23}" type="sibTrans" cxnId="{1A01E10D-FE91-47EA-A3B2-0A5CB7A4B68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C0286034-0364-418F-BA60-EAD358B7501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业务方案</a:t>
          </a:r>
          <a:endParaRPr lang="zh-CN" altLang="en-US" b="1" dirty="0">
            <a:solidFill>
              <a:schemeClr val="tx1"/>
            </a:solidFill>
          </a:endParaRPr>
        </a:p>
      </dgm:t>
    </dgm:pt>
    <dgm:pt modelId="{DE7947A0-EEC9-4210-A5DA-0DCC95B20B6B}" type="parTrans" cxnId="{056C14B7-4B5A-4490-A86F-70FA91402FB2}">
      <dgm:prSet/>
      <dgm:spPr/>
      <dgm:t>
        <a:bodyPr/>
        <a:lstStyle/>
        <a:p>
          <a:endParaRPr lang="zh-CN" altLang="en-US"/>
        </a:p>
      </dgm:t>
    </dgm:pt>
    <dgm:pt modelId="{60AEBA25-13E2-4A84-8B81-821982C23EB9}" type="sibTrans" cxnId="{056C14B7-4B5A-4490-A86F-70FA91402FB2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014D01F-656B-4A3E-8BB3-91CF7520402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业务交互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584D18-71AF-40FC-8D0C-42844F220351}" type="parTrans" cxnId="{EEA31666-8376-46E3-AB55-9D8DB54C8630}">
      <dgm:prSet/>
      <dgm:spPr/>
      <dgm:t>
        <a:bodyPr/>
        <a:lstStyle/>
        <a:p>
          <a:endParaRPr lang="zh-CN" altLang="en-US"/>
        </a:p>
      </dgm:t>
    </dgm:pt>
    <dgm:pt modelId="{13BD7FAA-3B07-4004-8FEF-9C70D3FB3B6F}" type="sibTrans" cxnId="{EEA31666-8376-46E3-AB55-9D8DB54C8630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1176FE1-9847-4BF1-AD34-7F03CA6193D2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CB8ED7-A20A-47E1-AE98-0BE402F0BF0B}" type="pres">
      <dgm:prSet presAssocID="{03F93FF5-F971-4B2E-BAAB-A9FCC6EBA6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A82E0-E2F4-4E94-983D-360054584E0C}" type="pres">
      <dgm:prSet presAssocID="{03F93FF5-F971-4B2E-BAAB-A9FCC6EBA60E}" presName="spNode" presStyleCnt="0"/>
      <dgm:spPr/>
    </dgm:pt>
    <dgm:pt modelId="{E9E72287-9129-401F-B8D7-EAE11A16F714}" type="pres">
      <dgm:prSet presAssocID="{2BABD493-C6F5-4BE1-ACD7-00C50091826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ECA86A9-9C02-464E-9901-3E98D7872015}" type="pres">
      <dgm:prSet presAssocID="{26A2E984-DC67-498B-A1A3-B5C71A8EBF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D318C-2BE8-420F-A08A-EAE9D5B23C2E}" type="pres">
      <dgm:prSet presAssocID="{26A2E984-DC67-498B-A1A3-B5C71A8EBFD6}" presName="spNode" presStyleCnt="0"/>
      <dgm:spPr/>
    </dgm:pt>
    <dgm:pt modelId="{E6AFB919-48D7-4D55-A031-6E563DDF054B}" type="pres">
      <dgm:prSet presAssocID="{48E95AE3-FEB2-4308-BA40-A4B60A8DD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FD143E1-D036-4335-B24A-24B4C341B559}" type="pres">
      <dgm:prSet presAssocID="{3014D01F-656B-4A3E-8BB3-91CF752040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D667-1292-430C-85A8-30C8C07537B0}" type="pres">
      <dgm:prSet presAssocID="{3014D01F-656B-4A3E-8BB3-91CF75204026}" presName="spNode" presStyleCnt="0"/>
      <dgm:spPr/>
    </dgm:pt>
    <dgm:pt modelId="{33A0F95B-9C7E-4010-B768-4BB8EF03AA2B}" type="pres">
      <dgm:prSet presAssocID="{13BD7FAA-3B07-4004-8FEF-9C70D3FB3B6F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364F4126-AE6E-4031-9831-DD62931ABA7A}" type="pres">
      <dgm:prSet presAssocID="{C0286034-0364-418F-BA60-EAD358B750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B00C1-AFC1-4E17-9419-5FB00D539D71}" type="pres">
      <dgm:prSet presAssocID="{C0286034-0364-418F-BA60-EAD358B7501A}" presName="spNode" presStyleCnt="0"/>
      <dgm:spPr/>
    </dgm:pt>
    <dgm:pt modelId="{BAA9531A-2FF2-4659-8BB9-C4E00FD4BE8D}" type="pres">
      <dgm:prSet presAssocID="{60AEBA25-13E2-4A84-8B81-821982C23EB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A01E10D-FE91-47EA-A3B2-0A5CB7A4B68E}" srcId="{3EB51D81-6CB8-4CDE-A8FF-FB79C5CBD6B4}" destId="{26A2E984-DC67-498B-A1A3-B5C71A8EBFD6}" srcOrd="1" destOrd="0" parTransId="{960CC2F9-0446-45B5-98F8-5274AB54496E}" sibTransId="{48E95AE3-FEB2-4308-BA40-A4B60A8DDE23}"/>
    <dgm:cxn modelId="{B48FF7A6-27B8-42E4-9456-BAE5B280C156}" type="presOf" srcId="{13BD7FAA-3B07-4004-8FEF-9C70D3FB3B6F}" destId="{33A0F95B-9C7E-4010-B768-4BB8EF03AA2B}" srcOrd="0" destOrd="0" presId="urn:microsoft.com/office/officeart/2005/8/layout/cycle5"/>
    <dgm:cxn modelId="{EEA31666-8376-46E3-AB55-9D8DB54C8630}" srcId="{3EB51D81-6CB8-4CDE-A8FF-FB79C5CBD6B4}" destId="{3014D01F-656B-4A3E-8BB3-91CF75204026}" srcOrd="2" destOrd="0" parTransId="{C7584D18-71AF-40FC-8D0C-42844F220351}" sibTransId="{13BD7FAA-3B07-4004-8FEF-9C70D3FB3B6F}"/>
    <dgm:cxn modelId="{B2C26380-B991-4A97-9AE2-AC795AD9EE8C}" type="presOf" srcId="{60AEBA25-13E2-4A84-8B81-821982C23EB9}" destId="{BAA9531A-2FF2-4659-8BB9-C4E00FD4BE8D}" srcOrd="0" destOrd="0" presId="urn:microsoft.com/office/officeart/2005/8/layout/cycle5"/>
    <dgm:cxn modelId="{056C14B7-4B5A-4490-A86F-70FA91402FB2}" srcId="{3EB51D81-6CB8-4CDE-A8FF-FB79C5CBD6B4}" destId="{C0286034-0364-418F-BA60-EAD358B7501A}" srcOrd="3" destOrd="0" parTransId="{DE7947A0-EEC9-4210-A5DA-0DCC95B20B6B}" sibTransId="{60AEBA25-13E2-4A84-8B81-821982C23EB9}"/>
    <dgm:cxn modelId="{0E102208-6D87-487A-9E0B-31909B4D2B58}" type="presOf" srcId="{26A2E984-DC67-498B-A1A3-B5C71A8EBFD6}" destId="{2ECA86A9-9C02-464E-9901-3E98D7872015}" srcOrd="0" destOrd="0" presId="urn:microsoft.com/office/officeart/2005/8/layout/cycle5"/>
    <dgm:cxn modelId="{B84CB229-4912-4477-B975-A182D2B78D6E}" type="presOf" srcId="{2BABD493-C6F5-4BE1-ACD7-00C500918264}" destId="{E9E72287-9129-401F-B8D7-EAE11A16F714}" srcOrd="0" destOrd="0" presId="urn:microsoft.com/office/officeart/2005/8/layout/cycle5"/>
    <dgm:cxn modelId="{FCD705CA-DD7B-4B27-B61F-4D596E718718}" type="presOf" srcId="{48E95AE3-FEB2-4308-BA40-A4B60A8DDE23}" destId="{E6AFB919-48D7-4D55-A031-6E563DDF054B}" srcOrd="0" destOrd="0" presId="urn:microsoft.com/office/officeart/2005/8/layout/cycle5"/>
    <dgm:cxn modelId="{D70FF9D2-F3B1-4B57-8612-9957276051B8}" type="presOf" srcId="{C0286034-0364-418F-BA60-EAD358B7501A}" destId="{364F4126-AE6E-4031-9831-DD62931ABA7A}" srcOrd="0" destOrd="0" presId="urn:microsoft.com/office/officeart/2005/8/layout/cycle5"/>
    <dgm:cxn modelId="{0C6EA76C-32E9-4B3D-9F81-7CBE0B0BA2D5}" type="presOf" srcId="{3014D01F-656B-4A3E-8BB3-91CF75204026}" destId="{CFD143E1-D036-4335-B24A-24B4C341B559}" srcOrd="0" destOrd="0" presId="urn:microsoft.com/office/officeart/2005/8/layout/cycle5"/>
    <dgm:cxn modelId="{0C413C4A-04E5-42AA-8114-2EFC12EF9DBE}" srcId="{3EB51D81-6CB8-4CDE-A8FF-FB79C5CBD6B4}" destId="{03F93FF5-F971-4B2E-BAAB-A9FCC6EBA60E}" srcOrd="0" destOrd="0" parTransId="{F0EE406C-75B9-44D3-A4BC-8F61E9FAE414}" sibTransId="{2BABD493-C6F5-4BE1-ACD7-00C500918264}"/>
    <dgm:cxn modelId="{4586EA57-1429-42B6-AA6E-6BD8E8B7EA62}" type="presOf" srcId="{3EB51D81-6CB8-4CDE-A8FF-FB79C5CBD6B4}" destId="{41176FE1-9847-4BF1-AD34-7F03CA6193D2}" srcOrd="0" destOrd="0" presId="urn:microsoft.com/office/officeart/2005/8/layout/cycle5"/>
    <dgm:cxn modelId="{EE54A120-D0B5-4C99-88FB-25FEAC5E352B}" type="presOf" srcId="{03F93FF5-F971-4B2E-BAAB-A9FCC6EBA60E}" destId="{A5CB8ED7-A20A-47E1-AE98-0BE402F0BF0B}" srcOrd="0" destOrd="0" presId="urn:microsoft.com/office/officeart/2005/8/layout/cycle5"/>
    <dgm:cxn modelId="{2232F355-6412-4A3A-946D-B88E5B2B4EB4}" type="presParOf" srcId="{41176FE1-9847-4BF1-AD34-7F03CA6193D2}" destId="{A5CB8ED7-A20A-47E1-AE98-0BE402F0BF0B}" srcOrd="0" destOrd="0" presId="urn:microsoft.com/office/officeart/2005/8/layout/cycle5"/>
    <dgm:cxn modelId="{02A53979-A84E-4795-B58B-BB4CDE655729}" type="presParOf" srcId="{41176FE1-9847-4BF1-AD34-7F03CA6193D2}" destId="{593A82E0-E2F4-4E94-983D-360054584E0C}" srcOrd="1" destOrd="0" presId="urn:microsoft.com/office/officeart/2005/8/layout/cycle5"/>
    <dgm:cxn modelId="{890C33C1-D5A2-4FB4-84FD-7CEC1D40CE86}" type="presParOf" srcId="{41176FE1-9847-4BF1-AD34-7F03CA6193D2}" destId="{E9E72287-9129-401F-B8D7-EAE11A16F714}" srcOrd="2" destOrd="0" presId="urn:microsoft.com/office/officeart/2005/8/layout/cycle5"/>
    <dgm:cxn modelId="{DD2344C6-2575-4A19-8BAA-1772EC60C3A7}" type="presParOf" srcId="{41176FE1-9847-4BF1-AD34-7F03CA6193D2}" destId="{2ECA86A9-9C02-464E-9901-3E98D7872015}" srcOrd="3" destOrd="0" presId="urn:microsoft.com/office/officeart/2005/8/layout/cycle5"/>
    <dgm:cxn modelId="{856879A4-8E80-4F91-9322-F2637A5D0A3E}" type="presParOf" srcId="{41176FE1-9847-4BF1-AD34-7F03CA6193D2}" destId="{F37D318C-2BE8-420F-A08A-EAE9D5B23C2E}" srcOrd="4" destOrd="0" presId="urn:microsoft.com/office/officeart/2005/8/layout/cycle5"/>
    <dgm:cxn modelId="{0895052B-BC36-41FE-ACD1-E3F86F5131F2}" type="presParOf" srcId="{41176FE1-9847-4BF1-AD34-7F03CA6193D2}" destId="{E6AFB919-48D7-4D55-A031-6E563DDF054B}" srcOrd="5" destOrd="0" presId="urn:microsoft.com/office/officeart/2005/8/layout/cycle5"/>
    <dgm:cxn modelId="{7FB55325-45CC-45EB-88BE-36583F64B6F1}" type="presParOf" srcId="{41176FE1-9847-4BF1-AD34-7F03CA6193D2}" destId="{CFD143E1-D036-4335-B24A-24B4C341B559}" srcOrd="6" destOrd="0" presId="urn:microsoft.com/office/officeart/2005/8/layout/cycle5"/>
    <dgm:cxn modelId="{E371A0F3-892F-4D26-81FB-148E4D4DA610}" type="presParOf" srcId="{41176FE1-9847-4BF1-AD34-7F03CA6193D2}" destId="{296ED667-1292-430C-85A8-30C8C07537B0}" srcOrd="7" destOrd="0" presId="urn:microsoft.com/office/officeart/2005/8/layout/cycle5"/>
    <dgm:cxn modelId="{E108277B-0E98-4AF0-BF6F-18015EBC7B37}" type="presParOf" srcId="{41176FE1-9847-4BF1-AD34-7F03CA6193D2}" destId="{33A0F95B-9C7E-4010-B768-4BB8EF03AA2B}" srcOrd="8" destOrd="0" presId="urn:microsoft.com/office/officeart/2005/8/layout/cycle5"/>
    <dgm:cxn modelId="{6EF498A4-576F-4A30-A639-30E5D9947847}" type="presParOf" srcId="{41176FE1-9847-4BF1-AD34-7F03CA6193D2}" destId="{364F4126-AE6E-4031-9831-DD62931ABA7A}" srcOrd="9" destOrd="0" presId="urn:microsoft.com/office/officeart/2005/8/layout/cycle5"/>
    <dgm:cxn modelId="{7E45D40A-BED8-4A76-BA9C-5C99EE797E82}" type="presParOf" srcId="{41176FE1-9847-4BF1-AD34-7F03CA6193D2}" destId="{21AB00C1-AFC1-4E17-9419-5FB00D539D71}" srcOrd="10" destOrd="0" presId="urn:microsoft.com/office/officeart/2005/8/layout/cycle5"/>
    <dgm:cxn modelId="{B7B199C6-A497-45F1-A279-42DE26063E93}" type="presParOf" srcId="{41176FE1-9847-4BF1-AD34-7F03CA6193D2}" destId="{BAA9531A-2FF2-4659-8BB9-C4E00FD4BE8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11" csCatId="colorful" phldr="1"/>
      <dgm:spPr/>
      <dgm:t>
        <a:bodyPr/>
        <a:lstStyle/>
        <a:p>
          <a:endParaRPr lang="zh-CN" altLang="en-US"/>
        </a:p>
      </dgm:t>
    </dgm:pt>
    <dgm:pt modelId="{F577AD69-4819-46D5-869B-0D39843A2D3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AC89B574-0B73-4C9E-A00F-B8FB57EBEDC4}" type="parTrans" cxnId="{3B6F5818-22BA-4BBE-A6C3-197618E703E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729C0BF-1914-43CB-9030-76CD67C1B3A0}" type="sibTrans" cxnId="{3B6F5818-22BA-4BBE-A6C3-197618E703E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2B3F71-1447-4582-A2BD-910CC74E3F9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A7728AE3-9B73-4280-8B2F-9E44D0D79DCD}" type="parTrans" cxnId="{B1BDA2D7-5FCD-402D-8CFE-FFD34D972F24}">
      <dgm:prSet/>
      <dgm:spPr/>
      <dgm:t>
        <a:bodyPr/>
        <a:lstStyle/>
        <a:p>
          <a:endParaRPr lang="zh-CN" altLang="en-US"/>
        </a:p>
      </dgm:t>
    </dgm:pt>
    <dgm:pt modelId="{C3099529-15B7-4E9C-AC05-7304903D7362}" type="sibTrans" cxnId="{B1BDA2D7-5FCD-402D-8CFE-FFD34D972F2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898BC2B4-B7D4-4CCD-8346-9D9A43DA43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应用整合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AA02B5-25FA-41BD-8A45-EDC7341A3D7D}" type="parTrans" cxnId="{8B095BF6-00C1-423A-B068-2E3FB5263E91}">
      <dgm:prSet/>
      <dgm:spPr/>
      <dgm:t>
        <a:bodyPr/>
        <a:lstStyle/>
        <a:p>
          <a:endParaRPr lang="zh-CN" altLang="en-US"/>
        </a:p>
      </dgm:t>
    </dgm:pt>
    <dgm:pt modelId="{C6B049EA-C199-47F5-823E-38E6A71E5E93}" type="sibTrans" cxnId="{8B095BF6-00C1-423A-B068-2E3FB5263E91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A84CB2A-386F-4200-8B71-E04AC2FF874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领域模型</a:t>
          </a:r>
          <a:endParaRPr lang="zh-CN" altLang="en-US" b="1" dirty="0">
            <a:solidFill>
              <a:schemeClr val="tx1"/>
            </a:solidFill>
          </a:endParaRPr>
        </a:p>
      </dgm:t>
    </dgm:pt>
    <dgm:pt modelId="{06175440-EACA-4DF5-BD65-76430D93FFCC}" type="parTrans" cxnId="{89510524-2E11-4DB0-A48C-C7FA4814931D}">
      <dgm:prSet/>
      <dgm:spPr/>
      <dgm:t>
        <a:bodyPr/>
        <a:lstStyle/>
        <a:p>
          <a:endParaRPr lang="zh-CN" altLang="en-US"/>
        </a:p>
      </dgm:t>
    </dgm:pt>
    <dgm:pt modelId="{DDBC959C-EABF-4715-9689-5A52FCE1D54A}" type="sibTrans" cxnId="{89510524-2E11-4DB0-A48C-C7FA4814931D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8BF5479-EDAE-474E-8F28-F7FFBC11B430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85411-B182-429E-9CE0-1353202366BE}" type="pres">
      <dgm:prSet presAssocID="{F577AD69-4819-46D5-869B-0D39843A2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3D324-3B17-4C20-B574-81D8EB8D3C70}" type="pres">
      <dgm:prSet presAssocID="{F577AD69-4819-46D5-869B-0D39843A2D31}" presName="spNode" presStyleCnt="0"/>
      <dgm:spPr/>
    </dgm:pt>
    <dgm:pt modelId="{94C8F7B9-8F60-4C50-9910-C69C688E0F28}" type="pres">
      <dgm:prSet presAssocID="{F729C0BF-1914-43CB-9030-76CD67C1B3A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A3261746-8BE6-405D-968C-097B3378DA2A}" type="pres">
      <dgm:prSet presAssocID="{392B3F71-1447-4582-A2BD-910CC74E3F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1111-8556-4A57-B7BF-45E32183B7E8}" type="pres">
      <dgm:prSet presAssocID="{392B3F71-1447-4582-A2BD-910CC74E3F91}" presName="spNode" presStyleCnt="0"/>
      <dgm:spPr/>
    </dgm:pt>
    <dgm:pt modelId="{9D1FACB7-F020-45C7-B093-238CFF24E53B}" type="pres">
      <dgm:prSet presAssocID="{C3099529-15B7-4E9C-AC05-7304903D736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D74FEF1-1BAF-408B-B20D-BDD529870FE7}" type="pres">
      <dgm:prSet presAssocID="{898BC2B4-B7D4-4CCD-8346-9D9A43DA43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3EC4F-778F-4023-BF6C-D0CC10ABB56C}" type="pres">
      <dgm:prSet presAssocID="{898BC2B4-B7D4-4CCD-8346-9D9A43DA4376}" presName="spNode" presStyleCnt="0"/>
      <dgm:spPr/>
    </dgm:pt>
    <dgm:pt modelId="{C1F1783E-C2CD-4FDD-8D1D-960526FBF960}" type="pres">
      <dgm:prSet presAssocID="{C6B049EA-C199-47F5-823E-38E6A71E5E9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E7364FD-39B6-491E-A350-568112072B7F}" type="pres">
      <dgm:prSet presAssocID="{AA84CB2A-386F-4200-8B71-E04AC2FF8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2EC09-1D07-4815-A960-176A98F36810}" type="pres">
      <dgm:prSet presAssocID="{AA84CB2A-386F-4200-8B71-E04AC2FF8746}" presName="spNode" presStyleCnt="0"/>
      <dgm:spPr/>
    </dgm:pt>
    <dgm:pt modelId="{61D5301A-3F1B-4E22-91C0-1BF2F73F4F7C}" type="pres">
      <dgm:prSet presAssocID="{DDBC959C-EABF-4715-9689-5A52FCE1D54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1BDA2D7-5FCD-402D-8CFE-FFD34D972F24}" srcId="{3EB51D81-6CB8-4CDE-A8FF-FB79C5CBD6B4}" destId="{392B3F71-1447-4582-A2BD-910CC74E3F91}" srcOrd="1" destOrd="0" parTransId="{A7728AE3-9B73-4280-8B2F-9E44D0D79DCD}" sibTransId="{C3099529-15B7-4E9C-AC05-7304903D7362}"/>
    <dgm:cxn modelId="{D6239BD4-223F-4EF5-92AE-578267371EB6}" type="presOf" srcId="{898BC2B4-B7D4-4CCD-8346-9D9A43DA4376}" destId="{CD74FEF1-1BAF-408B-B20D-BDD529870FE7}" srcOrd="0" destOrd="0" presId="urn:microsoft.com/office/officeart/2005/8/layout/cycle5"/>
    <dgm:cxn modelId="{62182450-6393-41D1-8820-C2D453026F38}" type="presOf" srcId="{F577AD69-4819-46D5-869B-0D39843A2D31}" destId="{03385411-B182-429E-9CE0-1353202366BE}" srcOrd="0" destOrd="0" presId="urn:microsoft.com/office/officeart/2005/8/layout/cycle5"/>
    <dgm:cxn modelId="{144A66FE-39C7-45D5-BCAA-4C75F5A4D45F}" type="presOf" srcId="{3EB51D81-6CB8-4CDE-A8FF-FB79C5CBD6B4}" destId="{A8BF5479-EDAE-474E-8F28-F7FFBC11B430}" srcOrd="0" destOrd="0" presId="urn:microsoft.com/office/officeart/2005/8/layout/cycle5"/>
    <dgm:cxn modelId="{FDDC8AEA-D8B2-4AFA-8AEF-00155B46BC72}" type="presOf" srcId="{C6B049EA-C199-47F5-823E-38E6A71E5E93}" destId="{C1F1783E-C2CD-4FDD-8D1D-960526FBF960}" srcOrd="0" destOrd="0" presId="urn:microsoft.com/office/officeart/2005/8/layout/cycle5"/>
    <dgm:cxn modelId="{8B095BF6-00C1-423A-B068-2E3FB5263E91}" srcId="{3EB51D81-6CB8-4CDE-A8FF-FB79C5CBD6B4}" destId="{898BC2B4-B7D4-4CCD-8346-9D9A43DA4376}" srcOrd="2" destOrd="0" parTransId="{F9AA02B5-25FA-41BD-8A45-EDC7341A3D7D}" sibTransId="{C6B049EA-C199-47F5-823E-38E6A71E5E93}"/>
    <dgm:cxn modelId="{AC4458E8-72AE-4B5D-9BC3-49CB670F5601}" type="presOf" srcId="{F729C0BF-1914-43CB-9030-76CD67C1B3A0}" destId="{94C8F7B9-8F60-4C50-9910-C69C688E0F28}" srcOrd="0" destOrd="0" presId="urn:microsoft.com/office/officeart/2005/8/layout/cycle5"/>
    <dgm:cxn modelId="{89510524-2E11-4DB0-A48C-C7FA4814931D}" srcId="{3EB51D81-6CB8-4CDE-A8FF-FB79C5CBD6B4}" destId="{AA84CB2A-386F-4200-8B71-E04AC2FF8746}" srcOrd="3" destOrd="0" parTransId="{06175440-EACA-4DF5-BD65-76430D93FFCC}" sibTransId="{DDBC959C-EABF-4715-9689-5A52FCE1D54A}"/>
    <dgm:cxn modelId="{B964F9BD-3495-4AFE-8FA4-D04D4097220B}" type="presOf" srcId="{C3099529-15B7-4E9C-AC05-7304903D7362}" destId="{9D1FACB7-F020-45C7-B093-238CFF24E53B}" srcOrd="0" destOrd="0" presId="urn:microsoft.com/office/officeart/2005/8/layout/cycle5"/>
    <dgm:cxn modelId="{D2BDEDB6-9D39-4F42-913C-9B35ABCFFE8E}" type="presOf" srcId="{AA84CB2A-386F-4200-8B71-E04AC2FF8746}" destId="{FE7364FD-39B6-491E-A350-568112072B7F}" srcOrd="0" destOrd="0" presId="urn:microsoft.com/office/officeart/2005/8/layout/cycle5"/>
    <dgm:cxn modelId="{A70816AF-3F0C-4E30-ABEF-507E43D6032B}" type="presOf" srcId="{DDBC959C-EABF-4715-9689-5A52FCE1D54A}" destId="{61D5301A-3F1B-4E22-91C0-1BF2F73F4F7C}" srcOrd="0" destOrd="0" presId="urn:microsoft.com/office/officeart/2005/8/layout/cycle5"/>
    <dgm:cxn modelId="{3B6F5818-22BA-4BBE-A6C3-197618E703E4}" srcId="{3EB51D81-6CB8-4CDE-A8FF-FB79C5CBD6B4}" destId="{F577AD69-4819-46D5-869B-0D39843A2D31}" srcOrd="0" destOrd="0" parTransId="{AC89B574-0B73-4C9E-A00F-B8FB57EBEDC4}" sibTransId="{F729C0BF-1914-43CB-9030-76CD67C1B3A0}"/>
    <dgm:cxn modelId="{AE2D25CB-1C25-445F-AA3B-215E6027545C}" type="presOf" srcId="{392B3F71-1447-4582-A2BD-910CC74E3F91}" destId="{A3261746-8BE6-405D-968C-097B3378DA2A}" srcOrd="0" destOrd="0" presId="urn:microsoft.com/office/officeart/2005/8/layout/cycle5"/>
    <dgm:cxn modelId="{E0A5D0BF-5C76-4FFF-AC14-EC4761BB946D}" type="presParOf" srcId="{A8BF5479-EDAE-474E-8F28-F7FFBC11B430}" destId="{03385411-B182-429E-9CE0-1353202366BE}" srcOrd="0" destOrd="0" presId="urn:microsoft.com/office/officeart/2005/8/layout/cycle5"/>
    <dgm:cxn modelId="{4438F19E-DDFB-4C8F-B6C0-D8AE6BE9307B}" type="presParOf" srcId="{A8BF5479-EDAE-474E-8F28-F7FFBC11B430}" destId="{CC73D324-3B17-4C20-B574-81D8EB8D3C70}" srcOrd="1" destOrd="0" presId="urn:microsoft.com/office/officeart/2005/8/layout/cycle5"/>
    <dgm:cxn modelId="{56536049-5E06-4B5F-AC8B-0E6A8F6BC319}" type="presParOf" srcId="{A8BF5479-EDAE-474E-8F28-F7FFBC11B430}" destId="{94C8F7B9-8F60-4C50-9910-C69C688E0F28}" srcOrd="2" destOrd="0" presId="urn:microsoft.com/office/officeart/2005/8/layout/cycle5"/>
    <dgm:cxn modelId="{B13987FB-1F2A-4A8C-B83E-B93886A0209B}" type="presParOf" srcId="{A8BF5479-EDAE-474E-8F28-F7FFBC11B430}" destId="{A3261746-8BE6-405D-968C-097B3378DA2A}" srcOrd="3" destOrd="0" presId="urn:microsoft.com/office/officeart/2005/8/layout/cycle5"/>
    <dgm:cxn modelId="{9400E778-78FD-4087-B971-E8D3684E90F0}" type="presParOf" srcId="{A8BF5479-EDAE-474E-8F28-F7FFBC11B430}" destId="{E3231111-8556-4A57-B7BF-45E32183B7E8}" srcOrd="4" destOrd="0" presId="urn:microsoft.com/office/officeart/2005/8/layout/cycle5"/>
    <dgm:cxn modelId="{A8295E7B-7D0B-44EF-8B0A-5E218FCDE0F3}" type="presParOf" srcId="{A8BF5479-EDAE-474E-8F28-F7FFBC11B430}" destId="{9D1FACB7-F020-45C7-B093-238CFF24E53B}" srcOrd="5" destOrd="0" presId="urn:microsoft.com/office/officeart/2005/8/layout/cycle5"/>
    <dgm:cxn modelId="{FFDE1655-3CD5-484D-A42D-559A4A98E1F1}" type="presParOf" srcId="{A8BF5479-EDAE-474E-8F28-F7FFBC11B430}" destId="{CD74FEF1-1BAF-408B-B20D-BDD529870FE7}" srcOrd="6" destOrd="0" presId="urn:microsoft.com/office/officeart/2005/8/layout/cycle5"/>
    <dgm:cxn modelId="{C83D9618-BB56-477F-ABFC-93F757195A79}" type="presParOf" srcId="{A8BF5479-EDAE-474E-8F28-F7FFBC11B430}" destId="{5603EC4F-778F-4023-BF6C-D0CC10ABB56C}" srcOrd="7" destOrd="0" presId="urn:microsoft.com/office/officeart/2005/8/layout/cycle5"/>
    <dgm:cxn modelId="{349E6D57-911C-4537-9B37-D6BC12190F8F}" type="presParOf" srcId="{A8BF5479-EDAE-474E-8F28-F7FFBC11B430}" destId="{C1F1783E-C2CD-4FDD-8D1D-960526FBF960}" srcOrd="8" destOrd="0" presId="urn:microsoft.com/office/officeart/2005/8/layout/cycle5"/>
    <dgm:cxn modelId="{57DCAED3-632B-4E3A-A36A-7FD91D45274C}" type="presParOf" srcId="{A8BF5479-EDAE-474E-8F28-F7FFBC11B430}" destId="{FE7364FD-39B6-491E-A350-568112072B7F}" srcOrd="9" destOrd="0" presId="urn:microsoft.com/office/officeart/2005/8/layout/cycle5"/>
    <dgm:cxn modelId="{3B1404BD-714C-46DB-82FF-6F61DB0F9BBD}" type="presParOf" srcId="{A8BF5479-EDAE-474E-8F28-F7FFBC11B430}" destId="{1722EC09-1D07-4815-A960-176A98F36810}" srcOrd="10" destOrd="0" presId="urn:microsoft.com/office/officeart/2005/8/layout/cycle5"/>
    <dgm:cxn modelId="{22FCC862-3A88-4411-836B-E7FFA01D6964}" type="presParOf" srcId="{A8BF5479-EDAE-474E-8F28-F7FFBC11B430}" destId="{61D5301A-3F1B-4E22-91C0-1BF2F73F4F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12" csCatId="colorful" phldr="1"/>
      <dgm:spPr/>
      <dgm:t>
        <a:bodyPr/>
        <a:lstStyle/>
        <a:p>
          <a:endParaRPr lang="zh-CN" altLang="en-US"/>
        </a:p>
      </dgm:t>
    </dgm:pt>
    <dgm:pt modelId="{03F93FF5-F971-4B2E-BAAB-A9FCC6EBA60E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业务单元</a:t>
          </a:r>
          <a:endParaRPr lang="zh-CN" altLang="en-US" b="1" dirty="0">
            <a:solidFill>
              <a:schemeClr val="tx1"/>
            </a:solidFill>
          </a:endParaRPr>
        </a:p>
      </dgm:t>
    </dgm:pt>
    <dgm:pt modelId="{F0EE406C-75B9-44D3-A4BC-8F61E9FAE414}" type="parTrans" cxnId="{0C413C4A-04E5-42AA-8114-2EFC12EF9D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ABD493-C6F5-4BE1-ACD7-00C500918264}" type="sibTrans" cxnId="{0C413C4A-04E5-42AA-8114-2EFC12EF9DB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26A2E984-DC67-498B-A1A3-B5C71A8EBFD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960CC2F9-0446-45B5-98F8-5274AB54496E}" type="parTrans" cxnId="{1A01E10D-FE91-47EA-A3B2-0A5CB7A4B6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E95AE3-FEB2-4308-BA40-A4B60A8DDE23}" type="sibTrans" cxnId="{1A01E10D-FE91-47EA-A3B2-0A5CB7A4B68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C0286034-0364-418F-BA60-EAD358B7501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业务方案</a:t>
          </a:r>
          <a:endParaRPr lang="zh-CN" altLang="en-US" b="1" dirty="0">
            <a:solidFill>
              <a:schemeClr val="tx1"/>
            </a:solidFill>
          </a:endParaRPr>
        </a:p>
      </dgm:t>
    </dgm:pt>
    <dgm:pt modelId="{DE7947A0-EEC9-4210-A5DA-0DCC95B20B6B}" type="parTrans" cxnId="{056C14B7-4B5A-4490-A86F-70FA91402FB2}">
      <dgm:prSet/>
      <dgm:spPr/>
      <dgm:t>
        <a:bodyPr/>
        <a:lstStyle/>
        <a:p>
          <a:endParaRPr lang="zh-CN" altLang="en-US"/>
        </a:p>
      </dgm:t>
    </dgm:pt>
    <dgm:pt modelId="{60AEBA25-13E2-4A84-8B81-821982C23EB9}" type="sibTrans" cxnId="{056C14B7-4B5A-4490-A86F-70FA91402FB2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014D01F-656B-4A3E-8BB3-91CF7520402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业务交互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584D18-71AF-40FC-8D0C-42844F220351}" type="parTrans" cxnId="{EEA31666-8376-46E3-AB55-9D8DB54C8630}">
      <dgm:prSet/>
      <dgm:spPr/>
      <dgm:t>
        <a:bodyPr/>
        <a:lstStyle/>
        <a:p>
          <a:endParaRPr lang="zh-CN" altLang="en-US"/>
        </a:p>
      </dgm:t>
    </dgm:pt>
    <dgm:pt modelId="{13BD7FAA-3B07-4004-8FEF-9C70D3FB3B6F}" type="sibTrans" cxnId="{EEA31666-8376-46E3-AB55-9D8DB54C8630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1176FE1-9847-4BF1-AD34-7F03CA6193D2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CB8ED7-A20A-47E1-AE98-0BE402F0BF0B}" type="pres">
      <dgm:prSet presAssocID="{03F93FF5-F971-4B2E-BAAB-A9FCC6EBA6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A82E0-E2F4-4E94-983D-360054584E0C}" type="pres">
      <dgm:prSet presAssocID="{03F93FF5-F971-4B2E-BAAB-A9FCC6EBA60E}" presName="spNode" presStyleCnt="0"/>
      <dgm:spPr/>
    </dgm:pt>
    <dgm:pt modelId="{E9E72287-9129-401F-B8D7-EAE11A16F714}" type="pres">
      <dgm:prSet presAssocID="{2BABD493-C6F5-4BE1-ACD7-00C50091826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ECA86A9-9C02-464E-9901-3E98D7872015}" type="pres">
      <dgm:prSet presAssocID="{26A2E984-DC67-498B-A1A3-B5C71A8EBF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D318C-2BE8-420F-A08A-EAE9D5B23C2E}" type="pres">
      <dgm:prSet presAssocID="{26A2E984-DC67-498B-A1A3-B5C71A8EBFD6}" presName="spNode" presStyleCnt="0"/>
      <dgm:spPr/>
    </dgm:pt>
    <dgm:pt modelId="{E6AFB919-48D7-4D55-A031-6E563DDF054B}" type="pres">
      <dgm:prSet presAssocID="{48E95AE3-FEB2-4308-BA40-A4B60A8DD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FD143E1-D036-4335-B24A-24B4C341B559}" type="pres">
      <dgm:prSet presAssocID="{3014D01F-656B-4A3E-8BB3-91CF752040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D667-1292-430C-85A8-30C8C07537B0}" type="pres">
      <dgm:prSet presAssocID="{3014D01F-656B-4A3E-8BB3-91CF75204026}" presName="spNode" presStyleCnt="0"/>
      <dgm:spPr/>
    </dgm:pt>
    <dgm:pt modelId="{33A0F95B-9C7E-4010-B768-4BB8EF03AA2B}" type="pres">
      <dgm:prSet presAssocID="{13BD7FAA-3B07-4004-8FEF-9C70D3FB3B6F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364F4126-AE6E-4031-9831-DD62931ABA7A}" type="pres">
      <dgm:prSet presAssocID="{C0286034-0364-418F-BA60-EAD358B750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B00C1-AFC1-4E17-9419-5FB00D539D71}" type="pres">
      <dgm:prSet presAssocID="{C0286034-0364-418F-BA60-EAD358B7501A}" presName="spNode" presStyleCnt="0"/>
      <dgm:spPr/>
    </dgm:pt>
    <dgm:pt modelId="{BAA9531A-2FF2-4659-8BB9-C4E00FD4BE8D}" type="pres">
      <dgm:prSet presAssocID="{60AEBA25-13E2-4A84-8B81-821982C23EB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998E24C-FDCC-4728-9375-7617FD8FB408}" type="presOf" srcId="{26A2E984-DC67-498B-A1A3-B5C71A8EBFD6}" destId="{2ECA86A9-9C02-464E-9901-3E98D7872015}" srcOrd="0" destOrd="0" presId="urn:microsoft.com/office/officeart/2005/8/layout/cycle5"/>
    <dgm:cxn modelId="{B6A65DA2-D9B8-4014-9638-48AC907E6D5E}" type="presOf" srcId="{C0286034-0364-418F-BA60-EAD358B7501A}" destId="{364F4126-AE6E-4031-9831-DD62931ABA7A}" srcOrd="0" destOrd="0" presId="urn:microsoft.com/office/officeart/2005/8/layout/cycle5"/>
    <dgm:cxn modelId="{ED0EE08B-3ABC-4EDD-93EC-88C7AB05EB83}" type="presOf" srcId="{3EB51D81-6CB8-4CDE-A8FF-FB79C5CBD6B4}" destId="{41176FE1-9847-4BF1-AD34-7F03CA6193D2}" srcOrd="0" destOrd="0" presId="urn:microsoft.com/office/officeart/2005/8/layout/cycle5"/>
    <dgm:cxn modelId="{93E47398-4F9B-474F-8E90-53D8FB3FE62A}" type="presOf" srcId="{60AEBA25-13E2-4A84-8B81-821982C23EB9}" destId="{BAA9531A-2FF2-4659-8BB9-C4E00FD4BE8D}" srcOrd="0" destOrd="0" presId="urn:microsoft.com/office/officeart/2005/8/layout/cycle5"/>
    <dgm:cxn modelId="{74A34E30-935D-4AFE-B1DC-448215C6D53A}" type="presOf" srcId="{13BD7FAA-3B07-4004-8FEF-9C70D3FB3B6F}" destId="{33A0F95B-9C7E-4010-B768-4BB8EF03AA2B}" srcOrd="0" destOrd="0" presId="urn:microsoft.com/office/officeart/2005/8/layout/cycle5"/>
    <dgm:cxn modelId="{1A01E10D-FE91-47EA-A3B2-0A5CB7A4B68E}" srcId="{3EB51D81-6CB8-4CDE-A8FF-FB79C5CBD6B4}" destId="{26A2E984-DC67-498B-A1A3-B5C71A8EBFD6}" srcOrd="1" destOrd="0" parTransId="{960CC2F9-0446-45B5-98F8-5274AB54496E}" sibTransId="{48E95AE3-FEB2-4308-BA40-A4B60A8DDE23}"/>
    <dgm:cxn modelId="{CA5F3A44-B058-40B2-AAE0-78A63C9792C7}" type="presOf" srcId="{3014D01F-656B-4A3E-8BB3-91CF75204026}" destId="{CFD143E1-D036-4335-B24A-24B4C341B559}" srcOrd="0" destOrd="0" presId="urn:microsoft.com/office/officeart/2005/8/layout/cycle5"/>
    <dgm:cxn modelId="{EEA31666-8376-46E3-AB55-9D8DB54C8630}" srcId="{3EB51D81-6CB8-4CDE-A8FF-FB79C5CBD6B4}" destId="{3014D01F-656B-4A3E-8BB3-91CF75204026}" srcOrd="2" destOrd="0" parTransId="{C7584D18-71AF-40FC-8D0C-42844F220351}" sibTransId="{13BD7FAA-3B07-4004-8FEF-9C70D3FB3B6F}"/>
    <dgm:cxn modelId="{6EF5032E-F2BB-48EF-BEFA-B66D4EABE5EC}" type="presOf" srcId="{48E95AE3-FEB2-4308-BA40-A4B60A8DDE23}" destId="{E6AFB919-48D7-4D55-A031-6E563DDF054B}" srcOrd="0" destOrd="0" presId="urn:microsoft.com/office/officeart/2005/8/layout/cycle5"/>
    <dgm:cxn modelId="{056C14B7-4B5A-4490-A86F-70FA91402FB2}" srcId="{3EB51D81-6CB8-4CDE-A8FF-FB79C5CBD6B4}" destId="{C0286034-0364-418F-BA60-EAD358B7501A}" srcOrd="3" destOrd="0" parTransId="{DE7947A0-EEC9-4210-A5DA-0DCC95B20B6B}" sibTransId="{60AEBA25-13E2-4A84-8B81-821982C23EB9}"/>
    <dgm:cxn modelId="{38C97E8C-6A9A-416F-9078-4821E921A747}" type="presOf" srcId="{2BABD493-C6F5-4BE1-ACD7-00C500918264}" destId="{E9E72287-9129-401F-B8D7-EAE11A16F714}" srcOrd="0" destOrd="0" presId="urn:microsoft.com/office/officeart/2005/8/layout/cycle5"/>
    <dgm:cxn modelId="{0C413C4A-04E5-42AA-8114-2EFC12EF9DBE}" srcId="{3EB51D81-6CB8-4CDE-A8FF-FB79C5CBD6B4}" destId="{03F93FF5-F971-4B2E-BAAB-A9FCC6EBA60E}" srcOrd="0" destOrd="0" parTransId="{F0EE406C-75B9-44D3-A4BC-8F61E9FAE414}" sibTransId="{2BABD493-C6F5-4BE1-ACD7-00C500918264}"/>
    <dgm:cxn modelId="{C25E667D-D128-43AC-B4AE-D155D9CE671B}" type="presOf" srcId="{03F93FF5-F971-4B2E-BAAB-A9FCC6EBA60E}" destId="{A5CB8ED7-A20A-47E1-AE98-0BE402F0BF0B}" srcOrd="0" destOrd="0" presId="urn:microsoft.com/office/officeart/2005/8/layout/cycle5"/>
    <dgm:cxn modelId="{FB926FF7-71D9-4162-B8BA-43FED322027A}" type="presParOf" srcId="{41176FE1-9847-4BF1-AD34-7F03CA6193D2}" destId="{A5CB8ED7-A20A-47E1-AE98-0BE402F0BF0B}" srcOrd="0" destOrd="0" presId="urn:microsoft.com/office/officeart/2005/8/layout/cycle5"/>
    <dgm:cxn modelId="{B3E82061-B64C-48F1-A079-D3291B1DB5F2}" type="presParOf" srcId="{41176FE1-9847-4BF1-AD34-7F03CA6193D2}" destId="{593A82E0-E2F4-4E94-983D-360054584E0C}" srcOrd="1" destOrd="0" presId="urn:microsoft.com/office/officeart/2005/8/layout/cycle5"/>
    <dgm:cxn modelId="{E982F240-6250-4B10-90F5-F27598AB52F1}" type="presParOf" srcId="{41176FE1-9847-4BF1-AD34-7F03CA6193D2}" destId="{E9E72287-9129-401F-B8D7-EAE11A16F714}" srcOrd="2" destOrd="0" presId="urn:microsoft.com/office/officeart/2005/8/layout/cycle5"/>
    <dgm:cxn modelId="{C79A8D4A-D013-4D1A-8472-B319B988FDC7}" type="presParOf" srcId="{41176FE1-9847-4BF1-AD34-7F03CA6193D2}" destId="{2ECA86A9-9C02-464E-9901-3E98D7872015}" srcOrd="3" destOrd="0" presId="urn:microsoft.com/office/officeart/2005/8/layout/cycle5"/>
    <dgm:cxn modelId="{358AEB87-F8CB-427D-868F-4F37CF9EECC9}" type="presParOf" srcId="{41176FE1-9847-4BF1-AD34-7F03CA6193D2}" destId="{F37D318C-2BE8-420F-A08A-EAE9D5B23C2E}" srcOrd="4" destOrd="0" presId="urn:microsoft.com/office/officeart/2005/8/layout/cycle5"/>
    <dgm:cxn modelId="{DFB7012F-3666-401F-919F-5BB8E81A6D65}" type="presParOf" srcId="{41176FE1-9847-4BF1-AD34-7F03CA6193D2}" destId="{E6AFB919-48D7-4D55-A031-6E563DDF054B}" srcOrd="5" destOrd="0" presId="urn:microsoft.com/office/officeart/2005/8/layout/cycle5"/>
    <dgm:cxn modelId="{A9B61661-B466-42DA-B9B2-239BED1F74F2}" type="presParOf" srcId="{41176FE1-9847-4BF1-AD34-7F03CA6193D2}" destId="{CFD143E1-D036-4335-B24A-24B4C341B559}" srcOrd="6" destOrd="0" presId="urn:microsoft.com/office/officeart/2005/8/layout/cycle5"/>
    <dgm:cxn modelId="{F5B6F145-096F-4E3C-949B-633C16331723}" type="presParOf" srcId="{41176FE1-9847-4BF1-AD34-7F03CA6193D2}" destId="{296ED667-1292-430C-85A8-30C8C07537B0}" srcOrd="7" destOrd="0" presId="urn:microsoft.com/office/officeart/2005/8/layout/cycle5"/>
    <dgm:cxn modelId="{51EAF1D5-33C8-44D6-B30F-8AFBEDF0E72D}" type="presParOf" srcId="{41176FE1-9847-4BF1-AD34-7F03CA6193D2}" destId="{33A0F95B-9C7E-4010-B768-4BB8EF03AA2B}" srcOrd="8" destOrd="0" presId="urn:microsoft.com/office/officeart/2005/8/layout/cycle5"/>
    <dgm:cxn modelId="{B0B1B349-0308-4972-A772-37A9E982019F}" type="presParOf" srcId="{41176FE1-9847-4BF1-AD34-7F03CA6193D2}" destId="{364F4126-AE6E-4031-9831-DD62931ABA7A}" srcOrd="9" destOrd="0" presId="urn:microsoft.com/office/officeart/2005/8/layout/cycle5"/>
    <dgm:cxn modelId="{69D5CE84-C51D-456B-9598-1DFFFF3EAC99}" type="presParOf" srcId="{41176FE1-9847-4BF1-AD34-7F03CA6193D2}" destId="{21AB00C1-AFC1-4E17-9419-5FB00D539D71}" srcOrd="10" destOrd="0" presId="urn:microsoft.com/office/officeart/2005/8/layout/cycle5"/>
    <dgm:cxn modelId="{592F530F-E5C1-4739-B170-C9CB2F9521DC}" type="presParOf" srcId="{41176FE1-9847-4BF1-AD34-7F03CA6193D2}" destId="{BAA9531A-2FF2-4659-8BB9-C4E00FD4BE8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4DCA-1E91-4895-8648-4D88794D4159}" type="doc">
      <dgm:prSet loTypeId="urn:microsoft.com/office/officeart/2005/8/layout/target1" loCatId="relationship" qsTypeId="urn:microsoft.com/office/officeart/2005/8/quickstyle/3d1" qsCatId="3D" csTypeId="urn:microsoft.com/office/officeart/2005/8/colors/colorful1#2" csCatId="colorful" phldr="1"/>
      <dgm:spPr/>
    </dgm:pt>
    <dgm:pt modelId="{FF9BB0E3-2F51-460A-947A-B97339E07D40}">
      <dgm:prSet phldrT="[文本]" custT="1"/>
      <dgm:spPr/>
      <dgm:t>
        <a:bodyPr/>
        <a:lstStyle/>
        <a:p>
          <a:r>
            <a:rPr lang="zh-CN" altLang="en-US" sz="1800" b="1" dirty="0" smtClean="0"/>
            <a:t>卓越</a:t>
          </a:r>
          <a:endParaRPr lang="zh-CN" altLang="en-US" sz="1800" b="1" dirty="0"/>
        </a:p>
      </dgm:t>
    </dgm:pt>
    <dgm:pt modelId="{1D2FADF3-71FE-4996-8CE7-5648E3D4E5A2}" type="parTrans" cxnId="{F283E123-A5E9-4893-8439-1A397D35DC99}">
      <dgm:prSet/>
      <dgm:spPr/>
      <dgm:t>
        <a:bodyPr/>
        <a:lstStyle/>
        <a:p>
          <a:endParaRPr lang="zh-CN" altLang="en-US" sz="800" b="1"/>
        </a:p>
      </dgm:t>
    </dgm:pt>
    <dgm:pt modelId="{97748724-E566-45AD-AFA7-371FCCED09E6}" type="sibTrans" cxnId="{F283E123-A5E9-4893-8439-1A397D35DC99}">
      <dgm:prSet/>
      <dgm:spPr/>
      <dgm:t>
        <a:bodyPr/>
        <a:lstStyle/>
        <a:p>
          <a:endParaRPr lang="zh-CN" altLang="en-US" sz="800" b="1"/>
        </a:p>
      </dgm:t>
    </dgm:pt>
    <dgm:pt modelId="{E08ACAB5-1A0A-437B-84F0-C3CEF6657F8B}">
      <dgm:prSet phldrT="[文本]" custT="1"/>
      <dgm:spPr/>
      <dgm:t>
        <a:bodyPr/>
        <a:lstStyle/>
        <a:p>
          <a:r>
            <a:rPr lang="zh-CN" altLang="en-US" sz="1800" b="1" dirty="0" smtClean="0"/>
            <a:t>优秀</a:t>
          </a:r>
          <a:endParaRPr lang="zh-CN" altLang="en-US" sz="1800" b="1" dirty="0"/>
        </a:p>
      </dgm:t>
    </dgm:pt>
    <dgm:pt modelId="{FF092D72-C430-4EBB-9FA6-DCC7731A98C1}" type="parTrans" cxnId="{214CD984-47F3-4247-991F-113FA94BC710}">
      <dgm:prSet/>
      <dgm:spPr/>
      <dgm:t>
        <a:bodyPr/>
        <a:lstStyle/>
        <a:p>
          <a:endParaRPr lang="zh-CN" altLang="en-US" sz="800" b="1"/>
        </a:p>
      </dgm:t>
    </dgm:pt>
    <dgm:pt modelId="{68D5F905-9A67-41FF-8FEE-71A892914B64}" type="sibTrans" cxnId="{214CD984-47F3-4247-991F-113FA94BC710}">
      <dgm:prSet/>
      <dgm:spPr/>
      <dgm:t>
        <a:bodyPr/>
        <a:lstStyle/>
        <a:p>
          <a:endParaRPr lang="zh-CN" altLang="en-US" sz="800" b="1"/>
        </a:p>
      </dgm:t>
    </dgm:pt>
    <dgm:pt modelId="{1032DC2C-7463-475E-A0BF-385E59B262E8}">
      <dgm:prSet phldrT="[文本]" custT="1"/>
      <dgm:spPr/>
      <dgm:t>
        <a:bodyPr/>
        <a:lstStyle/>
        <a:p>
          <a:r>
            <a:rPr lang="zh-CN" altLang="en-US" sz="1800" b="1" dirty="0" smtClean="0"/>
            <a:t>生存</a:t>
          </a:r>
          <a:endParaRPr lang="zh-CN" altLang="en-US" sz="1800" b="1" dirty="0"/>
        </a:p>
      </dgm:t>
    </dgm:pt>
    <dgm:pt modelId="{27C115D7-9C03-4610-B330-B1F7C02365DC}" type="parTrans" cxnId="{C2114A3D-4E37-4C5E-A6AE-B0E777C5B4E1}">
      <dgm:prSet/>
      <dgm:spPr/>
      <dgm:t>
        <a:bodyPr/>
        <a:lstStyle/>
        <a:p>
          <a:endParaRPr lang="zh-CN" altLang="en-US" sz="800" b="1"/>
        </a:p>
      </dgm:t>
    </dgm:pt>
    <dgm:pt modelId="{156D50F5-6118-4830-AD80-CCA933A2D839}" type="sibTrans" cxnId="{C2114A3D-4E37-4C5E-A6AE-B0E777C5B4E1}">
      <dgm:prSet/>
      <dgm:spPr/>
      <dgm:t>
        <a:bodyPr/>
        <a:lstStyle/>
        <a:p>
          <a:endParaRPr lang="zh-CN" altLang="en-US" sz="800" b="1"/>
        </a:p>
      </dgm:t>
    </dgm:pt>
    <dgm:pt modelId="{21CD00EA-EC89-44BA-9BB2-BB670704559E}" type="pres">
      <dgm:prSet presAssocID="{A3E64DCA-1E91-4895-8648-4D88794D4159}" presName="composite" presStyleCnt="0">
        <dgm:presLayoutVars>
          <dgm:chMax val="5"/>
          <dgm:dir/>
          <dgm:resizeHandles val="exact"/>
        </dgm:presLayoutVars>
      </dgm:prSet>
      <dgm:spPr/>
    </dgm:pt>
    <dgm:pt modelId="{9177FA08-5A7B-4B68-A08F-004C1B3E1784}" type="pres">
      <dgm:prSet presAssocID="{FF9BB0E3-2F51-460A-947A-B97339E07D40}" presName="circle1" presStyleLbl="lnNode1" presStyleIdx="0" presStyleCnt="3"/>
      <dgm:spPr/>
    </dgm:pt>
    <dgm:pt modelId="{33EB148E-B9AB-4100-B301-429338E07F3E}" type="pres">
      <dgm:prSet presAssocID="{FF9BB0E3-2F51-460A-947A-B97339E07D40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99105-8C3A-4D76-9A78-5C3183415D07}" type="pres">
      <dgm:prSet presAssocID="{FF9BB0E3-2F51-460A-947A-B97339E07D40}" presName="line1" presStyleLbl="callout" presStyleIdx="0" presStyleCnt="6"/>
      <dgm:spPr>
        <a:ln>
          <a:solidFill>
            <a:schemeClr val="accent3"/>
          </a:solidFill>
        </a:ln>
      </dgm:spPr>
    </dgm:pt>
    <dgm:pt modelId="{3610C87D-BDE0-447F-A311-9C4013D83A06}" type="pres">
      <dgm:prSet presAssocID="{FF9BB0E3-2F51-460A-947A-B97339E07D40}" presName="d1" presStyleLbl="callout" presStyleIdx="1" presStyleCnt="6"/>
      <dgm:spPr>
        <a:ln>
          <a:solidFill>
            <a:schemeClr val="accent3"/>
          </a:solidFill>
        </a:ln>
      </dgm:spPr>
    </dgm:pt>
    <dgm:pt modelId="{867CE079-89F7-4F50-B500-7242F117D093}" type="pres">
      <dgm:prSet presAssocID="{E08ACAB5-1A0A-437B-84F0-C3CEF6657F8B}" presName="circle2" presStyleLbl="lnNode1" presStyleIdx="1" presStyleCnt="3"/>
      <dgm:spPr/>
    </dgm:pt>
    <dgm:pt modelId="{A7246133-2870-40EF-BA6C-E5B961F8C7B5}" type="pres">
      <dgm:prSet presAssocID="{E08ACAB5-1A0A-437B-84F0-C3CEF6657F8B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E73C4-FDD2-492F-BEE1-1F7AC6AB79E6}" type="pres">
      <dgm:prSet presAssocID="{E08ACAB5-1A0A-437B-84F0-C3CEF6657F8B}" presName="line2" presStyleLbl="callout" presStyleIdx="2" presStyleCnt="6"/>
      <dgm:spPr>
        <a:ln>
          <a:solidFill>
            <a:schemeClr val="accent3"/>
          </a:solidFill>
        </a:ln>
      </dgm:spPr>
    </dgm:pt>
    <dgm:pt modelId="{9EFF8050-8B86-4AAD-A11B-40B508FB5549}" type="pres">
      <dgm:prSet presAssocID="{E08ACAB5-1A0A-437B-84F0-C3CEF6657F8B}" presName="d2" presStyleLbl="callout" presStyleIdx="3" presStyleCnt="6"/>
      <dgm:spPr>
        <a:ln>
          <a:solidFill>
            <a:schemeClr val="accent3"/>
          </a:solidFill>
        </a:ln>
      </dgm:spPr>
    </dgm:pt>
    <dgm:pt modelId="{C3245620-E6FB-4DDF-A493-7761A7743DD0}" type="pres">
      <dgm:prSet presAssocID="{1032DC2C-7463-475E-A0BF-385E59B262E8}" presName="circle3" presStyleLbl="lnNode1" presStyleIdx="2" presStyleCnt="3"/>
      <dgm:spPr/>
    </dgm:pt>
    <dgm:pt modelId="{CC967CA3-0784-4233-987A-970BB9E600A3}" type="pres">
      <dgm:prSet presAssocID="{1032DC2C-7463-475E-A0BF-385E59B262E8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80F6A6-EF1D-4F72-A331-A1B57C8C981F}" type="pres">
      <dgm:prSet presAssocID="{1032DC2C-7463-475E-A0BF-385E59B262E8}" presName="line3" presStyleLbl="callout" presStyleIdx="4" presStyleCnt="6"/>
      <dgm:spPr>
        <a:ln>
          <a:solidFill>
            <a:schemeClr val="accent3"/>
          </a:solidFill>
        </a:ln>
      </dgm:spPr>
    </dgm:pt>
    <dgm:pt modelId="{349A9487-21A7-45E3-A328-E5E580BBB946}" type="pres">
      <dgm:prSet presAssocID="{1032DC2C-7463-475E-A0BF-385E59B262E8}" presName="d3" presStyleLbl="callout" presStyleIdx="5" presStyleCnt="6"/>
      <dgm:spPr>
        <a:ln>
          <a:solidFill>
            <a:schemeClr val="accent3"/>
          </a:solidFill>
        </a:ln>
      </dgm:spPr>
    </dgm:pt>
  </dgm:ptLst>
  <dgm:cxnLst>
    <dgm:cxn modelId="{5EABC276-EF74-44A3-8686-161314E9E3EA}" type="presOf" srcId="{E08ACAB5-1A0A-437B-84F0-C3CEF6657F8B}" destId="{A7246133-2870-40EF-BA6C-E5B961F8C7B5}" srcOrd="0" destOrd="0" presId="urn:microsoft.com/office/officeart/2005/8/layout/target1"/>
    <dgm:cxn modelId="{6FF01A7B-445E-4DAE-A5B0-77CAEDAD5688}" type="presOf" srcId="{1032DC2C-7463-475E-A0BF-385E59B262E8}" destId="{CC967CA3-0784-4233-987A-970BB9E600A3}" srcOrd="0" destOrd="0" presId="urn:microsoft.com/office/officeart/2005/8/layout/target1"/>
    <dgm:cxn modelId="{C2114A3D-4E37-4C5E-A6AE-B0E777C5B4E1}" srcId="{A3E64DCA-1E91-4895-8648-4D88794D4159}" destId="{1032DC2C-7463-475E-A0BF-385E59B262E8}" srcOrd="2" destOrd="0" parTransId="{27C115D7-9C03-4610-B330-B1F7C02365DC}" sibTransId="{156D50F5-6118-4830-AD80-CCA933A2D839}"/>
    <dgm:cxn modelId="{F283E123-A5E9-4893-8439-1A397D35DC99}" srcId="{A3E64DCA-1E91-4895-8648-4D88794D4159}" destId="{FF9BB0E3-2F51-460A-947A-B97339E07D40}" srcOrd="0" destOrd="0" parTransId="{1D2FADF3-71FE-4996-8CE7-5648E3D4E5A2}" sibTransId="{97748724-E566-45AD-AFA7-371FCCED09E6}"/>
    <dgm:cxn modelId="{B8F96336-B273-4505-BEB4-E54872B58035}" type="presOf" srcId="{FF9BB0E3-2F51-460A-947A-B97339E07D40}" destId="{33EB148E-B9AB-4100-B301-429338E07F3E}" srcOrd="0" destOrd="0" presId="urn:microsoft.com/office/officeart/2005/8/layout/target1"/>
    <dgm:cxn modelId="{22F45E24-1553-4841-9C6E-C148F4DEE637}" type="presOf" srcId="{A3E64DCA-1E91-4895-8648-4D88794D4159}" destId="{21CD00EA-EC89-44BA-9BB2-BB670704559E}" srcOrd="0" destOrd="0" presId="urn:microsoft.com/office/officeart/2005/8/layout/target1"/>
    <dgm:cxn modelId="{214CD984-47F3-4247-991F-113FA94BC710}" srcId="{A3E64DCA-1E91-4895-8648-4D88794D4159}" destId="{E08ACAB5-1A0A-437B-84F0-C3CEF6657F8B}" srcOrd="1" destOrd="0" parTransId="{FF092D72-C430-4EBB-9FA6-DCC7731A98C1}" sibTransId="{68D5F905-9A67-41FF-8FEE-71A892914B64}"/>
    <dgm:cxn modelId="{C6F12F89-4AD4-4F5E-AF57-8160ED40DAFB}" type="presParOf" srcId="{21CD00EA-EC89-44BA-9BB2-BB670704559E}" destId="{9177FA08-5A7B-4B68-A08F-004C1B3E1784}" srcOrd="0" destOrd="0" presId="urn:microsoft.com/office/officeart/2005/8/layout/target1"/>
    <dgm:cxn modelId="{7A30ADFD-6C34-45A3-8BCE-F503D8F19F99}" type="presParOf" srcId="{21CD00EA-EC89-44BA-9BB2-BB670704559E}" destId="{33EB148E-B9AB-4100-B301-429338E07F3E}" srcOrd="1" destOrd="0" presId="urn:microsoft.com/office/officeart/2005/8/layout/target1"/>
    <dgm:cxn modelId="{F9A0B3AE-0EE4-4E42-9EA2-624340D6C767}" type="presParOf" srcId="{21CD00EA-EC89-44BA-9BB2-BB670704559E}" destId="{FE999105-8C3A-4D76-9A78-5C3183415D07}" srcOrd="2" destOrd="0" presId="urn:microsoft.com/office/officeart/2005/8/layout/target1"/>
    <dgm:cxn modelId="{DD42132A-1960-4E30-9D1F-5130DE88B233}" type="presParOf" srcId="{21CD00EA-EC89-44BA-9BB2-BB670704559E}" destId="{3610C87D-BDE0-447F-A311-9C4013D83A06}" srcOrd="3" destOrd="0" presId="urn:microsoft.com/office/officeart/2005/8/layout/target1"/>
    <dgm:cxn modelId="{E8367711-5E27-4121-B4CF-E6A80B1C194A}" type="presParOf" srcId="{21CD00EA-EC89-44BA-9BB2-BB670704559E}" destId="{867CE079-89F7-4F50-B500-7242F117D093}" srcOrd="4" destOrd="0" presId="urn:microsoft.com/office/officeart/2005/8/layout/target1"/>
    <dgm:cxn modelId="{7DEB9400-64D5-40B6-A0DC-E09A0B6C2517}" type="presParOf" srcId="{21CD00EA-EC89-44BA-9BB2-BB670704559E}" destId="{A7246133-2870-40EF-BA6C-E5B961F8C7B5}" srcOrd="5" destOrd="0" presId="urn:microsoft.com/office/officeart/2005/8/layout/target1"/>
    <dgm:cxn modelId="{43C59290-1B85-4654-AF13-F9034BDFB912}" type="presParOf" srcId="{21CD00EA-EC89-44BA-9BB2-BB670704559E}" destId="{543E73C4-FDD2-492F-BEE1-1F7AC6AB79E6}" srcOrd="6" destOrd="0" presId="urn:microsoft.com/office/officeart/2005/8/layout/target1"/>
    <dgm:cxn modelId="{43ED05C9-3C60-4EE5-82E2-04B7EAD6C882}" type="presParOf" srcId="{21CD00EA-EC89-44BA-9BB2-BB670704559E}" destId="{9EFF8050-8B86-4AAD-A11B-40B508FB5549}" srcOrd="7" destOrd="0" presId="urn:microsoft.com/office/officeart/2005/8/layout/target1"/>
    <dgm:cxn modelId="{141D50A1-C092-4610-A083-F2CC9EA7D061}" type="presParOf" srcId="{21CD00EA-EC89-44BA-9BB2-BB670704559E}" destId="{C3245620-E6FB-4DDF-A493-7761A7743DD0}" srcOrd="8" destOrd="0" presId="urn:microsoft.com/office/officeart/2005/8/layout/target1"/>
    <dgm:cxn modelId="{67505419-DE5A-4732-BA42-F975AF52E5F3}" type="presParOf" srcId="{21CD00EA-EC89-44BA-9BB2-BB670704559E}" destId="{CC967CA3-0784-4233-987A-970BB9E600A3}" srcOrd="9" destOrd="0" presId="urn:microsoft.com/office/officeart/2005/8/layout/target1"/>
    <dgm:cxn modelId="{3194DBD2-957A-49EB-BBAA-CA9FF698F62E}" type="presParOf" srcId="{21CD00EA-EC89-44BA-9BB2-BB670704559E}" destId="{1F80F6A6-EF1D-4F72-A331-A1B57C8C981F}" srcOrd="10" destOrd="0" presId="urn:microsoft.com/office/officeart/2005/8/layout/target1"/>
    <dgm:cxn modelId="{3DA9DE5B-CBB9-4A61-B7D9-01F19CD3C860}" type="presParOf" srcId="{21CD00EA-EC89-44BA-9BB2-BB670704559E}" destId="{349A9487-21A7-45E3-A328-E5E580BBB946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F577AD69-4819-46D5-869B-0D39843A2D3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AC89B574-0B73-4C9E-A00F-B8FB57EBEDC4}" type="parTrans" cxnId="{3B6F5818-22BA-4BBE-A6C3-197618E703E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729C0BF-1914-43CB-9030-76CD67C1B3A0}" type="sibTrans" cxnId="{3B6F5818-22BA-4BBE-A6C3-197618E703E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2B3F71-1447-4582-A2BD-910CC74E3F9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A7728AE3-9B73-4280-8B2F-9E44D0D79DCD}" type="parTrans" cxnId="{B1BDA2D7-5FCD-402D-8CFE-FFD34D972F24}">
      <dgm:prSet/>
      <dgm:spPr/>
      <dgm:t>
        <a:bodyPr/>
        <a:lstStyle/>
        <a:p>
          <a:endParaRPr lang="zh-CN" altLang="en-US"/>
        </a:p>
      </dgm:t>
    </dgm:pt>
    <dgm:pt modelId="{C3099529-15B7-4E9C-AC05-7304903D7362}" type="sibTrans" cxnId="{B1BDA2D7-5FCD-402D-8CFE-FFD34D972F2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898BC2B4-B7D4-4CCD-8346-9D9A43DA43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应用整合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AA02B5-25FA-41BD-8A45-EDC7341A3D7D}" type="parTrans" cxnId="{8B095BF6-00C1-423A-B068-2E3FB5263E91}">
      <dgm:prSet/>
      <dgm:spPr/>
      <dgm:t>
        <a:bodyPr/>
        <a:lstStyle/>
        <a:p>
          <a:endParaRPr lang="zh-CN" altLang="en-US"/>
        </a:p>
      </dgm:t>
    </dgm:pt>
    <dgm:pt modelId="{C6B049EA-C199-47F5-823E-38E6A71E5E93}" type="sibTrans" cxnId="{8B095BF6-00C1-423A-B068-2E3FB5263E91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A84CB2A-386F-4200-8B71-E04AC2FF8746}">
      <dgm:prSet phldrT="[文本]"/>
      <dgm:spPr/>
      <dgm:t>
        <a:bodyPr/>
        <a:lstStyle/>
        <a:p>
          <a:r>
            <a:rPr lang="zh-CN" altLang="en-US" b="1" smtClean="0">
              <a:solidFill>
                <a:schemeClr val="tx1"/>
              </a:solidFill>
            </a:rPr>
            <a:t>领域模型</a:t>
          </a:r>
          <a:endParaRPr lang="zh-CN" altLang="en-US" b="1" dirty="0">
            <a:solidFill>
              <a:schemeClr val="tx1"/>
            </a:solidFill>
          </a:endParaRPr>
        </a:p>
      </dgm:t>
    </dgm:pt>
    <dgm:pt modelId="{06175440-EACA-4DF5-BD65-76430D93FFCC}" type="parTrans" cxnId="{89510524-2E11-4DB0-A48C-C7FA4814931D}">
      <dgm:prSet/>
      <dgm:spPr/>
      <dgm:t>
        <a:bodyPr/>
        <a:lstStyle/>
        <a:p>
          <a:endParaRPr lang="zh-CN" altLang="en-US"/>
        </a:p>
      </dgm:t>
    </dgm:pt>
    <dgm:pt modelId="{DDBC959C-EABF-4715-9689-5A52FCE1D54A}" type="sibTrans" cxnId="{89510524-2E11-4DB0-A48C-C7FA4814931D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8BF5479-EDAE-474E-8F28-F7FFBC11B430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85411-B182-429E-9CE0-1353202366BE}" type="pres">
      <dgm:prSet presAssocID="{F577AD69-4819-46D5-869B-0D39843A2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3D324-3B17-4C20-B574-81D8EB8D3C70}" type="pres">
      <dgm:prSet presAssocID="{F577AD69-4819-46D5-869B-0D39843A2D31}" presName="spNode" presStyleCnt="0"/>
      <dgm:spPr/>
    </dgm:pt>
    <dgm:pt modelId="{94C8F7B9-8F60-4C50-9910-C69C688E0F28}" type="pres">
      <dgm:prSet presAssocID="{F729C0BF-1914-43CB-9030-76CD67C1B3A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A3261746-8BE6-405D-968C-097B3378DA2A}" type="pres">
      <dgm:prSet presAssocID="{392B3F71-1447-4582-A2BD-910CC74E3F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1111-8556-4A57-B7BF-45E32183B7E8}" type="pres">
      <dgm:prSet presAssocID="{392B3F71-1447-4582-A2BD-910CC74E3F91}" presName="spNode" presStyleCnt="0"/>
      <dgm:spPr/>
    </dgm:pt>
    <dgm:pt modelId="{9D1FACB7-F020-45C7-B093-238CFF24E53B}" type="pres">
      <dgm:prSet presAssocID="{C3099529-15B7-4E9C-AC05-7304903D736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D74FEF1-1BAF-408B-B20D-BDD529870FE7}" type="pres">
      <dgm:prSet presAssocID="{898BC2B4-B7D4-4CCD-8346-9D9A43DA43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3EC4F-778F-4023-BF6C-D0CC10ABB56C}" type="pres">
      <dgm:prSet presAssocID="{898BC2B4-B7D4-4CCD-8346-9D9A43DA4376}" presName="spNode" presStyleCnt="0"/>
      <dgm:spPr/>
    </dgm:pt>
    <dgm:pt modelId="{C1F1783E-C2CD-4FDD-8D1D-960526FBF960}" type="pres">
      <dgm:prSet presAssocID="{C6B049EA-C199-47F5-823E-38E6A71E5E9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E7364FD-39B6-491E-A350-568112072B7F}" type="pres">
      <dgm:prSet presAssocID="{AA84CB2A-386F-4200-8B71-E04AC2FF8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2EC09-1D07-4815-A960-176A98F36810}" type="pres">
      <dgm:prSet presAssocID="{AA84CB2A-386F-4200-8B71-E04AC2FF8746}" presName="spNode" presStyleCnt="0"/>
      <dgm:spPr/>
    </dgm:pt>
    <dgm:pt modelId="{61D5301A-3F1B-4E22-91C0-1BF2F73F4F7C}" type="pres">
      <dgm:prSet presAssocID="{DDBC959C-EABF-4715-9689-5A52FCE1D54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636EF7E-87FE-469B-9228-B28EED09F75C}" type="presOf" srcId="{AA84CB2A-386F-4200-8B71-E04AC2FF8746}" destId="{FE7364FD-39B6-491E-A350-568112072B7F}" srcOrd="0" destOrd="0" presId="urn:microsoft.com/office/officeart/2005/8/layout/cycle5"/>
    <dgm:cxn modelId="{6B30F9DA-FA47-480C-AE9E-410780B4E8BC}" type="presOf" srcId="{C3099529-15B7-4E9C-AC05-7304903D7362}" destId="{9D1FACB7-F020-45C7-B093-238CFF24E53B}" srcOrd="0" destOrd="0" presId="urn:microsoft.com/office/officeart/2005/8/layout/cycle5"/>
    <dgm:cxn modelId="{B1BDA2D7-5FCD-402D-8CFE-FFD34D972F24}" srcId="{3EB51D81-6CB8-4CDE-A8FF-FB79C5CBD6B4}" destId="{392B3F71-1447-4582-A2BD-910CC74E3F91}" srcOrd="1" destOrd="0" parTransId="{A7728AE3-9B73-4280-8B2F-9E44D0D79DCD}" sibTransId="{C3099529-15B7-4E9C-AC05-7304903D7362}"/>
    <dgm:cxn modelId="{17862D58-8C9A-4A9F-A45E-56015AFAEF5E}" type="presOf" srcId="{C6B049EA-C199-47F5-823E-38E6A71E5E93}" destId="{C1F1783E-C2CD-4FDD-8D1D-960526FBF960}" srcOrd="0" destOrd="0" presId="urn:microsoft.com/office/officeart/2005/8/layout/cycle5"/>
    <dgm:cxn modelId="{ADFCC60D-E08B-4816-BAA1-7F37F2E98765}" type="presOf" srcId="{898BC2B4-B7D4-4CCD-8346-9D9A43DA4376}" destId="{CD74FEF1-1BAF-408B-B20D-BDD529870FE7}" srcOrd="0" destOrd="0" presId="urn:microsoft.com/office/officeart/2005/8/layout/cycle5"/>
    <dgm:cxn modelId="{B4638CDE-4D97-4901-ADF8-ED66436601B6}" type="presOf" srcId="{DDBC959C-EABF-4715-9689-5A52FCE1D54A}" destId="{61D5301A-3F1B-4E22-91C0-1BF2F73F4F7C}" srcOrd="0" destOrd="0" presId="urn:microsoft.com/office/officeart/2005/8/layout/cycle5"/>
    <dgm:cxn modelId="{E291A447-0E9A-4AB6-A0EB-D6C039383A41}" type="presOf" srcId="{392B3F71-1447-4582-A2BD-910CC74E3F91}" destId="{A3261746-8BE6-405D-968C-097B3378DA2A}" srcOrd="0" destOrd="0" presId="urn:microsoft.com/office/officeart/2005/8/layout/cycle5"/>
    <dgm:cxn modelId="{8B095BF6-00C1-423A-B068-2E3FB5263E91}" srcId="{3EB51D81-6CB8-4CDE-A8FF-FB79C5CBD6B4}" destId="{898BC2B4-B7D4-4CCD-8346-9D9A43DA4376}" srcOrd="2" destOrd="0" parTransId="{F9AA02B5-25FA-41BD-8A45-EDC7341A3D7D}" sibTransId="{C6B049EA-C199-47F5-823E-38E6A71E5E93}"/>
    <dgm:cxn modelId="{EC9E5E59-FD2C-4C9C-8B45-019DA47AD3D5}" type="presOf" srcId="{F729C0BF-1914-43CB-9030-76CD67C1B3A0}" destId="{94C8F7B9-8F60-4C50-9910-C69C688E0F28}" srcOrd="0" destOrd="0" presId="urn:microsoft.com/office/officeart/2005/8/layout/cycle5"/>
    <dgm:cxn modelId="{91E5DD16-3A00-40C7-A2BA-CBE1E88540F2}" type="presOf" srcId="{F577AD69-4819-46D5-869B-0D39843A2D31}" destId="{03385411-B182-429E-9CE0-1353202366BE}" srcOrd="0" destOrd="0" presId="urn:microsoft.com/office/officeart/2005/8/layout/cycle5"/>
    <dgm:cxn modelId="{89510524-2E11-4DB0-A48C-C7FA4814931D}" srcId="{3EB51D81-6CB8-4CDE-A8FF-FB79C5CBD6B4}" destId="{AA84CB2A-386F-4200-8B71-E04AC2FF8746}" srcOrd="3" destOrd="0" parTransId="{06175440-EACA-4DF5-BD65-76430D93FFCC}" sibTransId="{DDBC959C-EABF-4715-9689-5A52FCE1D54A}"/>
    <dgm:cxn modelId="{554BDC22-0F5E-41B9-A5B4-B2AAADB3BCC0}" type="presOf" srcId="{3EB51D81-6CB8-4CDE-A8FF-FB79C5CBD6B4}" destId="{A8BF5479-EDAE-474E-8F28-F7FFBC11B430}" srcOrd="0" destOrd="0" presId="urn:microsoft.com/office/officeart/2005/8/layout/cycle5"/>
    <dgm:cxn modelId="{3B6F5818-22BA-4BBE-A6C3-197618E703E4}" srcId="{3EB51D81-6CB8-4CDE-A8FF-FB79C5CBD6B4}" destId="{F577AD69-4819-46D5-869B-0D39843A2D31}" srcOrd="0" destOrd="0" parTransId="{AC89B574-0B73-4C9E-A00F-B8FB57EBEDC4}" sibTransId="{F729C0BF-1914-43CB-9030-76CD67C1B3A0}"/>
    <dgm:cxn modelId="{16FE4E11-D0CE-4BB6-9589-98DEC1D6762D}" type="presParOf" srcId="{A8BF5479-EDAE-474E-8F28-F7FFBC11B430}" destId="{03385411-B182-429E-9CE0-1353202366BE}" srcOrd="0" destOrd="0" presId="urn:microsoft.com/office/officeart/2005/8/layout/cycle5"/>
    <dgm:cxn modelId="{6C6228D0-32C3-4700-87F0-4511A02DB00C}" type="presParOf" srcId="{A8BF5479-EDAE-474E-8F28-F7FFBC11B430}" destId="{CC73D324-3B17-4C20-B574-81D8EB8D3C70}" srcOrd="1" destOrd="0" presId="urn:microsoft.com/office/officeart/2005/8/layout/cycle5"/>
    <dgm:cxn modelId="{8CDB880C-ED45-43A3-BA72-DF7FCAADE84D}" type="presParOf" srcId="{A8BF5479-EDAE-474E-8F28-F7FFBC11B430}" destId="{94C8F7B9-8F60-4C50-9910-C69C688E0F28}" srcOrd="2" destOrd="0" presId="urn:microsoft.com/office/officeart/2005/8/layout/cycle5"/>
    <dgm:cxn modelId="{B5E6B366-D075-4DE0-8EC8-27E27B182FE3}" type="presParOf" srcId="{A8BF5479-EDAE-474E-8F28-F7FFBC11B430}" destId="{A3261746-8BE6-405D-968C-097B3378DA2A}" srcOrd="3" destOrd="0" presId="urn:microsoft.com/office/officeart/2005/8/layout/cycle5"/>
    <dgm:cxn modelId="{82FD4E8F-49C2-4E86-9FD8-A20AE6CB02B3}" type="presParOf" srcId="{A8BF5479-EDAE-474E-8F28-F7FFBC11B430}" destId="{E3231111-8556-4A57-B7BF-45E32183B7E8}" srcOrd="4" destOrd="0" presId="urn:microsoft.com/office/officeart/2005/8/layout/cycle5"/>
    <dgm:cxn modelId="{417A76B9-3072-4D0D-871C-F3E01998D35D}" type="presParOf" srcId="{A8BF5479-EDAE-474E-8F28-F7FFBC11B430}" destId="{9D1FACB7-F020-45C7-B093-238CFF24E53B}" srcOrd="5" destOrd="0" presId="urn:microsoft.com/office/officeart/2005/8/layout/cycle5"/>
    <dgm:cxn modelId="{A9D1332A-F3CC-4D57-82D1-6DEC0A41C44F}" type="presParOf" srcId="{A8BF5479-EDAE-474E-8F28-F7FFBC11B430}" destId="{CD74FEF1-1BAF-408B-B20D-BDD529870FE7}" srcOrd="6" destOrd="0" presId="urn:microsoft.com/office/officeart/2005/8/layout/cycle5"/>
    <dgm:cxn modelId="{185B2901-5190-4D72-B555-79B85524C3D3}" type="presParOf" srcId="{A8BF5479-EDAE-474E-8F28-F7FFBC11B430}" destId="{5603EC4F-778F-4023-BF6C-D0CC10ABB56C}" srcOrd="7" destOrd="0" presId="urn:microsoft.com/office/officeart/2005/8/layout/cycle5"/>
    <dgm:cxn modelId="{BAC7DC5F-EF92-4925-93CE-BF6798DEB94D}" type="presParOf" srcId="{A8BF5479-EDAE-474E-8F28-F7FFBC11B430}" destId="{C1F1783E-C2CD-4FDD-8D1D-960526FBF960}" srcOrd="8" destOrd="0" presId="urn:microsoft.com/office/officeart/2005/8/layout/cycle5"/>
    <dgm:cxn modelId="{87891E6D-2824-4559-81D5-09DEF76F9FD3}" type="presParOf" srcId="{A8BF5479-EDAE-474E-8F28-F7FFBC11B430}" destId="{FE7364FD-39B6-491E-A350-568112072B7F}" srcOrd="9" destOrd="0" presId="urn:microsoft.com/office/officeart/2005/8/layout/cycle5"/>
    <dgm:cxn modelId="{C6FA904B-A2C7-4D50-A261-63C1E1AA7D64}" type="presParOf" srcId="{A8BF5479-EDAE-474E-8F28-F7FFBC11B430}" destId="{1722EC09-1D07-4815-A960-176A98F36810}" srcOrd="10" destOrd="0" presId="urn:microsoft.com/office/officeart/2005/8/layout/cycle5"/>
    <dgm:cxn modelId="{E02144DF-F8BE-4C08-8C27-DAC9AD26D76E}" type="presParOf" srcId="{A8BF5479-EDAE-474E-8F28-F7FFBC11B430}" destId="{61D5301A-3F1B-4E22-91C0-1BF2F73F4F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03F93FF5-F971-4B2E-BAAB-A9FCC6EBA60E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业务单元</a:t>
          </a:r>
          <a:endParaRPr lang="zh-CN" altLang="en-US" b="1" dirty="0">
            <a:solidFill>
              <a:schemeClr val="tx1"/>
            </a:solidFill>
          </a:endParaRPr>
        </a:p>
      </dgm:t>
    </dgm:pt>
    <dgm:pt modelId="{F0EE406C-75B9-44D3-A4BC-8F61E9FAE414}" type="parTrans" cxnId="{0C413C4A-04E5-42AA-8114-2EFC12EF9D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ABD493-C6F5-4BE1-ACD7-00C500918264}" type="sibTrans" cxnId="{0C413C4A-04E5-42AA-8114-2EFC12EF9DB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26A2E984-DC67-498B-A1A3-B5C71A8EBFD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960CC2F9-0446-45B5-98F8-5274AB54496E}" type="parTrans" cxnId="{1A01E10D-FE91-47EA-A3B2-0A5CB7A4B6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E95AE3-FEB2-4308-BA40-A4B60A8DDE23}" type="sibTrans" cxnId="{1A01E10D-FE91-47EA-A3B2-0A5CB7A4B68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C0286034-0364-418F-BA60-EAD358B7501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业务方案</a:t>
          </a:r>
          <a:endParaRPr lang="zh-CN" altLang="en-US" b="1" dirty="0">
            <a:solidFill>
              <a:schemeClr val="tx1"/>
            </a:solidFill>
          </a:endParaRPr>
        </a:p>
      </dgm:t>
    </dgm:pt>
    <dgm:pt modelId="{DE7947A0-EEC9-4210-A5DA-0DCC95B20B6B}" type="parTrans" cxnId="{056C14B7-4B5A-4490-A86F-70FA91402FB2}">
      <dgm:prSet/>
      <dgm:spPr/>
      <dgm:t>
        <a:bodyPr/>
        <a:lstStyle/>
        <a:p>
          <a:endParaRPr lang="zh-CN" altLang="en-US"/>
        </a:p>
      </dgm:t>
    </dgm:pt>
    <dgm:pt modelId="{60AEBA25-13E2-4A84-8B81-821982C23EB9}" type="sibTrans" cxnId="{056C14B7-4B5A-4490-A86F-70FA91402FB2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014D01F-656B-4A3E-8BB3-91CF75204026}">
      <dgm:prSet phldrT="[文本]"/>
      <dgm:spPr/>
      <dgm:t>
        <a:bodyPr/>
        <a:lstStyle/>
        <a:p>
          <a:r>
            <a:rPr lang="zh-CN" altLang="en-US" b="1" smtClean="0">
              <a:solidFill>
                <a:schemeClr val="tx1"/>
              </a:solidFill>
            </a:rPr>
            <a:t>业务交互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584D18-71AF-40FC-8D0C-42844F220351}" type="parTrans" cxnId="{EEA31666-8376-46E3-AB55-9D8DB54C8630}">
      <dgm:prSet/>
      <dgm:spPr/>
      <dgm:t>
        <a:bodyPr/>
        <a:lstStyle/>
        <a:p>
          <a:endParaRPr lang="zh-CN" altLang="en-US"/>
        </a:p>
      </dgm:t>
    </dgm:pt>
    <dgm:pt modelId="{13BD7FAA-3B07-4004-8FEF-9C70D3FB3B6F}" type="sibTrans" cxnId="{EEA31666-8376-46E3-AB55-9D8DB54C8630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1176FE1-9847-4BF1-AD34-7F03CA6193D2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CB8ED7-A20A-47E1-AE98-0BE402F0BF0B}" type="pres">
      <dgm:prSet presAssocID="{03F93FF5-F971-4B2E-BAAB-A9FCC6EBA6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A82E0-E2F4-4E94-983D-360054584E0C}" type="pres">
      <dgm:prSet presAssocID="{03F93FF5-F971-4B2E-BAAB-A9FCC6EBA60E}" presName="spNode" presStyleCnt="0"/>
      <dgm:spPr/>
    </dgm:pt>
    <dgm:pt modelId="{E9E72287-9129-401F-B8D7-EAE11A16F714}" type="pres">
      <dgm:prSet presAssocID="{2BABD493-C6F5-4BE1-ACD7-00C50091826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ECA86A9-9C02-464E-9901-3E98D7872015}" type="pres">
      <dgm:prSet presAssocID="{26A2E984-DC67-498B-A1A3-B5C71A8EBF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D318C-2BE8-420F-A08A-EAE9D5B23C2E}" type="pres">
      <dgm:prSet presAssocID="{26A2E984-DC67-498B-A1A3-B5C71A8EBFD6}" presName="spNode" presStyleCnt="0"/>
      <dgm:spPr/>
    </dgm:pt>
    <dgm:pt modelId="{E6AFB919-48D7-4D55-A031-6E563DDF054B}" type="pres">
      <dgm:prSet presAssocID="{48E95AE3-FEB2-4308-BA40-A4B60A8DD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FD143E1-D036-4335-B24A-24B4C341B559}" type="pres">
      <dgm:prSet presAssocID="{3014D01F-656B-4A3E-8BB3-91CF752040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D667-1292-430C-85A8-30C8C07537B0}" type="pres">
      <dgm:prSet presAssocID="{3014D01F-656B-4A3E-8BB3-91CF75204026}" presName="spNode" presStyleCnt="0"/>
      <dgm:spPr/>
    </dgm:pt>
    <dgm:pt modelId="{33A0F95B-9C7E-4010-B768-4BB8EF03AA2B}" type="pres">
      <dgm:prSet presAssocID="{13BD7FAA-3B07-4004-8FEF-9C70D3FB3B6F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364F4126-AE6E-4031-9831-DD62931ABA7A}" type="pres">
      <dgm:prSet presAssocID="{C0286034-0364-418F-BA60-EAD358B750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B00C1-AFC1-4E17-9419-5FB00D539D71}" type="pres">
      <dgm:prSet presAssocID="{C0286034-0364-418F-BA60-EAD358B7501A}" presName="spNode" presStyleCnt="0"/>
      <dgm:spPr/>
    </dgm:pt>
    <dgm:pt modelId="{BAA9531A-2FF2-4659-8BB9-C4E00FD4BE8D}" type="pres">
      <dgm:prSet presAssocID="{60AEBA25-13E2-4A84-8B81-821982C23EB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FE568E6-147F-4103-8021-C7462F88B5BB}" type="presOf" srcId="{26A2E984-DC67-498B-A1A3-B5C71A8EBFD6}" destId="{2ECA86A9-9C02-464E-9901-3E98D7872015}" srcOrd="0" destOrd="0" presId="urn:microsoft.com/office/officeart/2005/8/layout/cycle5"/>
    <dgm:cxn modelId="{1A01E10D-FE91-47EA-A3B2-0A5CB7A4B68E}" srcId="{3EB51D81-6CB8-4CDE-A8FF-FB79C5CBD6B4}" destId="{26A2E984-DC67-498B-A1A3-B5C71A8EBFD6}" srcOrd="1" destOrd="0" parTransId="{960CC2F9-0446-45B5-98F8-5274AB54496E}" sibTransId="{48E95AE3-FEB2-4308-BA40-A4B60A8DDE23}"/>
    <dgm:cxn modelId="{EEA31666-8376-46E3-AB55-9D8DB54C8630}" srcId="{3EB51D81-6CB8-4CDE-A8FF-FB79C5CBD6B4}" destId="{3014D01F-656B-4A3E-8BB3-91CF75204026}" srcOrd="2" destOrd="0" parTransId="{C7584D18-71AF-40FC-8D0C-42844F220351}" sibTransId="{13BD7FAA-3B07-4004-8FEF-9C70D3FB3B6F}"/>
    <dgm:cxn modelId="{A82FD90A-C4A6-4A9D-A0A2-9140AEC64827}" type="presOf" srcId="{48E95AE3-FEB2-4308-BA40-A4B60A8DDE23}" destId="{E6AFB919-48D7-4D55-A031-6E563DDF054B}" srcOrd="0" destOrd="0" presId="urn:microsoft.com/office/officeart/2005/8/layout/cycle5"/>
    <dgm:cxn modelId="{1A0CBC7C-F028-4734-B734-9F1DA9C5C3CD}" type="presOf" srcId="{03F93FF5-F971-4B2E-BAAB-A9FCC6EBA60E}" destId="{A5CB8ED7-A20A-47E1-AE98-0BE402F0BF0B}" srcOrd="0" destOrd="0" presId="urn:microsoft.com/office/officeart/2005/8/layout/cycle5"/>
    <dgm:cxn modelId="{EF6BA9CF-AF60-4F73-8E54-FDA2BF9D26EF}" type="presOf" srcId="{60AEBA25-13E2-4A84-8B81-821982C23EB9}" destId="{BAA9531A-2FF2-4659-8BB9-C4E00FD4BE8D}" srcOrd="0" destOrd="0" presId="urn:microsoft.com/office/officeart/2005/8/layout/cycle5"/>
    <dgm:cxn modelId="{056C14B7-4B5A-4490-A86F-70FA91402FB2}" srcId="{3EB51D81-6CB8-4CDE-A8FF-FB79C5CBD6B4}" destId="{C0286034-0364-418F-BA60-EAD358B7501A}" srcOrd="3" destOrd="0" parTransId="{DE7947A0-EEC9-4210-A5DA-0DCC95B20B6B}" sibTransId="{60AEBA25-13E2-4A84-8B81-821982C23EB9}"/>
    <dgm:cxn modelId="{2EA327A1-C81D-4FD2-9281-BBB4CBE29DFC}" type="presOf" srcId="{13BD7FAA-3B07-4004-8FEF-9C70D3FB3B6F}" destId="{33A0F95B-9C7E-4010-B768-4BB8EF03AA2B}" srcOrd="0" destOrd="0" presId="urn:microsoft.com/office/officeart/2005/8/layout/cycle5"/>
    <dgm:cxn modelId="{683D9FC9-98AF-4191-8D10-9A13879134ED}" type="presOf" srcId="{2BABD493-C6F5-4BE1-ACD7-00C500918264}" destId="{E9E72287-9129-401F-B8D7-EAE11A16F714}" srcOrd="0" destOrd="0" presId="urn:microsoft.com/office/officeart/2005/8/layout/cycle5"/>
    <dgm:cxn modelId="{A22E8E30-B2D7-4850-A794-2002C126CEDD}" type="presOf" srcId="{3014D01F-656B-4A3E-8BB3-91CF75204026}" destId="{CFD143E1-D036-4335-B24A-24B4C341B559}" srcOrd="0" destOrd="0" presId="urn:microsoft.com/office/officeart/2005/8/layout/cycle5"/>
    <dgm:cxn modelId="{0C413C4A-04E5-42AA-8114-2EFC12EF9DBE}" srcId="{3EB51D81-6CB8-4CDE-A8FF-FB79C5CBD6B4}" destId="{03F93FF5-F971-4B2E-BAAB-A9FCC6EBA60E}" srcOrd="0" destOrd="0" parTransId="{F0EE406C-75B9-44D3-A4BC-8F61E9FAE414}" sibTransId="{2BABD493-C6F5-4BE1-ACD7-00C500918264}"/>
    <dgm:cxn modelId="{BA9C017C-910C-47AA-A2DF-3865074F52B1}" type="presOf" srcId="{C0286034-0364-418F-BA60-EAD358B7501A}" destId="{364F4126-AE6E-4031-9831-DD62931ABA7A}" srcOrd="0" destOrd="0" presId="urn:microsoft.com/office/officeart/2005/8/layout/cycle5"/>
    <dgm:cxn modelId="{9F1828D7-1280-41F2-8989-01F6653CCCAA}" type="presOf" srcId="{3EB51D81-6CB8-4CDE-A8FF-FB79C5CBD6B4}" destId="{41176FE1-9847-4BF1-AD34-7F03CA6193D2}" srcOrd="0" destOrd="0" presId="urn:microsoft.com/office/officeart/2005/8/layout/cycle5"/>
    <dgm:cxn modelId="{3A15B4B1-E913-4A89-BC95-0588AAADB9EC}" type="presParOf" srcId="{41176FE1-9847-4BF1-AD34-7F03CA6193D2}" destId="{A5CB8ED7-A20A-47E1-AE98-0BE402F0BF0B}" srcOrd="0" destOrd="0" presId="urn:microsoft.com/office/officeart/2005/8/layout/cycle5"/>
    <dgm:cxn modelId="{FC87BC79-40E6-4AC1-A6F5-B0A2B75ADFC8}" type="presParOf" srcId="{41176FE1-9847-4BF1-AD34-7F03CA6193D2}" destId="{593A82E0-E2F4-4E94-983D-360054584E0C}" srcOrd="1" destOrd="0" presId="urn:microsoft.com/office/officeart/2005/8/layout/cycle5"/>
    <dgm:cxn modelId="{8BCA77C9-3A4C-44E3-A52B-25F3819BA6DB}" type="presParOf" srcId="{41176FE1-9847-4BF1-AD34-7F03CA6193D2}" destId="{E9E72287-9129-401F-B8D7-EAE11A16F714}" srcOrd="2" destOrd="0" presId="urn:microsoft.com/office/officeart/2005/8/layout/cycle5"/>
    <dgm:cxn modelId="{FE101E28-2473-4009-92D0-5F4BFEEB91E2}" type="presParOf" srcId="{41176FE1-9847-4BF1-AD34-7F03CA6193D2}" destId="{2ECA86A9-9C02-464E-9901-3E98D7872015}" srcOrd="3" destOrd="0" presId="urn:microsoft.com/office/officeart/2005/8/layout/cycle5"/>
    <dgm:cxn modelId="{5BB94661-E921-401D-AEF8-F184404AB64C}" type="presParOf" srcId="{41176FE1-9847-4BF1-AD34-7F03CA6193D2}" destId="{F37D318C-2BE8-420F-A08A-EAE9D5B23C2E}" srcOrd="4" destOrd="0" presId="urn:microsoft.com/office/officeart/2005/8/layout/cycle5"/>
    <dgm:cxn modelId="{0561796B-29F2-4480-89C2-A6229B56BF28}" type="presParOf" srcId="{41176FE1-9847-4BF1-AD34-7F03CA6193D2}" destId="{E6AFB919-48D7-4D55-A031-6E563DDF054B}" srcOrd="5" destOrd="0" presId="urn:microsoft.com/office/officeart/2005/8/layout/cycle5"/>
    <dgm:cxn modelId="{0D847F1D-41FD-46EE-B10B-94F734284510}" type="presParOf" srcId="{41176FE1-9847-4BF1-AD34-7F03CA6193D2}" destId="{CFD143E1-D036-4335-B24A-24B4C341B559}" srcOrd="6" destOrd="0" presId="urn:microsoft.com/office/officeart/2005/8/layout/cycle5"/>
    <dgm:cxn modelId="{2D11850F-C45E-451F-AB3D-6A6D3A70B6C2}" type="presParOf" srcId="{41176FE1-9847-4BF1-AD34-7F03CA6193D2}" destId="{296ED667-1292-430C-85A8-30C8C07537B0}" srcOrd="7" destOrd="0" presId="urn:microsoft.com/office/officeart/2005/8/layout/cycle5"/>
    <dgm:cxn modelId="{F6C5444B-D94A-4634-ADF8-63ABA8046B03}" type="presParOf" srcId="{41176FE1-9847-4BF1-AD34-7F03CA6193D2}" destId="{33A0F95B-9C7E-4010-B768-4BB8EF03AA2B}" srcOrd="8" destOrd="0" presId="urn:microsoft.com/office/officeart/2005/8/layout/cycle5"/>
    <dgm:cxn modelId="{FA146281-F093-4791-9FFC-B57C0157E6C4}" type="presParOf" srcId="{41176FE1-9847-4BF1-AD34-7F03CA6193D2}" destId="{364F4126-AE6E-4031-9831-DD62931ABA7A}" srcOrd="9" destOrd="0" presId="urn:microsoft.com/office/officeart/2005/8/layout/cycle5"/>
    <dgm:cxn modelId="{E7EA9387-9853-4279-BB7D-5DE9C5D6DB33}" type="presParOf" srcId="{41176FE1-9847-4BF1-AD34-7F03CA6193D2}" destId="{21AB00C1-AFC1-4E17-9419-5FB00D539D71}" srcOrd="10" destOrd="0" presId="urn:microsoft.com/office/officeart/2005/8/layout/cycle5"/>
    <dgm:cxn modelId="{70D64202-C49B-424C-B255-1FB4C6CDD0AF}" type="presParOf" srcId="{41176FE1-9847-4BF1-AD34-7F03CA6193D2}" destId="{BAA9531A-2FF2-4659-8BB9-C4E00FD4BE8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F577AD69-4819-46D5-869B-0D39843A2D3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AC89B574-0B73-4C9E-A00F-B8FB57EBEDC4}" type="parTrans" cxnId="{3B6F5818-22BA-4BBE-A6C3-197618E703E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729C0BF-1914-43CB-9030-76CD67C1B3A0}" type="sibTrans" cxnId="{3B6F5818-22BA-4BBE-A6C3-197618E703E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2B3F71-1447-4582-A2BD-910CC74E3F9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A7728AE3-9B73-4280-8B2F-9E44D0D79DCD}" type="parTrans" cxnId="{B1BDA2D7-5FCD-402D-8CFE-FFD34D972F24}">
      <dgm:prSet/>
      <dgm:spPr/>
      <dgm:t>
        <a:bodyPr/>
        <a:lstStyle/>
        <a:p>
          <a:endParaRPr lang="zh-CN" altLang="en-US"/>
        </a:p>
      </dgm:t>
    </dgm:pt>
    <dgm:pt modelId="{C3099529-15B7-4E9C-AC05-7304903D7362}" type="sibTrans" cxnId="{B1BDA2D7-5FCD-402D-8CFE-FFD34D972F2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898BC2B4-B7D4-4CCD-8346-9D9A43DA43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应用整合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AA02B5-25FA-41BD-8A45-EDC7341A3D7D}" type="parTrans" cxnId="{8B095BF6-00C1-423A-B068-2E3FB5263E91}">
      <dgm:prSet/>
      <dgm:spPr/>
      <dgm:t>
        <a:bodyPr/>
        <a:lstStyle/>
        <a:p>
          <a:endParaRPr lang="zh-CN" altLang="en-US"/>
        </a:p>
      </dgm:t>
    </dgm:pt>
    <dgm:pt modelId="{C6B049EA-C199-47F5-823E-38E6A71E5E93}" type="sibTrans" cxnId="{8B095BF6-00C1-423A-B068-2E3FB5263E91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A84CB2A-386F-4200-8B71-E04AC2FF874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领域模型</a:t>
          </a:r>
          <a:endParaRPr lang="zh-CN" altLang="en-US" b="1" dirty="0">
            <a:solidFill>
              <a:schemeClr val="tx1"/>
            </a:solidFill>
          </a:endParaRPr>
        </a:p>
      </dgm:t>
    </dgm:pt>
    <dgm:pt modelId="{06175440-EACA-4DF5-BD65-76430D93FFCC}" type="parTrans" cxnId="{89510524-2E11-4DB0-A48C-C7FA4814931D}">
      <dgm:prSet/>
      <dgm:spPr/>
      <dgm:t>
        <a:bodyPr/>
        <a:lstStyle/>
        <a:p>
          <a:endParaRPr lang="zh-CN" altLang="en-US"/>
        </a:p>
      </dgm:t>
    </dgm:pt>
    <dgm:pt modelId="{DDBC959C-EABF-4715-9689-5A52FCE1D54A}" type="sibTrans" cxnId="{89510524-2E11-4DB0-A48C-C7FA4814931D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8BF5479-EDAE-474E-8F28-F7FFBC11B430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85411-B182-429E-9CE0-1353202366BE}" type="pres">
      <dgm:prSet presAssocID="{F577AD69-4819-46D5-869B-0D39843A2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3D324-3B17-4C20-B574-81D8EB8D3C70}" type="pres">
      <dgm:prSet presAssocID="{F577AD69-4819-46D5-869B-0D39843A2D31}" presName="spNode" presStyleCnt="0"/>
      <dgm:spPr/>
    </dgm:pt>
    <dgm:pt modelId="{94C8F7B9-8F60-4C50-9910-C69C688E0F28}" type="pres">
      <dgm:prSet presAssocID="{F729C0BF-1914-43CB-9030-76CD67C1B3A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A3261746-8BE6-405D-968C-097B3378DA2A}" type="pres">
      <dgm:prSet presAssocID="{392B3F71-1447-4582-A2BD-910CC74E3F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1111-8556-4A57-B7BF-45E32183B7E8}" type="pres">
      <dgm:prSet presAssocID="{392B3F71-1447-4582-A2BD-910CC74E3F91}" presName="spNode" presStyleCnt="0"/>
      <dgm:spPr/>
    </dgm:pt>
    <dgm:pt modelId="{9D1FACB7-F020-45C7-B093-238CFF24E53B}" type="pres">
      <dgm:prSet presAssocID="{C3099529-15B7-4E9C-AC05-7304903D736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D74FEF1-1BAF-408B-B20D-BDD529870FE7}" type="pres">
      <dgm:prSet presAssocID="{898BC2B4-B7D4-4CCD-8346-9D9A43DA43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3EC4F-778F-4023-BF6C-D0CC10ABB56C}" type="pres">
      <dgm:prSet presAssocID="{898BC2B4-B7D4-4CCD-8346-9D9A43DA4376}" presName="spNode" presStyleCnt="0"/>
      <dgm:spPr/>
    </dgm:pt>
    <dgm:pt modelId="{C1F1783E-C2CD-4FDD-8D1D-960526FBF960}" type="pres">
      <dgm:prSet presAssocID="{C6B049EA-C199-47F5-823E-38E6A71E5E9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E7364FD-39B6-491E-A350-568112072B7F}" type="pres">
      <dgm:prSet presAssocID="{AA84CB2A-386F-4200-8B71-E04AC2FF8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2EC09-1D07-4815-A960-176A98F36810}" type="pres">
      <dgm:prSet presAssocID="{AA84CB2A-386F-4200-8B71-E04AC2FF8746}" presName="spNode" presStyleCnt="0"/>
      <dgm:spPr/>
    </dgm:pt>
    <dgm:pt modelId="{61D5301A-3F1B-4E22-91C0-1BF2F73F4F7C}" type="pres">
      <dgm:prSet presAssocID="{DDBC959C-EABF-4715-9689-5A52FCE1D54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A13F7E6-6B36-45BE-9C65-6E48BE7CF5D7}" type="presOf" srcId="{F577AD69-4819-46D5-869B-0D39843A2D31}" destId="{03385411-B182-429E-9CE0-1353202366BE}" srcOrd="0" destOrd="0" presId="urn:microsoft.com/office/officeart/2005/8/layout/cycle5"/>
    <dgm:cxn modelId="{FCFD7ADD-F08E-4CA0-AC7C-905A342A7E2C}" type="presOf" srcId="{392B3F71-1447-4582-A2BD-910CC74E3F91}" destId="{A3261746-8BE6-405D-968C-097B3378DA2A}" srcOrd="0" destOrd="0" presId="urn:microsoft.com/office/officeart/2005/8/layout/cycle5"/>
    <dgm:cxn modelId="{B1BDA2D7-5FCD-402D-8CFE-FFD34D972F24}" srcId="{3EB51D81-6CB8-4CDE-A8FF-FB79C5CBD6B4}" destId="{392B3F71-1447-4582-A2BD-910CC74E3F91}" srcOrd="1" destOrd="0" parTransId="{A7728AE3-9B73-4280-8B2F-9E44D0D79DCD}" sibTransId="{C3099529-15B7-4E9C-AC05-7304903D7362}"/>
    <dgm:cxn modelId="{DD118224-CA41-415F-AC4A-AC5ABBD93CF0}" type="presOf" srcId="{3EB51D81-6CB8-4CDE-A8FF-FB79C5CBD6B4}" destId="{A8BF5479-EDAE-474E-8F28-F7FFBC11B430}" srcOrd="0" destOrd="0" presId="urn:microsoft.com/office/officeart/2005/8/layout/cycle5"/>
    <dgm:cxn modelId="{9A1CA809-AD03-45D2-BC1F-C53D16DCE9BF}" type="presOf" srcId="{F729C0BF-1914-43CB-9030-76CD67C1B3A0}" destId="{94C8F7B9-8F60-4C50-9910-C69C688E0F28}" srcOrd="0" destOrd="0" presId="urn:microsoft.com/office/officeart/2005/8/layout/cycle5"/>
    <dgm:cxn modelId="{8B095BF6-00C1-423A-B068-2E3FB5263E91}" srcId="{3EB51D81-6CB8-4CDE-A8FF-FB79C5CBD6B4}" destId="{898BC2B4-B7D4-4CCD-8346-9D9A43DA4376}" srcOrd="2" destOrd="0" parTransId="{F9AA02B5-25FA-41BD-8A45-EDC7341A3D7D}" sibTransId="{C6B049EA-C199-47F5-823E-38E6A71E5E93}"/>
    <dgm:cxn modelId="{EF8DF5B9-8A9D-45F1-9378-E67D87604694}" type="presOf" srcId="{C6B049EA-C199-47F5-823E-38E6A71E5E93}" destId="{C1F1783E-C2CD-4FDD-8D1D-960526FBF960}" srcOrd="0" destOrd="0" presId="urn:microsoft.com/office/officeart/2005/8/layout/cycle5"/>
    <dgm:cxn modelId="{8A338CD9-094C-46C8-ABB1-EABBB6A650B6}" type="presOf" srcId="{DDBC959C-EABF-4715-9689-5A52FCE1D54A}" destId="{61D5301A-3F1B-4E22-91C0-1BF2F73F4F7C}" srcOrd="0" destOrd="0" presId="urn:microsoft.com/office/officeart/2005/8/layout/cycle5"/>
    <dgm:cxn modelId="{BE96E4C8-FBB6-4936-A736-AFBE5618CCDC}" type="presOf" srcId="{898BC2B4-B7D4-4CCD-8346-9D9A43DA4376}" destId="{CD74FEF1-1BAF-408B-B20D-BDD529870FE7}" srcOrd="0" destOrd="0" presId="urn:microsoft.com/office/officeart/2005/8/layout/cycle5"/>
    <dgm:cxn modelId="{89510524-2E11-4DB0-A48C-C7FA4814931D}" srcId="{3EB51D81-6CB8-4CDE-A8FF-FB79C5CBD6B4}" destId="{AA84CB2A-386F-4200-8B71-E04AC2FF8746}" srcOrd="3" destOrd="0" parTransId="{06175440-EACA-4DF5-BD65-76430D93FFCC}" sibTransId="{DDBC959C-EABF-4715-9689-5A52FCE1D54A}"/>
    <dgm:cxn modelId="{3B6F5818-22BA-4BBE-A6C3-197618E703E4}" srcId="{3EB51D81-6CB8-4CDE-A8FF-FB79C5CBD6B4}" destId="{F577AD69-4819-46D5-869B-0D39843A2D31}" srcOrd="0" destOrd="0" parTransId="{AC89B574-0B73-4C9E-A00F-B8FB57EBEDC4}" sibTransId="{F729C0BF-1914-43CB-9030-76CD67C1B3A0}"/>
    <dgm:cxn modelId="{BD36FF7A-0F49-46A9-AF90-0D0726FFD86E}" type="presOf" srcId="{C3099529-15B7-4E9C-AC05-7304903D7362}" destId="{9D1FACB7-F020-45C7-B093-238CFF24E53B}" srcOrd="0" destOrd="0" presId="urn:microsoft.com/office/officeart/2005/8/layout/cycle5"/>
    <dgm:cxn modelId="{417C6A92-5DA5-43C2-84F8-5C4243553D43}" type="presOf" srcId="{AA84CB2A-386F-4200-8B71-E04AC2FF8746}" destId="{FE7364FD-39B6-491E-A350-568112072B7F}" srcOrd="0" destOrd="0" presId="urn:microsoft.com/office/officeart/2005/8/layout/cycle5"/>
    <dgm:cxn modelId="{488A481B-CBF2-4A31-A322-BF190F1C80BD}" type="presParOf" srcId="{A8BF5479-EDAE-474E-8F28-F7FFBC11B430}" destId="{03385411-B182-429E-9CE0-1353202366BE}" srcOrd="0" destOrd="0" presId="urn:microsoft.com/office/officeart/2005/8/layout/cycle5"/>
    <dgm:cxn modelId="{D757704D-E93C-4CA3-8339-0F930E602E17}" type="presParOf" srcId="{A8BF5479-EDAE-474E-8F28-F7FFBC11B430}" destId="{CC73D324-3B17-4C20-B574-81D8EB8D3C70}" srcOrd="1" destOrd="0" presId="urn:microsoft.com/office/officeart/2005/8/layout/cycle5"/>
    <dgm:cxn modelId="{10DEA822-D54F-4830-BA48-2DA632013C7C}" type="presParOf" srcId="{A8BF5479-EDAE-474E-8F28-F7FFBC11B430}" destId="{94C8F7B9-8F60-4C50-9910-C69C688E0F28}" srcOrd="2" destOrd="0" presId="urn:microsoft.com/office/officeart/2005/8/layout/cycle5"/>
    <dgm:cxn modelId="{768AF149-3E7F-4D10-B3DE-EEB8D6EB3365}" type="presParOf" srcId="{A8BF5479-EDAE-474E-8F28-F7FFBC11B430}" destId="{A3261746-8BE6-405D-968C-097B3378DA2A}" srcOrd="3" destOrd="0" presId="urn:microsoft.com/office/officeart/2005/8/layout/cycle5"/>
    <dgm:cxn modelId="{4C8659FF-5B28-49C5-8D9F-BD6D2F09BEAF}" type="presParOf" srcId="{A8BF5479-EDAE-474E-8F28-F7FFBC11B430}" destId="{E3231111-8556-4A57-B7BF-45E32183B7E8}" srcOrd="4" destOrd="0" presId="urn:microsoft.com/office/officeart/2005/8/layout/cycle5"/>
    <dgm:cxn modelId="{607BB077-153D-4427-8F26-FFF557F3AD0D}" type="presParOf" srcId="{A8BF5479-EDAE-474E-8F28-F7FFBC11B430}" destId="{9D1FACB7-F020-45C7-B093-238CFF24E53B}" srcOrd="5" destOrd="0" presId="urn:microsoft.com/office/officeart/2005/8/layout/cycle5"/>
    <dgm:cxn modelId="{216E714F-A34B-40EA-916C-5571E7452ED0}" type="presParOf" srcId="{A8BF5479-EDAE-474E-8F28-F7FFBC11B430}" destId="{CD74FEF1-1BAF-408B-B20D-BDD529870FE7}" srcOrd="6" destOrd="0" presId="urn:microsoft.com/office/officeart/2005/8/layout/cycle5"/>
    <dgm:cxn modelId="{D3E29AFF-9F19-4BC7-8192-61B0ABB6128A}" type="presParOf" srcId="{A8BF5479-EDAE-474E-8F28-F7FFBC11B430}" destId="{5603EC4F-778F-4023-BF6C-D0CC10ABB56C}" srcOrd="7" destOrd="0" presId="urn:microsoft.com/office/officeart/2005/8/layout/cycle5"/>
    <dgm:cxn modelId="{1F2E70BB-53C0-4507-B0D3-C83BB1ED099D}" type="presParOf" srcId="{A8BF5479-EDAE-474E-8F28-F7FFBC11B430}" destId="{C1F1783E-C2CD-4FDD-8D1D-960526FBF960}" srcOrd="8" destOrd="0" presId="urn:microsoft.com/office/officeart/2005/8/layout/cycle5"/>
    <dgm:cxn modelId="{81543A93-0B76-4768-9188-399716C55121}" type="presParOf" srcId="{A8BF5479-EDAE-474E-8F28-F7FFBC11B430}" destId="{FE7364FD-39B6-491E-A350-568112072B7F}" srcOrd="9" destOrd="0" presId="urn:microsoft.com/office/officeart/2005/8/layout/cycle5"/>
    <dgm:cxn modelId="{006F0C63-CB8D-4049-9927-C5B63E1EDED2}" type="presParOf" srcId="{A8BF5479-EDAE-474E-8F28-F7FFBC11B430}" destId="{1722EC09-1D07-4815-A960-176A98F36810}" srcOrd="10" destOrd="0" presId="urn:microsoft.com/office/officeart/2005/8/layout/cycle5"/>
    <dgm:cxn modelId="{CA066DE0-57E2-4356-86AE-5A8A76A0CD42}" type="presParOf" srcId="{A8BF5479-EDAE-474E-8F28-F7FFBC11B430}" destId="{61D5301A-3F1B-4E22-91C0-1BF2F73F4F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zh-CN" altLang="en-US"/>
        </a:p>
      </dgm:t>
    </dgm:pt>
    <dgm:pt modelId="{03F93FF5-F971-4B2E-BAAB-A9FCC6EBA60E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业务单元</a:t>
          </a:r>
          <a:endParaRPr lang="zh-CN" altLang="en-US" b="1" dirty="0">
            <a:solidFill>
              <a:schemeClr val="tx1"/>
            </a:solidFill>
          </a:endParaRPr>
        </a:p>
      </dgm:t>
    </dgm:pt>
    <dgm:pt modelId="{F0EE406C-75B9-44D3-A4BC-8F61E9FAE414}" type="parTrans" cxnId="{0C413C4A-04E5-42AA-8114-2EFC12EF9D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ABD493-C6F5-4BE1-ACD7-00C500918264}" type="sibTrans" cxnId="{0C413C4A-04E5-42AA-8114-2EFC12EF9DB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26A2E984-DC67-498B-A1A3-B5C71A8EBFD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960CC2F9-0446-45B5-98F8-5274AB54496E}" type="parTrans" cxnId="{1A01E10D-FE91-47EA-A3B2-0A5CB7A4B6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E95AE3-FEB2-4308-BA40-A4B60A8DDE23}" type="sibTrans" cxnId="{1A01E10D-FE91-47EA-A3B2-0A5CB7A4B68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C0286034-0364-418F-BA60-EAD358B7501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业务方案</a:t>
          </a:r>
          <a:endParaRPr lang="zh-CN" altLang="en-US" b="1" dirty="0">
            <a:solidFill>
              <a:schemeClr val="tx1"/>
            </a:solidFill>
          </a:endParaRPr>
        </a:p>
      </dgm:t>
    </dgm:pt>
    <dgm:pt modelId="{DE7947A0-EEC9-4210-A5DA-0DCC95B20B6B}" type="parTrans" cxnId="{056C14B7-4B5A-4490-A86F-70FA91402FB2}">
      <dgm:prSet/>
      <dgm:spPr/>
      <dgm:t>
        <a:bodyPr/>
        <a:lstStyle/>
        <a:p>
          <a:endParaRPr lang="zh-CN" altLang="en-US"/>
        </a:p>
      </dgm:t>
    </dgm:pt>
    <dgm:pt modelId="{60AEBA25-13E2-4A84-8B81-821982C23EB9}" type="sibTrans" cxnId="{056C14B7-4B5A-4490-A86F-70FA91402FB2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014D01F-656B-4A3E-8BB3-91CF7520402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业务交互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584D18-71AF-40FC-8D0C-42844F220351}" type="parTrans" cxnId="{EEA31666-8376-46E3-AB55-9D8DB54C8630}">
      <dgm:prSet/>
      <dgm:spPr/>
      <dgm:t>
        <a:bodyPr/>
        <a:lstStyle/>
        <a:p>
          <a:endParaRPr lang="zh-CN" altLang="en-US"/>
        </a:p>
      </dgm:t>
    </dgm:pt>
    <dgm:pt modelId="{13BD7FAA-3B07-4004-8FEF-9C70D3FB3B6F}" type="sibTrans" cxnId="{EEA31666-8376-46E3-AB55-9D8DB54C8630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1176FE1-9847-4BF1-AD34-7F03CA6193D2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CB8ED7-A20A-47E1-AE98-0BE402F0BF0B}" type="pres">
      <dgm:prSet presAssocID="{03F93FF5-F971-4B2E-BAAB-A9FCC6EBA6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A82E0-E2F4-4E94-983D-360054584E0C}" type="pres">
      <dgm:prSet presAssocID="{03F93FF5-F971-4B2E-BAAB-A9FCC6EBA60E}" presName="spNode" presStyleCnt="0"/>
      <dgm:spPr/>
    </dgm:pt>
    <dgm:pt modelId="{E9E72287-9129-401F-B8D7-EAE11A16F714}" type="pres">
      <dgm:prSet presAssocID="{2BABD493-C6F5-4BE1-ACD7-00C50091826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ECA86A9-9C02-464E-9901-3E98D7872015}" type="pres">
      <dgm:prSet presAssocID="{26A2E984-DC67-498B-A1A3-B5C71A8EBF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D318C-2BE8-420F-A08A-EAE9D5B23C2E}" type="pres">
      <dgm:prSet presAssocID="{26A2E984-DC67-498B-A1A3-B5C71A8EBFD6}" presName="spNode" presStyleCnt="0"/>
      <dgm:spPr/>
    </dgm:pt>
    <dgm:pt modelId="{E6AFB919-48D7-4D55-A031-6E563DDF054B}" type="pres">
      <dgm:prSet presAssocID="{48E95AE3-FEB2-4308-BA40-A4B60A8DD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FD143E1-D036-4335-B24A-24B4C341B559}" type="pres">
      <dgm:prSet presAssocID="{3014D01F-656B-4A3E-8BB3-91CF752040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D667-1292-430C-85A8-30C8C07537B0}" type="pres">
      <dgm:prSet presAssocID="{3014D01F-656B-4A3E-8BB3-91CF75204026}" presName="spNode" presStyleCnt="0"/>
      <dgm:spPr/>
    </dgm:pt>
    <dgm:pt modelId="{33A0F95B-9C7E-4010-B768-4BB8EF03AA2B}" type="pres">
      <dgm:prSet presAssocID="{13BD7FAA-3B07-4004-8FEF-9C70D3FB3B6F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364F4126-AE6E-4031-9831-DD62931ABA7A}" type="pres">
      <dgm:prSet presAssocID="{C0286034-0364-418F-BA60-EAD358B750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B00C1-AFC1-4E17-9419-5FB00D539D71}" type="pres">
      <dgm:prSet presAssocID="{C0286034-0364-418F-BA60-EAD358B7501A}" presName="spNode" presStyleCnt="0"/>
      <dgm:spPr/>
    </dgm:pt>
    <dgm:pt modelId="{BAA9531A-2FF2-4659-8BB9-C4E00FD4BE8D}" type="pres">
      <dgm:prSet presAssocID="{60AEBA25-13E2-4A84-8B81-821982C23EB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A01E10D-FE91-47EA-A3B2-0A5CB7A4B68E}" srcId="{3EB51D81-6CB8-4CDE-A8FF-FB79C5CBD6B4}" destId="{26A2E984-DC67-498B-A1A3-B5C71A8EBFD6}" srcOrd="1" destOrd="0" parTransId="{960CC2F9-0446-45B5-98F8-5274AB54496E}" sibTransId="{48E95AE3-FEB2-4308-BA40-A4B60A8DDE23}"/>
    <dgm:cxn modelId="{EEA31666-8376-46E3-AB55-9D8DB54C8630}" srcId="{3EB51D81-6CB8-4CDE-A8FF-FB79C5CBD6B4}" destId="{3014D01F-656B-4A3E-8BB3-91CF75204026}" srcOrd="2" destOrd="0" parTransId="{C7584D18-71AF-40FC-8D0C-42844F220351}" sibTransId="{13BD7FAA-3B07-4004-8FEF-9C70D3FB3B6F}"/>
    <dgm:cxn modelId="{56B9C993-4F84-460A-A252-CA4B9150CD6C}" type="presOf" srcId="{C0286034-0364-418F-BA60-EAD358B7501A}" destId="{364F4126-AE6E-4031-9831-DD62931ABA7A}" srcOrd="0" destOrd="0" presId="urn:microsoft.com/office/officeart/2005/8/layout/cycle5"/>
    <dgm:cxn modelId="{6B3AC3FC-BDD3-4834-8989-6A296A04C741}" type="presOf" srcId="{3EB51D81-6CB8-4CDE-A8FF-FB79C5CBD6B4}" destId="{41176FE1-9847-4BF1-AD34-7F03CA6193D2}" srcOrd="0" destOrd="0" presId="urn:microsoft.com/office/officeart/2005/8/layout/cycle5"/>
    <dgm:cxn modelId="{001FD591-7E06-4F1F-90F4-1CFC9E9B5606}" type="presOf" srcId="{13BD7FAA-3B07-4004-8FEF-9C70D3FB3B6F}" destId="{33A0F95B-9C7E-4010-B768-4BB8EF03AA2B}" srcOrd="0" destOrd="0" presId="urn:microsoft.com/office/officeart/2005/8/layout/cycle5"/>
    <dgm:cxn modelId="{B3903FB6-DB21-4883-A044-FC96B285C34C}" type="presOf" srcId="{3014D01F-656B-4A3E-8BB3-91CF75204026}" destId="{CFD143E1-D036-4335-B24A-24B4C341B559}" srcOrd="0" destOrd="0" presId="urn:microsoft.com/office/officeart/2005/8/layout/cycle5"/>
    <dgm:cxn modelId="{056C14B7-4B5A-4490-A86F-70FA91402FB2}" srcId="{3EB51D81-6CB8-4CDE-A8FF-FB79C5CBD6B4}" destId="{C0286034-0364-418F-BA60-EAD358B7501A}" srcOrd="3" destOrd="0" parTransId="{DE7947A0-EEC9-4210-A5DA-0DCC95B20B6B}" sibTransId="{60AEBA25-13E2-4A84-8B81-821982C23EB9}"/>
    <dgm:cxn modelId="{CFC0A52B-35EF-4E92-BD3C-7872868F1E53}" type="presOf" srcId="{2BABD493-C6F5-4BE1-ACD7-00C500918264}" destId="{E9E72287-9129-401F-B8D7-EAE11A16F714}" srcOrd="0" destOrd="0" presId="urn:microsoft.com/office/officeart/2005/8/layout/cycle5"/>
    <dgm:cxn modelId="{0C413C4A-04E5-42AA-8114-2EFC12EF9DBE}" srcId="{3EB51D81-6CB8-4CDE-A8FF-FB79C5CBD6B4}" destId="{03F93FF5-F971-4B2E-BAAB-A9FCC6EBA60E}" srcOrd="0" destOrd="0" parTransId="{F0EE406C-75B9-44D3-A4BC-8F61E9FAE414}" sibTransId="{2BABD493-C6F5-4BE1-ACD7-00C500918264}"/>
    <dgm:cxn modelId="{DEC55DDA-825F-4378-A932-F523DCF09181}" type="presOf" srcId="{48E95AE3-FEB2-4308-BA40-A4B60A8DDE23}" destId="{E6AFB919-48D7-4D55-A031-6E563DDF054B}" srcOrd="0" destOrd="0" presId="urn:microsoft.com/office/officeart/2005/8/layout/cycle5"/>
    <dgm:cxn modelId="{DB2ACF66-C272-4E2D-A49E-F4CE11A9480D}" type="presOf" srcId="{03F93FF5-F971-4B2E-BAAB-A9FCC6EBA60E}" destId="{A5CB8ED7-A20A-47E1-AE98-0BE402F0BF0B}" srcOrd="0" destOrd="0" presId="urn:microsoft.com/office/officeart/2005/8/layout/cycle5"/>
    <dgm:cxn modelId="{F2DA0B33-2B7D-49B6-9A7A-E87D418FD993}" type="presOf" srcId="{60AEBA25-13E2-4A84-8B81-821982C23EB9}" destId="{BAA9531A-2FF2-4659-8BB9-C4E00FD4BE8D}" srcOrd="0" destOrd="0" presId="urn:microsoft.com/office/officeart/2005/8/layout/cycle5"/>
    <dgm:cxn modelId="{0A21516D-543D-4079-BFCC-84FF035F7C3D}" type="presOf" srcId="{26A2E984-DC67-498B-A1A3-B5C71A8EBFD6}" destId="{2ECA86A9-9C02-464E-9901-3E98D7872015}" srcOrd="0" destOrd="0" presId="urn:microsoft.com/office/officeart/2005/8/layout/cycle5"/>
    <dgm:cxn modelId="{E11366A4-A3A3-46B1-8A90-7754DEBDFFBD}" type="presParOf" srcId="{41176FE1-9847-4BF1-AD34-7F03CA6193D2}" destId="{A5CB8ED7-A20A-47E1-AE98-0BE402F0BF0B}" srcOrd="0" destOrd="0" presId="urn:microsoft.com/office/officeart/2005/8/layout/cycle5"/>
    <dgm:cxn modelId="{39297C18-B5F3-4D0C-8EE6-AB205C969DAD}" type="presParOf" srcId="{41176FE1-9847-4BF1-AD34-7F03CA6193D2}" destId="{593A82E0-E2F4-4E94-983D-360054584E0C}" srcOrd="1" destOrd="0" presId="urn:microsoft.com/office/officeart/2005/8/layout/cycle5"/>
    <dgm:cxn modelId="{CEFB1E96-F1FC-46C5-9454-2A93C8D14E5E}" type="presParOf" srcId="{41176FE1-9847-4BF1-AD34-7F03CA6193D2}" destId="{E9E72287-9129-401F-B8D7-EAE11A16F714}" srcOrd="2" destOrd="0" presId="urn:microsoft.com/office/officeart/2005/8/layout/cycle5"/>
    <dgm:cxn modelId="{63E1C319-6920-4C3D-B0A5-B1DA7A38F7AC}" type="presParOf" srcId="{41176FE1-9847-4BF1-AD34-7F03CA6193D2}" destId="{2ECA86A9-9C02-464E-9901-3E98D7872015}" srcOrd="3" destOrd="0" presId="urn:microsoft.com/office/officeart/2005/8/layout/cycle5"/>
    <dgm:cxn modelId="{C4DE8A1C-51EB-4CB0-93C5-5F58692E32A5}" type="presParOf" srcId="{41176FE1-9847-4BF1-AD34-7F03CA6193D2}" destId="{F37D318C-2BE8-420F-A08A-EAE9D5B23C2E}" srcOrd="4" destOrd="0" presId="urn:microsoft.com/office/officeart/2005/8/layout/cycle5"/>
    <dgm:cxn modelId="{D72DDB05-AABB-4CFB-A566-C36D5310227C}" type="presParOf" srcId="{41176FE1-9847-4BF1-AD34-7F03CA6193D2}" destId="{E6AFB919-48D7-4D55-A031-6E563DDF054B}" srcOrd="5" destOrd="0" presId="urn:microsoft.com/office/officeart/2005/8/layout/cycle5"/>
    <dgm:cxn modelId="{A0CB5219-8A42-43DE-BD1C-085FA9072926}" type="presParOf" srcId="{41176FE1-9847-4BF1-AD34-7F03CA6193D2}" destId="{CFD143E1-D036-4335-B24A-24B4C341B559}" srcOrd="6" destOrd="0" presId="urn:microsoft.com/office/officeart/2005/8/layout/cycle5"/>
    <dgm:cxn modelId="{FF378741-E6E9-467D-8E83-ABC66DDCD3D1}" type="presParOf" srcId="{41176FE1-9847-4BF1-AD34-7F03CA6193D2}" destId="{296ED667-1292-430C-85A8-30C8C07537B0}" srcOrd="7" destOrd="0" presId="urn:microsoft.com/office/officeart/2005/8/layout/cycle5"/>
    <dgm:cxn modelId="{0DD8D61F-932B-4BB9-8C2A-2C405BCE9DB6}" type="presParOf" srcId="{41176FE1-9847-4BF1-AD34-7F03CA6193D2}" destId="{33A0F95B-9C7E-4010-B768-4BB8EF03AA2B}" srcOrd="8" destOrd="0" presId="urn:microsoft.com/office/officeart/2005/8/layout/cycle5"/>
    <dgm:cxn modelId="{9084C83C-CC3A-4FC9-B2ED-4D3E5B7608DD}" type="presParOf" srcId="{41176FE1-9847-4BF1-AD34-7F03CA6193D2}" destId="{364F4126-AE6E-4031-9831-DD62931ABA7A}" srcOrd="9" destOrd="0" presId="urn:microsoft.com/office/officeart/2005/8/layout/cycle5"/>
    <dgm:cxn modelId="{B8923A62-B7DF-4DFC-8788-07D563F18D69}" type="presParOf" srcId="{41176FE1-9847-4BF1-AD34-7F03CA6193D2}" destId="{21AB00C1-AFC1-4E17-9419-5FB00D539D71}" srcOrd="10" destOrd="0" presId="urn:microsoft.com/office/officeart/2005/8/layout/cycle5"/>
    <dgm:cxn modelId="{1BD90F21-85EF-4451-AD63-A615EF51FC9E}" type="presParOf" srcId="{41176FE1-9847-4BF1-AD34-7F03CA6193D2}" destId="{BAA9531A-2FF2-4659-8BB9-C4E00FD4BE8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7" csCatId="colorful" phldr="1"/>
      <dgm:spPr/>
      <dgm:t>
        <a:bodyPr/>
        <a:lstStyle/>
        <a:p>
          <a:endParaRPr lang="zh-CN" altLang="en-US"/>
        </a:p>
      </dgm:t>
    </dgm:pt>
    <dgm:pt modelId="{F577AD69-4819-46D5-869B-0D39843A2D3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AC89B574-0B73-4C9E-A00F-B8FB57EBEDC4}" type="parTrans" cxnId="{3B6F5818-22BA-4BBE-A6C3-197618E703E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729C0BF-1914-43CB-9030-76CD67C1B3A0}" type="sibTrans" cxnId="{3B6F5818-22BA-4BBE-A6C3-197618E703E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2B3F71-1447-4582-A2BD-910CC74E3F9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A7728AE3-9B73-4280-8B2F-9E44D0D79DCD}" type="parTrans" cxnId="{B1BDA2D7-5FCD-402D-8CFE-FFD34D972F24}">
      <dgm:prSet/>
      <dgm:spPr/>
      <dgm:t>
        <a:bodyPr/>
        <a:lstStyle/>
        <a:p>
          <a:endParaRPr lang="zh-CN" altLang="en-US"/>
        </a:p>
      </dgm:t>
    </dgm:pt>
    <dgm:pt modelId="{C3099529-15B7-4E9C-AC05-7304903D7362}" type="sibTrans" cxnId="{B1BDA2D7-5FCD-402D-8CFE-FFD34D972F2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898BC2B4-B7D4-4CCD-8346-9D9A43DA43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应用整合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AA02B5-25FA-41BD-8A45-EDC7341A3D7D}" type="parTrans" cxnId="{8B095BF6-00C1-423A-B068-2E3FB5263E91}">
      <dgm:prSet/>
      <dgm:spPr/>
      <dgm:t>
        <a:bodyPr/>
        <a:lstStyle/>
        <a:p>
          <a:endParaRPr lang="zh-CN" altLang="en-US"/>
        </a:p>
      </dgm:t>
    </dgm:pt>
    <dgm:pt modelId="{C6B049EA-C199-47F5-823E-38E6A71E5E93}" type="sibTrans" cxnId="{8B095BF6-00C1-423A-B068-2E3FB5263E91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A84CB2A-386F-4200-8B71-E04AC2FF874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领域模型</a:t>
          </a:r>
          <a:endParaRPr lang="zh-CN" altLang="en-US" b="1" dirty="0">
            <a:solidFill>
              <a:schemeClr val="tx1"/>
            </a:solidFill>
          </a:endParaRPr>
        </a:p>
      </dgm:t>
    </dgm:pt>
    <dgm:pt modelId="{06175440-EACA-4DF5-BD65-76430D93FFCC}" type="parTrans" cxnId="{89510524-2E11-4DB0-A48C-C7FA4814931D}">
      <dgm:prSet/>
      <dgm:spPr/>
      <dgm:t>
        <a:bodyPr/>
        <a:lstStyle/>
        <a:p>
          <a:endParaRPr lang="zh-CN" altLang="en-US"/>
        </a:p>
      </dgm:t>
    </dgm:pt>
    <dgm:pt modelId="{DDBC959C-EABF-4715-9689-5A52FCE1D54A}" type="sibTrans" cxnId="{89510524-2E11-4DB0-A48C-C7FA4814931D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8BF5479-EDAE-474E-8F28-F7FFBC11B430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85411-B182-429E-9CE0-1353202366BE}" type="pres">
      <dgm:prSet presAssocID="{F577AD69-4819-46D5-869B-0D39843A2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3D324-3B17-4C20-B574-81D8EB8D3C70}" type="pres">
      <dgm:prSet presAssocID="{F577AD69-4819-46D5-869B-0D39843A2D31}" presName="spNode" presStyleCnt="0"/>
      <dgm:spPr/>
    </dgm:pt>
    <dgm:pt modelId="{94C8F7B9-8F60-4C50-9910-C69C688E0F28}" type="pres">
      <dgm:prSet presAssocID="{F729C0BF-1914-43CB-9030-76CD67C1B3A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A3261746-8BE6-405D-968C-097B3378DA2A}" type="pres">
      <dgm:prSet presAssocID="{392B3F71-1447-4582-A2BD-910CC74E3F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1111-8556-4A57-B7BF-45E32183B7E8}" type="pres">
      <dgm:prSet presAssocID="{392B3F71-1447-4582-A2BD-910CC74E3F91}" presName="spNode" presStyleCnt="0"/>
      <dgm:spPr/>
    </dgm:pt>
    <dgm:pt modelId="{9D1FACB7-F020-45C7-B093-238CFF24E53B}" type="pres">
      <dgm:prSet presAssocID="{C3099529-15B7-4E9C-AC05-7304903D736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D74FEF1-1BAF-408B-B20D-BDD529870FE7}" type="pres">
      <dgm:prSet presAssocID="{898BC2B4-B7D4-4CCD-8346-9D9A43DA43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3EC4F-778F-4023-BF6C-D0CC10ABB56C}" type="pres">
      <dgm:prSet presAssocID="{898BC2B4-B7D4-4CCD-8346-9D9A43DA4376}" presName="spNode" presStyleCnt="0"/>
      <dgm:spPr/>
    </dgm:pt>
    <dgm:pt modelId="{C1F1783E-C2CD-4FDD-8D1D-960526FBF960}" type="pres">
      <dgm:prSet presAssocID="{C6B049EA-C199-47F5-823E-38E6A71E5E9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E7364FD-39B6-491E-A350-568112072B7F}" type="pres">
      <dgm:prSet presAssocID="{AA84CB2A-386F-4200-8B71-E04AC2FF8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2EC09-1D07-4815-A960-176A98F36810}" type="pres">
      <dgm:prSet presAssocID="{AA84CB2A-386F-4200-8B71-E04AC2FF8746}" presName="spNode" presStyleCnt="0"/>
      <dgm:spPr/>
    </dgm:pt>
    <dgm:pt modelId="{61D5301A-3F1B-4E22-91C0-1BF2F73F4F7C}" type="pres">
      <dgm:prSet presAssocID="{DDBC959C-EABF-4715-9689-5A52FCE1D54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B095BF6-00C1-423A-B068-2E3FB5263E91}" srcId="{3EB51D81-6CB8-4CDE-A8FF-FB79C5CBD6B4}" destId="{898BC2B4-B7D4-4CCD-8346-9D9A43DA4376}" srcOrd="2" destOrd="0" parTransId="{F9AA02B5-25FA-41BD-8A45-EDC7341A3D7D}" sibTransId="{C6B049EA-C199-47F5-823E-38E6A71E5E93}"/>
    <dgm:cxn modelId="{D1EDEB53-9674-4D53-935E-52A719A2BA65}" type="presOf" srcId="{AA84CB2A-386F-4200-8B71-E04AC2FF8746}" destId="{FE7364FD-39B6-491E-A350-568112072B7F}" srcOrd="0" destOrd="0" presId="urn:microsoft.com/office/officeart/2005/8/layout/cycle5"/>
    <dgm:cxn modelId="{199C1437-CCD3-4FC9-9D91-F09EDF0A0463}" type="presOf" srcId="{392B3F71-1447-4582-A2BD-910CC74E3F91}" destId="{A3261746-8BE6-405D-968C-097B3378DA2A}" srcOrd="0" destOrd="0" presId="urn:microsoft.com/office/officeart/2005/8/layout/cycle5"/>
    <dgm:cxn modelId="{89510524-2E11-4DB0-A48C-C7FA4814931D}" srcId="{3EB51D81-6CB8-4CDE-A8FF-FB79C5CBD6B4}" destId="{AA84CB2A-386F-4200-8B71-E04AC2FF8746}" srcOrd="3" destOrd="0" parTransId="{06175440-EACA-4DF5-BD65-76430D93FFCC}" sibTransId="{DDBC959C-EABF-4715-9689-5A52FCE1D54A}"/>
    <dgm:cxn modelId="{824CB4FC-282D-4D91-AD92-F19210F17D9C}" type="presOf" srcId="{3EB51D81-6CB8-4CDE-A8FF-FB79C5CBD6B4}" destId="{A8BF5479-EDAE-474E-8F28-F7FFBC11B430}" srcOrd="0" destOrd="0" presId="urn:microsoft.com/office/officeart/2005/8/layout/cycle5"/>
    <dgm:cxn modelId="{96AC03B5-711A-4CB6-AB74-FF243F532E55}" type="presOf" srcId="{DDBC959C-EABF-4715-9689-5A52FCE1D54A}" destId="{61D5301A-3F1B-4E22-91C0-1BF2F73F4F7C}" srcOrd="0" destOrd="0" presId="urn:microsoft.com/office/officeart/2005/8/layout/cycle5"/>
    <dgm:cxn modelId="{3B6F5818-22BA-4BBE-A6C3-197618E703E4}" srcId="{3EB51D81-6CB8-4CDE-A8FF-FB79C5CBD6B4}" destId="{F577AD69-4819-46D5-869B-0D39843A2D31}" srcOrd="0" destOrd="0" parTransId="{AC89B574-0B73-4C9E-A00F-B8FB57EBEDC4}" sibTransId="{F729C0BF-1914-43CB-9030-76CD67C1B3A0}"/>
    <dgm:cxn modelId="{32FD4FAA-589F-4F1E-9D0F-012209354339}" type="presOf" srcId="{898BC2B4-B7D4-4CCD-8346-9D9A43DA4376}" destId="{CD74FEF1-1BAF-408B-B20D-BDD529870FE7}" srcOrd="0" destOrd="0" presId="urn:microsoft.com/office/officeart/2005/8/layout/cycle5"/>
    <dgm:cxn modelId="{9172FFE3-EE55-4B15-BFB2-9289AB24F73C}" type="presOf" srcId="{C6B049EA-C199-47F5-823E-38E6A71E5E93}" destId="{C1F1783E-C2CD-4FDD-8D1D-960526FBF960}" srcOrd="0" destOrd="0" presId="urn:microsoft.com/office/officeart/2005/8/layout/cycle5"/>
    <dgm:cxn modelId="{B1BDA2D7-5FCD-402D-8CFE-FFD34D972F24}" srcId="{3EB51D81-6CB8-4CDE-A8FF-FB79C5CBD6B4}" destId="{392B3F71-1447-4582-A2BD-910CC74E3F91}" srcOrd="1" destOrd="0" parTransId="{A7728AE3-9B73-4280-8B2F-9E44D0D79DCD}" sibTransId="{C3099529-15B7-4E9C-AC05-7304903D7362}"/>
    <dgm:cxn modelId="{1CAE5D96-95D9-40AD-9CE6-5ECA34E85CCF}" type="presOf" srcId="{F729C0BF-1914-43CB-9030-76CD67C1B3A0}" destId="{94C8F7B9-8F60-4C50-9910-C69C688E0F28}" srcOrd="0" destOrd="0" presId="urn:microsoft.com/office/officeart/2005/8/layout/cycle5"/>
    <dgm:cxn modelId="{417F58CC-9526-4D01-A738-8CD36487EEB8}" type="presOf" srcId="{C3099529-15B7-4E9C-AC05-7304903D7362}" destId="{9D1FACB7-F020-45C7-B093-238CFF24E53B}" srcOrd="0" destOrd="0" presId="urn:microsoft.com/office/officeart/2005/8/layout/cycle5"/>
    <dgm:cxn modelId="{DA450F55-44F6-47BF-BF06-0C5A8D034B19}" type="presOf" srcId="{F577AD69-4819-46D5-869B-0D39843A2D31}" destId="{03385411-B182-429E-9CE0-1353202366BE}" srcOrd="0" destOrd="0" presId="urn:microsoft.com/office/officeart/2005/8/layout/cycle5"/>
    <dgm:cxn modelId="{1B54CACC-EAB5-4F74-A792-352D6AEE46F2}" type="presParOf" srcId="{A8BF5479-EDAE-474E-8F28-F7FFBC11B430}" destId="{03385411-B182-429E-9CE0-1353202366BE}" srcOrd="0" destOrd="0" presId="urn:microsoft.com/office/officeart/2005/8/layout/cycle5"/>
    <dgm:cxn modelId="{1131885A-D686-4CA7-A7B1-D355933D0C05}" type="presParOf" srcId="{A8BF5479-EDAE-474E-8F28-F7FFBC11B430}" destId="{CC73D324-3B17-4C20-B574-81D8EB8D3C70}" srcOrd="1" destOrd="0" presId="urn:microsoft.com/office/officeart/2005/8/layout/cycle5"/>
    <dgm:cxn modelId="{E097F81A-1210-4E06-8928-C2BB7797A696}" type="presParOf" srcId="{A8BF5479-EDAE-474E-8F28-F7FFBC11B430}" destId="{94C8F7B9-8F60-4C50-9910-C69C688E0F28}" srcOrd="2" destOrd="0" presId="urn:microsoft.com/office/officeart/2005/8/layout/cycle5"/>
    <dgm:cxn modelId="{397B8CE7-40F2-4923-91DB-7B896C724E7C}" type="presParOf" srcId="{A8BF5479-EDAE-474E-8F28-F7FFBC11B430}" destId="{A3261746-8BE6-405D-968C-097B3378DA2A}" srcOrd="3" destOrd="0" presId="urn:microsoft.com/office/officeart/2005/8/layout/cycle5"/>
    <dgm:cxn modelId="{036148C2-109E-412D-8490-EF342687CC47}" type="presParOf" srcId="{A8BF5479-EDAE-474E-8F28-F7FFBC11B430}" destId="{E3231111-8556-4A57-B7BF-45E32183B7E8}" srcOrd="4" destOrd="0" presId="urn:microsoft.com/office/officeart/2005/8/layout/cycle5"/>
    <dgm:cxn modelId="{1B1EDBA4-26EF-4748-A228-2A92E8179684}" type="presParOf" srcId="{A8BF5479-EDAE-474E-8F28-F7FFBC11B430}" destId="{9D1FACB7-F020-45C7-B093-238CFF24E53B}" srcOrd="5" destOrd="0" presId="urn:microsoft.com/office/officeart/2005/8/layout/cycle5"/>
    <dgm:cxn modelId="{B9453B32-9B70-4EA1-9E87-02D8ECBDFF7A}" type="presParOf" srcId="{A8BF5479-EDAE-474E-8F28-F7FFBC11B430}" destId="{CD74FEF1-1BAF-408B-B20D-BDD529870FE7}" srcOrd="6" destOrd="0" presId="urn:microsoft.com/office/officeart/2005/8/layout/cycle5"/>
    <dgm:cxn modelId="{82F0909D-8594-4942-8602-AB55AD78F857}" type="presParOf" srcId="{A8BF5479-EDAE-474E-8F28-F7FFBC11B430}" destId="{5603EC4F-778F-4023-BF6C-D0CC10ABB56C}" srcOrd="7" destOrd="0" presId="urn:microsoft.com/office/officeart/2005/8/layout/cycle5"/>
    <dgm:cxn modelId="{CFAD5D48-3EF6-42DB-9787-B48C297A138A}" type="presParOf" srcId="{A8BF5479-EDAE-474E-8F28-F7FFBC11B430}" destId="{C1F1783E-C2CD-4FDD-8D1D-960526FBF960}" srcOrd="8" destOrd="0" presId="urn:microsoft.com/office/officeart/2005/8/layout/cycle5"/>
    <dgm:cxn modelId="{2B62ED38-AF76-43EB-9D32-27862D66211B}" type="presParOf" srcId="{A8BF5479-EDAE-474E-8F28-F7FFBC11B430}" destId="{FE7364FD-39B6-491E-A350-568112072B7F}" srcOrd="9" destOrd="0" presId="urn:microsoft.com/office/officeart/2005/8/layout/cycle5"/>
    <dgm:cxn modelId="{343DC4B3-A1B1-4CEB-B439-217FF2BC8AEE}" type="presParOf" srcId="{A8BF5479-EDAE-474E-8F28-F7FFBC11B430}" destId="{1722EC09-1D07-4815-A960-176A98F36810}" srcOrd="10" destOrd="0" presId="urn:microsoft.com/office/officeart/2005/8/layout/cycle5"/>
    <dgm:cxn modelId="{D9A7539D-938C-430C-9155-BDC472FDFEAF}" type="presParOf" srcId="{A8BF5479-EDAE-474E-8F28-F7FFBC11B430}" destId="{61D5301A-3F1B-4E22-91C0-1BF2F73F4F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03F93FF5-F971-4B2E-BAAB-A9FCC6EBA60E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业务单元</a:t>
          </a:r>
          <a:endParaRPr lang="zh-CN" altLang="en-US" b="1" dirty="0">
            <a:solidFill>
              <a:schemeClr val="tx1"/>
            </a:solidFill>
          </a:endParaRPr>
        </a:p>
      </dgm:t>
    </dgm:pt>
    <dgm:pt modelId="{F0EE406C-75B9-44D3-A4BC-8F61E9FAE414}" type="parTrans" cxnId="{0C413C4A-04E5-42AA-8114-2EFC12EF9DB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BABD493-C6F5-4BE1-ACD7-00C500918264}" type="sibTrans" cxnId="{0C413C4A-04E5-42AA-8114-2EFC12EF9DB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26A2E984-DC67-498B-A1A3-B5C71A8EBFD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业务信息</a:t>
          </a:r>
          <a:endParaRPr lang="zh-CN" altLang="en-US" b="1" dirty="0">
            <a:solidFill>
              <a:schemeClr val="tx1"/>
            </a:solidFill>
          </a:endParaRPr>
        </a:p>
      </dgm:t>
    </dgm:pt>
    <dgm:pt modelId="{960CC2F9-0446-45B5-98F8-5274AB54496E}" type="parTrans" cxnId="{1A01E10D-FE91-47EA-A3B2-0A5CB7A4B6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E95AE3-FEB2-4308-BA40-A4B60A8DDE23}" type="sibTrans" cxnId="{1A01E10D-FE91-47EA-A3B2-0A5CB7A4B68E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C0286034-0364-418F-BA60-EAD358B7501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业务方案</a:t>
          </a:r>
          <a:endParaRPr lang="zh-CN" altLang="en-US" b="1" dirty="0">
            <a:solidFill>
              <a:schemeClr val="tx1"/>
            </a:solidFill>
          </a:endParaRPr>
        </a:p>
      </dgm:t>
    </dgm:pt>
    <dgm:pt modelId="{DE7947A0-EEC9-4210-A5DA-0DCC95B20B6B}" type="parTrans" cxnId="{056C14B7-4B5A-4490-A86F-70FA91402FB2}">
      <dgm:prSet/>
      <dgm:spPr/>
      <dgm:t>
        <a:bodyPr/>
        <a:lstStyle/>
        <a:p>
          <a:endParaRPr lang="zh-CN" altLang="en-US"/>
        </a:p>
      </dgm:t>
    </dgm:pt>
    <dgm:pt modelId="{60AEBA25-13E2-4A84-8B81-821982C23EB9}" type="sibTrans" cxnId="{056C14B7-4B5A-4490-A86F-70FA91402FB2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014D01F-656B-4A3E-8BB3-91CF7520402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业务交互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584D18-71AF-40FC-8D0C-42844F220351}" type="parTrans" cxnId="{EEA31666-8376-46E3-AB55-9D8DB54C8630}">
      <dgm:prSet/>
      <dgm:spPr/>
      <dgm:t>
        <a:bodyPr/>
        <a:lstStyle/>
        <a:p>
          <a:endParaRPr lang="zh-CN" altLang="en-US"/>
        </a:p>
      </dgm:t>
    </dgm:pt>
    <dgm:pt modelId="{13BD7FAA-3B07-4004-8FEF-9C70D3FB3B6F}" type="sibTrans" cxnId="{EEA31666-8376-46E3-AB55-9D8DB54C8630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1176FE1-9847-4BF1-AD34-7F03CA6193D2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CB8ED7-A20A-47E1-AE98-0BE402F0BF0B}" type="pres">
      <dgm:prSet presAssocID="{03F93FF5-F971-4B2E-BAAB-A9FCC6EBA6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A82E0-E2F4-4E94-983D-360054584E0C}" type="pres">
      <dgm:prSet presAssocID="{03F93FF5-F971-4B2E-BAAB-A9FCC6EBA60E}" presName="spNode" presStyleCnt="0"/>
      <dgm:spPr/>
    </dgm:pt>
    <dgm:pt modelId="{E9E72287-9129-401F-B8D7-EAE11A16F714}" type="pres">
      <dgm:prSet presAssocID="{2BABD493-C6F5-4BE1-ACD7-00C50091826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2ECA86A9-9C02-464E-9901-3E98D7872015}" type="pres">
      <dgm:prSet presAssocID="{26A2E984-DC67-498B-A1A3-B5C71A8EBF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D318C-2BE8-420F-A08A-EAE9D5B23C2E}" type="pres">
      <dgm:prSet presAssocID="{26A2E984-DC67-498B-A1A3-B5C71A8EBFD6}" presName="spNode" presStyleCnt="0"/>
      <dgm:spPr/>
    </dgm:pt>
    <dgm:pt modelId="{E6AFB919-48D7-4D55-A031-6E563DDF054B}" type="pres">
      <dgm:prSet presAssocID="{48E95AE3-FEB2-4308-BA40-A4B60A8DDE23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FD143E1-D036-4335-B24A-24B4C341B559}" type="pres">
      <dgm:prSet presAssocID="{3014D01F-656B-4A3E-8BB3-91CF752040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6ED667-1292-430C-85A8-30C8C07537B0}" type="pres">
      <dgm:prSet presAssocID="{3014D01F-656B-4A3E-8BB3-91CF75204026}" presName="spNode" presStyleCnt="0"/>
      <dgm:spPr/>
    </dgm:pt>
    <dgm:pt modelId="{33A0F95B-9C7E-4010-B768-4BB8EF03AA2B}" type="pres">
      <dgm:prSet presAssocID="{13BD7FAA-3B07-4004-8FEF-9C70D3FB3B6F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364F4126-AE6E-4031-9831-DD62931ABA7A}" type="pres">
      <dgm:prSet presAssocID="{C0286034-0364-418F-BA60-EAD358B750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B00C1-AFC1-4E17-9419-5FB00D539D71}" type="pres">
      <dgm:prSet presAssocID="{C0286034-0364-418F-BA60-EAD358B7501A}" presName="spNode" presStyleCnt="0"/>
      <dgm:spPr/>
    </dgm:pt>
    <dgm:pt modelId="{BAA9531A-2FF2-4659-8BB9-C4E00FD4BE8D}" type="pres">
      <dgm:prSet presAssocID="{60AEBA25-13E2-4A84-8B81-821982C23EB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E95DD9A-D725-46EA-A7A3-B361975A7938}" type="presOf" srcId="{C0286034-0364-418F-BA60-EAD358B7501A}" destId="{364F4126-AE6E-4031-9831-DD62931ABA7A}" srcOrd="0" destOrd="0" presId="urn:microsoft.com/office/officeart/2005/8/layout/cycle5"/>
    <dgm:cxn modelId="{5809C997-1CC2-4522-96BC-E8BAA75F0A8D}" type="presOf" srcId="{3EB51D81-6CB8-4CDE-A8FF-FB79C5CBD6B4}" destId="{41176FE1-9847-4BF1-AD34-7F03CA6193D2}" srcOrd="0" destOrd="0" presId="urn:microsoft.com/office/officeart/2005/8/layout/cycle5"/>
    <dgm:cxn modelId="{E4A89453-6FC2-41EE-ABB5-C5A550B20355}" type="presOf" srcId="{3014D01F-656B-4A3E-8BB3-91CF75204026}" destId="{CFD143E1-D036-4335-B24A-24B4C341B559}" srcOrd="0" destOrd="0" presId="urn:microsoft.com/office/officeart/2005/8/layout/cycle5"/>
    <dgm:cxn modelId="{0A560F93-0BE5-4F61-ABDC-646D93344112}" type="presOf" srcId="{2BABD493-C6F5-4BE1-ACD7-00C500918264}" destId="{E9E72287-9129-401F-B8D7-EAE11A16F714}" srcOrd="0" destOrd="0" presId="urn:microsoft.com/office/officeart/2005/8/layout/cycle5"/>
    <dgm:cxn modelId="{177F8DB8-38C3-45F4-A9A3-BD807334C209}" type="presOf" srcId="{03F93FF5-F971-4B2E-BAAB-A9FCC6EBA60E}" destId="{A5CB8ED7-A20A-47E1-AE98-0BE402F0BF0B}" srcOrd="0" destOrd="0" presId="urn:microsoft.com/office/officeart/2005/8/layout/cycle5"/>
    <dgm:cxn modelId="{056C14B7-4B5A-4490-A86F-70FA91402FB2}" srcId="{3EB51D81-6CB8-4CDE-A8FF-FB79C5CBD6B4}" destId="{C0286034-0364-418F-BA60-EAD358B7501A}" srcOrd="3" destOrd="0" parTransId="{DE7947A0-EEC9-4210-A5DA-0DCC95B20B6B}" sibTransId="{60AEBA25-13E2-4A84-8B81-821982C23EB9}"/>
    <dgm:cxn modelId="{0C413C4A-04E5-42AA-8114-2EFC12EF9DBE}" srcId="{3EB51D81-6CB8-4CDE-A8FF-FB79C5CBD6B4}" destId="{03F93FF5-F971-4B2E-BAAB-A9FCC6EBA60E}" srcOrd="0" destOrd="0" parTransId="{F0EE406C-75B9-44D3-A4BC-8F61E9FAE414}" sibTransId="{2BABD493-C6F5-4BE1-ACD7-00C500918264}"/>
    <dgm:cxn modelId="{530CA48E-CF44-4479-9736-0AABDF825344}" type="presOf" srcId="{13BD7FAA-3B07-4004-8FEF-9C70D3FB3B6F}" destId="{33A0F95B-9C7E-4010-B768-4BB8EF03AA2B}" srcOrd="0" destOrd="0" presId="urn:microsoft.com/office/officeart/2005/8/layout/cycle5"/>
    <dgm:cxn modelId="{EEA31666-8376-46E3-AB55-9D8DB54C8630}" srcId="{3EB51D81-6CB8-4CDE-A8FF-FB79C5CBD6B4}" destId="{3014D01F-656B-4A3E-8BB3-91CF75204026}" srcOrd="2" destOrd="0" parTransId="{C7584D18-71AF-40FC-8D0C-42844F220351}" sibTransId="{13BD7FAA-3B07-4004-8FEF-9C70D3FB3B6F}"/>
    <dgm:cxn modelId="{E7983319-DACF-476D-A2D8-D067DD679406}" type="presOf" srcId="{48E95AE3-FEB2-4308-BA40-A4B60A8DDE23}" destId="{E6AFB919-48D7-4D55-A031-6E563DDF054B}" srcOrd="0" destOrd="0" presId="urn:microsoft.com/office/officeart/2005/8/layout/cycle5"/>
    <dgm:cxn modelId="{D139E0B8-F9C0-4D77-81A1-830815B4F981}" type="presOf" srcId="{26A2E984-DC67-498B-A1A3-B5C71A8EBFD6}" destId="{2ECA86A9-9C02-464E-9901-3E98D7872015}" srcOrd="0" destOrd="0" presId="urn:microsoft.com/office/officeart/2005/8/layout/cycle5"/>
    <dgm:cxn modelId="{86811443-A406-490B-B7C8-D4AE8C428ACB}" type="presOf" srcId="{60AEBA25-13E2-4A84-8B81-821982C23EB9}" destId="{BAA9531A-2FF2-4659-8BB9-C4E00FD4BE8D}" srcOrd="0" destOrd="0" presId="urn:microsoft.com/office/officeart/2005/8/layout/cycle5"/>
    <dgm:cxn modelId="{1A01E10D-FE91-47EA-A3B2-0A5CB7A4B68E}" srcId="{3EB51D81-6CB8-4CDE-A8FF-FB79C5CBD6B4}" destId="{26A2E984-DC67-498B-A1A3-B5C71A8EBFD6}" srcOrd="1" destOrd="0" parTransId="{960CC2F9-0446-45B5-98F8-5274AB54496E}" sibTransId="{48E95AE3-FEB2-4308-BA40-A4B60A8DDE23}"/>
    <dgm:cxn modelId="{9DAC7A7A-3560-4479-B94A-056C217E5784}" type="presParOf" srcId="{41176FE1-9847-4BF1-AD34-7F03CA6193D2}" destId="{A5CB8ED7-A20A-47E1-AE98-0BE402F0BF0B}" srcOrd="0" destOrd="0" presId="urn:microsoft.com/office/officeart/2005/8/layout/cycle5"/>
    <dgm:cxn modelId="{407B3670-6E1E-45B5-922A-D42695F2B633}" type="presParOf" srcId="{41176FE1-9847-4BF1-AD34-7F03CA6193D2}" destId="{593A82E0-E2F4-4E94-983D-360054584E0C}" srcOrd="1" destOrd="0" presId="urn:microsoft.com/office/officeart/2005/8/layout/cycle5"/>
    <dgm:cxn modelId="{5370A78B-9D4A-4045-AEB5-17095486E751}" type="presParOf" srcId="{41176FE1-9847-4BF1-AD34-7F03CA6193D2}" destId="{E9E72287-9129-401F-B8D7-EAE11A16F714}" srcOrd="2" destOrd="0" presId="urn:microsoft.com/office/officeart/2005/8/layout/cycle5"/>
    <dgm:cxn modelId="{8B61BC2E-8160-4323-90AE-91C8DC85C0A1}" type="presParOf" srcId="{41176FE1-9847-4BF1-AD34-7F03CA6193D2}" destId="{2ECA86A9-9C02-464E-9901-3E98D7872015}" srcOrd="3" destOrd="0" presId="urn:microsoft.com/office/officeart/2005/8/layout/cycle5"/>
    <dgm:cxn modelId="{701EE36D-81B1-4043-A4DA-F7BEDAF97FA1}" type="presParOf" srcId="{41176FE1-9847-4BF1-AD34-7F03CA6193D2}" destId="{F37D318C-2BE8-420F-A08A-EAE9D5B23C2E}" srcOrd="4" destOrd="0" presId="urn:microsoft.com/office/officeart/2005/8/layout/cycle5"/>
    <dgm:cxn modelId="{077C9CD1-F1F8-4DF5-A790-297AFD20BCAA}" type="presParOf" srcId="{41176FE1-9847-4BF1-AD34-7F03CA6193D2}" destId="{E6AFB919-48D7-4D55-A031-6E563DDF054B}" srcOrd="5" destOrd="0" presId="urn:microsoft.com/office/officeart/2005/8/layout/cycle5"/>
    <dgm:cxn modelId="{276953E6-DE18-496C-9F2B-630E22C3498A}" type="presParOf" srcId="{41176FE1-9847-4BF1-AD34-7F03CA6193D2}" destId="{CFD143E1-D036-4335-B24A-24B4C341B559}" srcOrd="6" destOrd="0" presId="urn:microsoft.com/office/officeart/2005/8/layout/cycle5"/>
    <dgm:cxn modelId="{50A9098F-3F26-44E0-9852-D752AEC167F3}" type="presParOf" srcId="{41176FE1-9847-4BF1-AD34-7F03CA6193D2}" destId="{296ED667-1292-430C-85A8-30C8C07537B0}" srcOrd="7" destOrd="0" presId="urn:microsoft.com/office/officeart/2005/8/layout/cycle5"/>
    <dgm:cxn modelId="{A9C04281-6E02-48E2-9786-87FF254D0C7B}" type="presParOf" srcId="{41176FE1-9847-4BF1-AD34-7F03CA6193D2}" destId="{33A0F95B-9C7E-4010-B768-4BB8EF03AA2B}" srcOrd="8" destOrd="0" presId="urn:microsoft.com/office/officeart/2005/8/layout/cycle5"/>
    <dgm:cxn modelId="{3CD1032B-FE06-4B29-BCBF-C2781C8F9AE7}" type="presParOf" srcId="{41176FE1-9847-4BF1-AD34-7F03CA6193D2}" destId="{364F4126-AE6E-4031-9831-DD62931ABA7A}" srcOrd="9" destOrd="0" presId="urn:microsoft.com/office/officeart/2005/8/layout/cycle5"/>
    <dgm:cxn modelId="{F4C7EA37-096B-4AB9-88FC-196C42AFC1C4}" type="presParOf" srcId="{41176FE1-9847-4BF1-AD34-7F03CA6193D2}" destId="{21AB00C1-AFC1-4E17-9419-5FB00D539D71}" srcOrd="10" destOrd="0" presId="urn:microsoft.com/office/officeart/2005/8/layout/cycle5"/>
    <dgm:cxn modelId="{A03FC99A-D84F-4BFA-830D-B392BFEC90F3}" type="presParOf" srcId="{41176FE1-9847-4BF1-AD34-7F03CA6193D2}" destId="{BAA9531A-2FF2-4659-8BB9-C4E00FD4BE8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B51D81-6CB8-4CDE-A8FF-FB79C5CBD6B4}" type="doc">
      <dgm:prSet loTypeId="urn:microsoft.com/office/officeart/2005/8/layout/cycle5" loCatId="cycle" qsTypeId="urn:microsoft.com/office/officeart/2005/8/quickstyle/3d1" qsCatId="3D" csTypeId="urn:microsoft.com/office/officeart/2005/8/colors/colorful1#9" csCatId="colorful" phldr="1"/>
      <dgm:spPr/>
      <dgm:t>
        <a:bodyPr/>
        <a:lstStyle/>
        <a:p>
          <a:endParaRPr lang="zh-CN" altLang="en-US"/>
        </a:p>
      </dgm:t>
    </dgm:pt>
    <dgm:pt modelId="{F577AD69-4819-46D5-869B-0D39843A2D3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应用系统</a:t>
          </a:r>
          <a:endParaRPr lang="zh-CN" altLang="en-US" b="1" dirty="0">
            <a:solidFill>
              <a:schemeClr val="tx1"/>
            </a:solidFill>
          </a:endParaRPr>
        </a:p>
      </dgm:t>
    </dgm:pt>
    <dgm:pt modelId="{AC89B574-0B73-4C9E-A00F-B8FB57EBEDC4}" type="parTrans" cxnId="{3B6F5818-22BA-4BBE-A6C3-197618E703E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729C0BF-1914-43CB-9030-76CD67C1B3A0}" type="sibTrans" cxnId="{3B6F5818-22BA-4BBE-A6C3-197618E703E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2B3F71-1447-4582-A2BD-910CC74E3F9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基础设施</a:t>
          </a:r>
          <a:endParaRPr lang="zh-CN" altLang="en-US" b="1" dirty="0">
            <a:solidFill>
              <a:schemeClr val="tx1"/>
            </a:solidFill>
          </a:endParaRPr>
        </a:p>
      </dgm:t>
    </dgm:pt>
    <dgm:pt modelId="{A7728AE3-9B73-4280-8B2F-9E44D0D79DCD}" type="parTrans" cxnId="{B1BDA2D7-5FCD-402D-8CFE-FFD34D972F24}">
      <dgm:prSet/>
      <dgm:spPr/>
      <dgm:t>
        <a:bodyPr/>
        <a:lstStyle/>
        <a:p>
          <a:endParaRPr lang="zh-CN" altLang="en-US"/>
        </a:p>
      </dgm:t>
    </dgm:pt>
    <dgm:pt modelId="{C3099529-15B7-4E9C-AC05-7304903D7362}" type="sibTrans" cxnId="{B1BDA2D7-5FCD-402D-8CFE-FFD34D972F24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898BC2B4-B7D4-4CCD-8346-9D9A43DA43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应用整合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AA02B5-25FA-41BD-8A45-EDC7341A3D7D}" type="parTrans" cxnId="{8B095BF6-00C1-423A-B068-2E3FB5263E91}">
      <dgm:prSet/>
      <dgm:spPr/>
      <dgm:t>
        <a:bodyPr/>
        <a:lstStyle/>
        <a:p>
          <a:endParaRPr lang="zh-CN" altLang="en-US"/>
        </a:p>
      </dgm:t>
    </dgm:pt>
    <dgm:pt modelId="{C6B049EA-C199-47F5-823E-38E6A71E5E93}" type="sibTrans" cxnId="{8B095BF6-00C1-423A-B068-2E3FB5263E91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A84CB2A-386F-4200-8B71-E04AC2FF874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领域模型</a:t>
          </a:r>
          <a:endParaRPr lang="zh-CN" altLang="en-US" b="1" dirty="0">
            <a:solidFill>
              <a:schemeClr val="tx1"/>
            </a:solidFill>
          </a:endParaRPr>
        </a:p>
      </dgm:t>
    </dgm:pt>
    <dgm:pt modelId="{06175440-EACA-4DF5-BD65-76430D93FFCC}" type="parTrans" cxnId="{89510524-2E11-4DB0-A48C-C7FA4814931D}">
      <dgm:prSet/>
      <dgm:spPr/>
      <dgm:t>
        <a:bodyPr/>
        <a:lstStyle/>
        <a:p>
          <a:endParaRPr lang="zh-CN" altLang="en-US"/>
        </a:p>
      </dgm:t>
    </dgm:pt>
    <dgm:pt modelId="{DDBC959C-EABF-4715-9689-5A52FCE1D54A}" type="sibTrans" cxnId="{89510524-2E11-4DB0-A48C-C7FA4814931D}">
      <dgm:prSet/>
      <dgm:spPr>
        <a:ln w="38100">
          <a:headEnd type="triangle" w="med" len="med"/>
          <a:tailEnd type="triangl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A8BF5479-EDAE-474E-8F28-F7FFBC11B430}" type="pres">
      <dgm:prSet presAssocID="{3EB51D81-6CB8-4CDE-A8FF-FB79C5CBD6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385411-B182-429E-9CE0-1353202366BE}" type="pres">
      <dgm:prSet presAssocID="{F577AD69-4819-46D5-869B-0D39843A2D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3D324-3B17-4C20-B574-81D8EB8D3C70}" type="pres">
      <dgm:prSet presAssocID="{F577AD69-4819-46D5-869B-0D39843A2D31}" presName="spNode" presStyleCnt="0"/>
      <dgm:spPr/>
    </dgm:pt>
    <dgm:pt modelId="{94C8F7B9-8F60-4C50-9910-C69C688E0F28}" type="pres">
      <dgm:prSet presAssocID="{F729C0BF-1914-43CB-9030-76CD67C1B3A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A3261746-8BE6-405D-968C-097B3378DA2A}" type="pres">
      <dgm:prSet presAssocID="{392B3F71-1447-4582-A2BD-910CC74E3F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1111-8556-4A57-B7BF-45E32183B7E8}" type="pres">
      <dgm:prSet presAssocID="{392B3F71-1447-4582-A2BD-910CC74E3F91}" presName="spNode" presStyleCnt="0"/>
      <dgm:spPr/>
    </dgm:pt>
    <dgm:pt modelId="{9D1FACB7-F020-45C7-B093-238CFF24E53B}" type="pres">
      <dgm:prSet presAssocID="{C3099529-15B7-4E9C-AC05-7304903D736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D74FEF1-1BAF-408B-B20D-BDD529870FE7}" type="pres">
      <dgm:prSet presAssocID="{898BC2B4-B7D4-4CCD-8346-9D9A43DA43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3EC4F-778F-4023-BF6C-D0CC10ABB56C}" type="pres">
      <dgm:prSet presAssocID="{898BC2B4-B7D4-4CCD-8346-9D9A43DA4376}" presName="spNode" presStyleCnt="0"/>
      <dgm:spPr/>
    </dgm:pt>
    <dgm:pt modelId="{C1F1783E-C2CD-4FDD-8D1D-960526FBF960}" type="pres">
      <dgm:prSet presAssocID="{C6B049EA-C199-47F5-823E-38E6A71E5E9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E7364FD-39B6-491E-A350-568112072B7F}" type="pres">
      <dgm:prSet presAssocID="{AA84CB2A-386F-4200-8B71-E04AC2FF8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2EC09-1D07-4815-A960-176A98F36810}" type="pres">
      <dgm:prSet presAssocID="{AA84CB2A-386F-4200-8B71-E04AC2FF8746}" presName="spNode" presStyleCnt="0"/>
      <dgm:spPr/>
    </dgm:pt>
    <dgm:pt modelId="{61D5301A-3F1B-4E22-91C0-1BF2F73F4F7C}" type="pres">
      <dgm:prSet presAssocID="{DDBC959C-EABF-4715-9689-5A52FCE1D54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1BDA2D7-5FCD-402D-8CFE-FFD34D972F24}" srcId="{3EB51D81-6CB8-4CDE-A8FF-FB79C5CBD6B4}" destId="{392B3F71-1447-4582-A2BD-910CC74E3F91}" srcOrd="1" destOrd="0" parTransId="{A7728AE3-9B73-4280-8B2F-9E44D0D79DCD}" sibTransId="{C3099529-15B7-4E9C-AC05-7304903D7362}"/>
    <dgm:cxn modelId="{8DF525EC-B7B7-4913-A4CC-995B9D8A3410}" type="presOf" srcId="{F729C0BF-1914-43CB-9030-76CD67C1B3A0}" destId="{94C8F7B9-8F60-4C50-9910-C69C688E0F28}" srcOrd="0" destOrd="0" presId="urn:microsoft.com/office/officeart/2005/8/layout/cycle5"/>
    <dgm:cxn modelId="{EB54B6A3-7F1D-4019-802A-222645030EE0}" type="presOf" srcId="{F577AD69-4819-46D5-869B-0D39843A2D31}" destId="{03385411-B182-429E-9CE0-1353202366BE}" srcOrd="0" destOrd="0" presId="urn:microsoft.com/office/officeart/2005/8/layout/cycle5"/>
    <dgm:cxn modelId="{1A3AF286-FB43-465A-84A5-83D2AA917E8B}" type="presOf" srcId="{3EB51D81-6CB8-4CDE-A8FF-FB79C5CBD6B4}" destId="{A8BF5479-EDAE-474E-8F28-F7FFBC11B430}" srcOrd="0" destOrd="0" presId="urn:microsoft.com/office/officeart/2005/8/layout/cycle5"/>
    <dgm:cxn modelId="{712567D0-6440-4F02-B519-8B5F68CD829C}" type="presOf" srcId="{C6B049EA-C199-47F5-823E-38E6A71E5E93}" destId="{C1F1783E-C2CD-4FDD-8D1D-960526FBF960}" srcOrd="0" destOrd="0" presId="urn:microsoft.com/office/officeart/2005/8/layout/cycle5"/>
    <dgm:cxn modelId="{8B095BF6-00C1-423A-B068-2E3FB5263E91}" srcId="{3EB51D81-6CB8-4CDE-A8FF-FB79C5CBD6B4}" destId="{898BC2B4-B7D4-4CCD-8346-9D9A43DA4376}" srcOrd="2" destOrd="0" parTransId="{F9AA02B5-25FA-41BD-8A45-EDC7341A3D7D}" sibTransId="{C6B049EA-C199-47F5-823E-38E6A71E5E93}"/>
    <dgm:cxn modelId="{7829D2A3-1D02-4D12-9520-795B96E9F242}" type="presOf" srcId="{AA84CB2A-386F-4200-8B71-E04AC2FF8746}" destId="{FE7364FD-39B6-491E-A350-568112072B7F}" srcOrd="0" destOrd="0" presId="urn:microsoft.com/office/officeart/2005/8/layout/cycle5"/>
    <dgm:cxn modelId="{89510524-2E11-4DB0-A48C-C7FA4814931D}" srcId="{3EB51D81-6CB8-4CDE-A8FF-FB79C5CBD6B4}" destId="{AA84CB2A-386F-4200-8B71-E04AC2FF8746}" srcOrd="3" destOrd="0" parTransId="{06175440-EACA-4DF5-BD65-76430D93FFCC}" sibTransId="{DDBC959C-EABF-4715-9689-5A52FCE1D54A}"/>
    <dgm:cxn modelId="{985FC564-6AA3-4952-90E2-93FC3D11AE5D}" type="presOf" srcId="{392B3F71-1447-4582-A2BD-910CC74E3F91}" destId="{A3261746-8BE6-405D-968C-097B3378DA2A}" srcOrd="0" destOrd="0" presId="urn:microsoft.com/office/officeart/2005/8/layout/cycle5"/>
    <dgm:cxn modelId="{3B6F5818-22BA-4BBE-A6C3-197618E703E4}" srcId="{3EB51D81-6CB8-4CDE-A8FF-FB79C5CBD6B4}" destId="{F577AD69-4819-46D5-869B-0D39843A2D31}" srcOrd="0" destOrd="0" parTransId="{AC89B574-0B73-4C9E-A00F-B8FB57EBEDC4}" sibTransId="{F729C0BF-1914-43CB-9030-76CD67C1B3A0}"/>
    <dgm:cxn modelId="{43B1BD1C-6880-4370-828C-C82952A758FE}" type="presOf" srcId="{C3099529-15B7-4E9C-AC05-7304903D7362}" destId="{9D1FACB7-F020-45C7-B093-238CFF24E53B}" srcOrd="0" destOrd="0" presId="urn:microsoft.com/office/officeart/2005/8/layout/cycle5"/>
    <dgm:cxn modelId="{08729C2F-2B86-4B96-A1AC-70A6EF91252B}" type="presOf" srcId="{898BC2B4-B7D4-4CCD-8346-9D9A43DA4376}" destId="{CD74FEF1-1BAF-408B-B20D-BDD529870FE7}" srcOrd="0" destOrd="0" presId="urn:microsoft.com/office/officeart/2005/8/layout/cycle5"/>
    <dgm:cxn modelId="{10A7BA58-F0FD-46A2-87E2-D41B116446CA}" type="presOf" srcId="{DDBC959C-EABF-4715-9689-5A52FCE1D54A}" destId="{61D5301A-3F1B-4E22-91C0-1BF2F73F4F7C}" srcOrd="0" destOrd="0" presId="urn:microsoft.com/office/officeart/2005/8/layout/cycle5"/>
    <dgm:cxn modelId="{5DD1FC14-FC34-4227-A23C-872367A2B4D8}" type="presParOf" srcId="{A8BF5479-EDAE-474E-8F28-F7FFBC11B430}" destId="{03385411-B182-429E-9CE0-1353202366BE}" srcOrd="0" destOrd="0" presId="urn:microsoft.com/office/officeart/2005/8/layout/cycle5"/>
    <dgm:cxn modelId="{198BC99E-26A9-4883-8E93-5AF7D9E8FBFD}" type="presParOf" srcId="{A8BF5479-EDAE-474E-8F28-F7FFBC11B430}" destId="{CC73D324-3B17-4C20-B574-81D8EB8D3C70}" srcOrd="1" destOrd="0" presId="urn:microsoft.com/office/officeart/2005/8/layout/cycle5"/>
    <dgm:cxn modelId="{5F7C83C5-DD0A-4231-AAB6-653D0D8D0AFC}" type="presParOf" srcId="{A8BF5479-EDAE-474E-8F28-F7FFBC11B430}" destId="{94C8F7B9-8F60-4C50-9910-C69C688E0F28}" srcOrd="2" destOrd="0" presId="urn:microsoft.com/office/officeart/2005/8/layout/cycle5"/>
    <dgm:cxn modelId="{6B15EC05-1C49-43CC-AB33-ED99EF51DAE9}" type="presParOf" srcId="{A8BF5479-EDAE-474E-8F28-F7FFBC11B430}" destId="{A3261746-8BE6-405D-968C-097B3378DA2A}" srcOrd="3" destOrd="0" presId="urn:microsoft.com/office/officeart/2005/8/layout/cycle5"/>
    <dgm:cxn modelId="{7FB2A1BA-2873-4BC9-8880-687A22908DA0}" type="presParOf" srcId="{A8BF5479-EDAE-474E-8F28-F7FFBC11B430}" destId="{E3231111-8556-4A57-B7BF-45E32183B7E8}" srcOrd="4" destOrd="0" presId="urn:microsoft.com/office/officeart/2005/8/layout/cycle5"/>
    <dgm:cxn modelId="{5598EA3A-E74B-453F-A090-C53C5A23B1A5}" type="presParOf" srcId="{A8BF5479-EDAE-474E-8F28-F7FFBC11B430}" destId="{9D1FACB7-F020-45C7-B093-238CFF24E53B}" srcOrd="5" destOrd="0" presId="urn:microsoft.com/office/officeart/2005/8/layout/cycle5"/>
    <dgm:cxn modelId="{60FF4025-E826-400F-A748-C23793010275}" type="presParOf" srcId="{A8BF5479-EDAE-474E-8F28-F7FFBC11B430}" destId="{CD74FEF1-1BAF-408B-B20D-BDD529870FE7}" srcOrd="6" destOrd="0" presId="urn:microsoft.com/office/officeart/2005/8/layout/cycle5"/>
    <dgm:cxn modelId="{0A593EA1-863D-4510-AB61-9991CB9EA75A}" type="presParOf" srcId="{A8BF5479-EDAE-474E-8F28-F7FFBC11B430}" destId="{5603EC4F-778F-4023-BF6C-D0CC10ABB56C}" srcOrd="7" destOrd="0" presId="urn:microsoft.com/office/officeart/2005/8/layout/cycle5"/>
    <dgm:cxn modelId="{5B1ED962-E54B-4742-A710-36BBC9559E70}" type="presParOf" srcId="{A8BF5479-EDAE-474E-8F28-F7FFBC11B430}" destId="{C1F1783E-C2CD-4FDD-8D1D-960526FBF960}" srcOrd="8" destOrd="0" presId="urn:microsoft.com/office/officeart/2005/8/layout/cycle5"/>
    <dgm:cxn modelId="{02C4AFB4-151E-46D2-AD9D-0AC35201BD1E}" type="presParOf" srcId="{A8BF5479-EDAE-474E-8F28-F7FFBC11B430}" destId="{FE7364FD-39B6-491E-A350-568112072B7F}" srcOrd="9" destOrd="0" presId="urn:microsoft.com/office/officeart/2005/8/layout/cycle5"/>
    <dgm:cxn modelId="{E0D9F2C0-094B-484C-B8FF-6FF49DFE8F44}" type="presParOf" srcId="{A8BF5479-EDAE-474E-8F28-F7FFBC11B430}" destId="{1722EC09-1D07-4815-A960-176A98F36810}" srcOrd="10" destOrd="0" presId="urn:microsoft.com/office/officeart/2005/8/layout/cycle5"/>
    <dgm:cxn modelId="{2AB9E9A3-E791-4071-8C13-7D3BCAFE043A}" type="presParOf" srcId="{A8BF5479-EDAE-474E-8F28-F7FFBC11B430}" destId="{61D5301A-3F1B-4E22-91C0-1BF2F73F4F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3858C-4C26-41CF-B1C9-7315B5BF10B3}">
      <dsp:nvSpPr>
        <dsp:cNvPr id="0" name=""/>
        <dsp:cNvSpPr/>
      </dsp:nvSpPr>
      <dsp:spPr>
        <a:xfrm>
          <a:off x="1335869" y="399241"/>
          <a:ext cx="2662276" cy="2662276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54DD6-EE16-42CA-A830-147E3F6D65F9}">
      <dsp:nvSpPr>
        <dsp:cNvPr id="0" name=""/>
        <dsp:cNvSpPr/>
      </dsp:nvSpPr>
      <dsp:spPr>
        <a:xfrm>
          <a:off x="1335869" y="399241"/>
          <a:ext cx="2662276" cy="2662276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8CB92A-3F63-428B-8774-88527766AD9F}">
      <dsp:nvSpPr>
        <dsp:cNvPr id="0" name=""/>
        <dsp:cNvSpPr/>
      </dsp:nvSpPr>
      <dsp:spPr>
        <a:xfrm>
          <a:off x="1335869" y="399241"/>
          <a:ext cx="2662276" cy="2662276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3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F44D7-EC48-4CB6-B0DA-7449F7EE2EF8}">
      <dsp:nvSpPr>
        <dsp:cNvPr id="0" name=""/>
        <dsp:cNvSpPr/>
      </dsp:nvSpPr>
      <dsp:spPr>
        <a:xfrm>
          <a:off x="1335869" y="399241"/>
          <a:ext cx="2662276" cy="2662276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2AF66-FCD3-4D9E-8815-8D056700E94A}">
      <dsp:nvSpPr>
        <dsp:cNvPr id="0" name=""/>
        <dsp:cNvSpPr/>
      </dsp:nvSpPr>
      <dsp:spPr>
        <a:xfrm>
          <a:off x="2054299" y="1117671"/>
          <a:ext cx="1225417" cy="12254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chemeClr val="tx1"/>
              </a:solidFill>
            </a:rPr>
            <a:t>目标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233757" y="1297129"/>
        <a:ext cx="866501" cy="866501"/>
      </dsp:txXfrm>
    </dsp:sp>
    <dsp:sp modelId="{782E8FE5-383E-4145-B13B-BCE26595F0FA}">
      <dsp:nvSpPr>
        <dsp:cNvPr id="0" name=""/>
        <dsp:cNvSpPr/>
      </dsp:nvSpPr>
      <dsp:spPr>
        <a:xfrm>
          <a:off x="2238111" y="1226"/>
          <a:ext cx="857792" cy="8577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业务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63732" y="126847"/>
        <a:ext cx="606550" cy="606550"/>
      </dsp:txXfrm>
    </dsp:sp>
    <dsp:sp modelId="{B3DEDF6C-88B5-4D86-9436-7EC494F1BA8A}">
      <dsp:nvSpPr>
        <dsp:cNvPr id="0" name=""/>
        <dsp:cNvSpPr/>
      </dsp:nvSpPr>
      <dsp:spPr>
        <a:xfrm>
          <a:off x="3538369" y="1301483"/>
          <a:ext cx="857792" cy="85779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3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应用系统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663990" y="1427104"/>
        <a:ext cx="606550" cy="606550"/>
      </dsp:txXfrm>
    </dsp:sp>
    <dsp:sp modelId="{CD895838-E7DC-4734-B742-7DDD8E445EBC}">
      <dsp:nvSpPr>
        <dsp:cNvPr id="0" name=""/>
        <dsp:cNvSpPr/>
      </dsp:nvSpPr>
      <dsp:spPr>
        <a:xfrm>
          <a:off x="2238111" y="2601741"/>
          <a:ext cx="857792" cy="85779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基础设施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63732" y="2727362"/>
        <a:ext cx="606550" cy="606550"/>
      </dsp:txXfrm>
    </dsp:sp>
    <dsp:sp modelId="{22C00785-A52E-4D89-B0C8-9B648B018F62}">
      <dsp:nvSpPr>
        <dsp:cNvPr id="0" name=""/>
        <dsp:cNvSpPr/>
      </dsp:nvSpPr>
      <dsp:spPr>
        <a:xfrm>
          <a:off x="937854" y="1301483"/>
          <a:ext cx="857792" cy="8577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信息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1063475" y="1427104"/>
        <a:ext cx="606550" cy="606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5620-E6FB-4DDF-A493-7761A7743DD0}">
      <dsp:nvSpPr>
        <dsp:cNvPr id="0" name=""/>
        <dsp:cNvSpPr/>
      </dsp:nvSpPr>
      <dsp:spPr>
        <a:xfrm>
          <a:off x="931333" y="846666"/>
          <a:ext cx="2540000" cy="2540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7CE079-89F7-4F50-B500-7242F117D093}">
      <dsp:nvSpPr>
        <dsp:cNvPr id="0" name=""/>
        <dsp:cNvSpPr/>
      </dsp:nvSpPr>
      <dsp:spPr>
        <a:xfrm>
          <a:off x="1439333" y="1354666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3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7FA08-5A7B-4B68-A08F-004C1B3E1784}">
      <dsp:nvSpPr>
        <dsp:cNvPr id="0" name=""/>
        <dsp:cNvSpPr/>
      </dsp:nvSpPr>
      <dsp:spPr>
        <a:xfrm>
          <a:off x="1947333" y="1862666"/>
          <a:ext cx="508000" cy="508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EB148E-B9AB-4100-B301-429338E07F3E}">
      <dsp:nvSpPr>
        <dsp:cNvPr id="0" name=""/>
        <dsp:cNvSpPr/>
      </dsp:nvSpPr>
      <dsp:spPr>
        <a:xfrm>
          <a:off x="3894666" y="0"/>
          <a:ext cx="1270000" cy="740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卓越</a:t>
          </a:r>
          <a:endParaRPr lang="zh-CN" altLang="en-US" sz="1800" b="1" kern="1200" dirty="0"/>
        </a:p>
      </dsp:txBody>
      <dsp:txXfrm>
        <a:off x="3894666" y="0"/>
        <a:ext cx="1270000" cy="740833"/>
      </dsp:txXfrm>
    </dsp:sp>
    <dsp:sp modelId="{FE999105-8C3A-4D76-9A78-5C3183415D07}">
      <dsp:nvSpPr>
        <dsp:cNvPr id="0" name=""/>
        <dsp:cNvSpPr/>
      </dsp:nvSpPr>
      <dsp:spPr>
        <a:xfrm>
          <a:off x="3577166" y="370416"/>
          <a:ext cx="317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0C87D-BDE0-447F-A311-9C4013D83A06}">
      <dsp:nvSpPr>
        <dsp:cNvPr id="0" name=""/>
        <dsp:cNvSpPr/>
      </dsp:nvSpPr>
      <dsp:spPr>
        <a:xfrm rot="5400000">
          <a:off x="2015701" y="556471"/>
          <a:ext cx="1745826" cy="137456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46133-2870-40EF-BA6C-E5B961F8C7B5}">
      <dsp:nvSpPr>
        <dsp:cNvPr id="0" name=""/>
        <dsp:cNvSpPr/>
      </dsp:nvSpPr>
      <dsp:spPr>
        <a:xfrm>
          <a:off x="3894666" y="740833"/>
          <a:ext cx="1270000" cy="740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优秀</a:t>
          </a:r>
          <a:endParaRPr lang="zh-CN" altLang="en-US" sz="1800" b="1" kern="1200" dirty="0"/>
        </a:p>
      </dsp:txBody>
      <dsp:txXfrm>
        <a:off x="3894666" y="740833"/>
        <a:ext cx="1270000" cy="740833"/>
      </dsp:txXfrm>
    </dsp:sp>
    <dsp:sp modelId="{543E73C4-FDD2-492F-BEE1-1F7AC6AB79E6}">
      <dsp:nvSpPr>
        <dsp:cNvPr id="0" name=""/>
        <dsp:cNvSpPr/>
      </dsp:nvSpPr>
      <dsp:spPr>
        <a:xfrm>
          <a:off x="3577166" y="1111250"/>
          <a:ext cx="317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F8050-8B86-4AAD-A11B-40B508FB5549}">
      <dsp:nvSpPr>
        <dsp:cNvPr id="0" name=""/>
        <dsp:cNvSpPr/>
      </dsp:nvSpPr>
      <dsp:spPr>
        <a:xfrm rot="5400000">
          <a:off x="2390436" y="1285748"/>
          <a:ext cx="1360424" cy="101049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67CA3-0784-4233-987A-970BB9E600A3}">
      <dsp:nvSpPr>
        <dsp:cNvPr id="0" name=""/>
        <dsp:cNvSpPr/>
      </dsp:nvSpPr>
      <dsp:spPr>
        <a:xfrm>
          <a:off x="3894666" y="1481666"/>
          <a:ext cx="1270000" cy="740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生存</a:t>
          </a:r>
          <a:endParaRPr lang="zh-CN" altLang="en-US" sz="1800" b="1" kern="1200" dirty="0"/>
        </a:p>
      </dsp:txBody>
      <dsp:txXfrm>
        <a:off x="3894666" y="1481666"/>
        <a:ext cx="1270000" cy="740833"/>
      </dsp:txXfrm>
    </dsp:sp>
    <dsp:sp modelId="{1F80F6A6-EF1D-4F72-A331-A1B57C8C981F}">
      <dsp:nvSpPr>
        <dsp:cNvPr id="0" name=""/>
        <dsp:cNvSpPr/>
      </dsp:nvSpPr>
      <dsp:spPr>
        <a:xfrm>
          <a:off x="3577166" y="1852083"/>
          <a:ext cx="3175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A9487-21A7-45E3-A328-E5E580BBB946}">
      <dsp:nvSpPr>
        <dsp:cNvPr id="0" name=""/>
        <dsp:cNvSpPr/>
      </dsp:nvSpPr>
      <dsp:spPr>
        <a:xfrm rot="5400000">
          <a:off x="2765636" y="2014431"/>
          <a:ext cx="971973" cy="64643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4DC6472-8105-4D98-B20D-BEEB7D388742}" type="datetimeFigureOut">
              <a:rPr lang="zh-CN" altLang="en-US" smtClean="0"/>
              <a:pPr/>
              <a:t>2010/11/16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568C613-607A-4E40-94D0-DA01CC9EFD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97240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4DC6472-8105-4D98-B20D-BEEB7D388742}" type="datetimeFigureOut">
              <a:rPr lang="zh-CN" altLang="en-US" smtClean="0"/>
              <a:pPr/>
              <a:t>2010/11/16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568C613-607A-4E40-94D0-DA01CC9EFD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97240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4DC6472-8105-4D98-B20D-BEEB7D388742}" type="datetimeFigureOut">
              <a:rPr lang="zh-CN" altLang="en-US" smtClean="0"/>
              <a:pPr/>
              <a:t>2010/11/16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568C613-607A-4E40-94D0-DA01CC9EFD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97240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7428"/>
            <a:ext cx="8229600" cy="485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808" y="785798"/>
            <a:ext cx="8229600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572144"/>
            <a:ext cx="9144000" cy="14285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CN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n/imgres?imgurl=http://ent.people.com.cn/mediafile/200606/28/F200606280825051646260782.jpg&amp;imgrefurl=http://ent.people.com.cn/GB/8222/42058/61315/index.html&amp;h=208&amp;w=206&amp;sz=21&amp;hl=zh-CN&amp;start=8&amp;um=1&amp;tbnid=rB9Ff1TV7jRQgM:&amp;tbnh=105&amp;tbnw=104&amp;prev=/images?q=%E6%98%9F%E5%B7%B4%E5%85%8B&amp;gbv=2&amp;svnum=10&amp;um=1&amp;complete=1&amp;hl=zh-CN&amp;newwindow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企业架构与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新的挑战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280320" y="1232734"/>
          <a:ext cx="6096000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直接箭头连接符 3"/>
          <p:cNvCxnSpPr/>
          <p:nvPr/>
        </p:nvCxnSpPr>
        <p:spPr>
          <a:xfrm rot="5400000">
            <a:off x="3582209" y="2449653"/>
            <a:ext cx="178595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714614" y="3358510"/>
            <a:ext cx="1758791" cy="1213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4607147" y="3249599"/>
            <a:ext cx="1206543" cy="14378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108" y="469083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促进转型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11784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提高效率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469083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推动创新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00166" y="4988498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CRM,e-Business,Call</a:t>
            </a:r>
            <a:r>
              <a:rPr lang="en-US" altLang="zh-CN" dirty="0" smtClean="0">
                <a:solidFill>
                  <a:schemeClr val="accent1"/>
                </a:solidFill>
              </a:rPr>
              <a:t> Center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7" y="498849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CAD,KM,CIS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14744" y="88081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BSS,SCM,BPM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IT</a:t>
            </a:r>
            <a:r>
              <a:rPr lang="zh-CN" altLang="en-US" dirty="0" smtClean="0"/>
              <a:t>的价值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技术与业务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复杂性的挑战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企业架构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SOA</a:t>
            </a:r>
            <a:endParaRPr lang="zh-CN" altLang="en-US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71736" y="1250145"/>
            <a:ext cx="1571636" cy="12501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环境变化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业务重组</a:t>
            </a:r>
            <a:endParaRPr lang="zh-CN" altLang="en-US" b="1" dirty="0"/>
          </a:p>
        </p:txBody>
      </p:sp>
      <p:sp>
        <p:nvSpPr>
          <p:cNvPr id="7" name="下箭头 6"/>
          <p:cNvSpPr/>
          <p:nvPr/>
        </p:nvSpPr>
        <p:spPr>
          <a:xfrm>
            <a:off x="4275068" y="1242909"/>
            <a:ext cx="582683" cy="1131102"/>
          </a:xfrm>
          <a:prstGeom prst="downArrow">
            <a:avLst>
              <a:gd name="adj1" fmla="val 53700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信息爆炸</a:t>
            </a:r>
          </a:p>
        </p:txBody>
      </p:sp>
      <p:sp>
        <p:nvSpPr>
          <p:cNvPr id="8" name="缺角矩形 7"/>
          <p:cNvSpPr/>
          <p:nvPr/>
        </p:nvSpPr>
        <p:spPr>
          <a:xfrm>
            <a:off x="4000496" y="2381247"/>
            <a:ext cx="1080000" cy="900000"/>
          </a:xfrm>
          <a:prstGeom prst="plaque">
            <a:avLst>
              <a:gd name="adj" fmla="val 2347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业务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复杂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616279" y="2619372"/>
            <a:ext cx="1357322" cy="45244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组织再造</a:t>
            </a:r>
          </a:p>
        </p:txBody>
      </p:sp>
      <p:sp>
        <p:nvSpPr>
          <p:cNvPr id="11" name="上箭头 10"/>
          <p:cNvSpPr/>
          <p:nvPr/>
        </p:nvSpPr>
        <p:spPr>
          <a:xfrm>
            <a:off x="4286248" y="3311341"/>
            <a:ext cx="571504" cy="1131102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机会增加</a:t>
            </a:r>
          </a:p>
        </p:txBody>
      </p:sp>
      <p:sp>
        <p:nvSpPr>
          <p:cNvPr id="12" name="左箭头 11"/>
          <p:cNvSpPr/>
          <p:nvPr/>
        </p:nvSpPr>
        <p:spPr>
          <a:xfrm>
            <a:off x="5098961" y="2619372"/>
            <a:ext cx="1357322" cy="452441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时间压缩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929190" y="1250145"/>
            <a:ext cx="1571636" cy="12501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知识难以收集</a:t>
            </a:r>
            <a:endParaRPr lang="en-US" altLang="zh-CN" sz="1600" b="1" dirty="0" smtClean="0"/>
          </a:p>
          <a:p>
            <a:pPr algn="ctr"/>
            <a:r>
              <a:rPr lang="zh-CN" altLang="en-US" sz="1600" b="1" dirty="0" smtClean="0"/>
              <a:t>决策缺少依据</a:t>
            </a:r>
            <a:endParaRPr lang="zh-CN" altLang="en-US" sz="1600" b="1" dirty="0"/>
          </a:p>
        </p:txBody>
      </p:sp>
      <p:sp>
        <p:nvSpPr>
          <p:cNvPr id="14" name="圆角矩形 13"/>
          <p:cNvSpPr/>
          <p:nvPr/>
        </p:nvSpPr>
        <p:spPr>
          <a:xfrm>
            <a:off x="2571736" y="3155158"/>
            <a:ext cx="1571636" cy="12501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缺少协调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和控制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4929190" y="3214690"/>
            <a:ext cx="1571636" cy="125016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决策周期长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机会难把握</a:t>
            </a:r>
            <a:endParaRPr lang="zh-CN" altLang="en-US" b="1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业务复杂性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业务复杂性</a:t>
            </a:r>
            <a:endParaRPr lang="zh-CN" altLang="en-US" dirty="0"/>
          </a:p>
        </p:txBody>
      </p:sp>
      <p:pic>
        <p:nvPicPr>
          <p:cNvPr id="3" name="图片 2" descr="C:\DOCUME~1\Seaman\LOCALS~1\Temp\msohtmlclip1\01\clip_image0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85798"/>
            <a:ext cx="607223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IT</a:t>
            </a:r>
            <a:r>
              <a:rPr lang="zh-CN" altLang="en-US" dirty="0" smtClean="0"/>
              <a:t>复杂性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Gartner </a:t>
            </a:r>
            <a:r>
              <a:rPr lang="zh-CN" altLang="en-US" dirty="0" smtClean="0"/>
              <a:t>北美 </a:t>
            </a:r>
            <a:r>
              <a:rPr lang="en-US" dirty="0" smtClean="0"/>
              <a:t>CIO 2003 </a:t>
            </a:r>
            <a:r>
              <a:rPr lang="zh-CN" altLang="en-US" dirty="0" smtClean="0"/>
              <a:t>十大担忧：</a:t>
            </a:r>
          </a:p>
          <a:p>
            <a:r>
              <a:rPr lang="en-US" dirty="0" smtClean="0"/>
              <a:t>Security</a:t>
            </a:r>
            <a:endParaRPr lang="zh-CN" alt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Enterprise Architecture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Defining and Demonstrating the Business Value of IT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Business Management of IT</a:t>
            </a:r>
            <a:endParaRPr lang="zh-CN" altLang="en-US" dirty="0" smtClean="0"/>
          </a:p>
          <a:p>
            <a:r>
              <a:rPr lang="en-US" dirty="0" smtClean="0"/>
              <a:t>Data Warehousing and Business Intelligence</a:t>
            </a:r>
            <a:endParaRPr lang="zh-CN" altLang="en-US" dirty="0" smtClean="0"/>
          </a:p>
          <a:p>
            <a:r>
              <a:rPr lang="en-US" dirty="0" smtClean="0"/>
              <a:t>Budget Reduction/Cost Containment – Doing More with Less</a:t>
            </a:r>
            <a:endParaRPr lang="zh-CN" altLang="en-US" dirty="0" smtClean="0"/>
          </a:p>
          <a:p>
            <a:r>
              <a:rPr lang="en-US" dirty="0" smtClean="0"/>
              <a:t>Mobile/Wireless Strategies and Technologies</a:t>
            </a:r>
            <a:endParaRPr lang="zh-CN" altLang="en-US" dirty="0" smtClean="0"/>
          </a:p>
          <a:p>
            <a:r>
              <a:rPr lang="en-US" dirty="0" smtClean="0"/>
              <a:t>Application Integration and Middleware</a:t>
            </a:r>
            <a:endParaRPr lang="zh-CN" altLang="en-US" dirty="0" smtClean="0"/>
          </a:p>
          <a:p>
            <a:r>
              <a:rPr lang="en-US" dirty="0" smtClean="0"/>
              <a:t>Various Staffing/Retention/Personnel Issues</a:t>
            </a:r>
            <a:endParaRPr lang="zh-CN" altLang="en-US" dirty="0" smtClean="0"/>
          </a:p>
          <a:p>
            <a:r>
              <a:rPr lang="en-US" dirty="0" smtClean="0"/>
              <a:t>IT Services Issues and Concerns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企业架构需求</a:t>
            </a:r>
            <a:endParaRPr lang="zh-CN" altLang="en-US" dirty="0"/>
          </a:p>
        </p:txBody>
      </p:sp>
      <p:pic>
        <p:nvPicPr>
          <p:cNvPr id="4" name="内容占位符 3" descr="C:\DOCUME~1\Seaman\LOCALS~1\Temp\msohtmlclip1\01\clip_image00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12"/>
            <a:ext cx="671517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zh-CN" altLang="en-US" dirty="0" smtClean="0"/>
              <a:t>评价需求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企业对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的依赖性不断增强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企业在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上投入巨资，效果却不理想</a:t>
            </a:r>
          </a:p>
          <a:p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部门工作被动，价值不被认可</a:t>
            </a:r>
          </a:p>
          <a:p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部门面临改进服务和降低成本的压力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技术与业务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复杂性的挑战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企业架构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SOA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12"/>
            <a:ext cx="8229600" cy="2357454"/>
          </a:xfrm>
        </p:spPr>
        <p:txBody>
          <a:bodyPr anchor="ctr"/>
          <a:lstStyle/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  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企业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架构，总是存在的。差别在于：是经过规划的还是混乱的。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  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企业架构的目标：构建一致的、可理解的体系结构。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429004"/>
            <a:ext cx="1600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357566"/>
            <a:ext cx="198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混乱的特征</a:t>
            </a: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29058" y="1142988"/>
            <a:ext cx="5072098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Big ball of mud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lang="en-US" altLang="zh-CN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Shantytown</a:t>
            </a:r>
            <a:r>
              <a:rPr lang="zh-CN" altLang="en-US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（大泥球</a:t>
            </a:r>
            <a:r>
              <a:rPr lang="en-US" altLang="zh-CN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en-US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贫民窟）</a:t>
            </a:r>
            <a:endParaRPr lang="en-US" altLang="zh-CN" sz="1600" b="1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包含很</a:t>
            </a:r>
            <a:r>
              <a:rPr lang="zh-CN" altLang="en-US" sz="1600" dirty="0" smtClean="0">
                <a:latin typeface="+mn-ea"/>
                <a:cs typeface="宋体" pitchFamily="2" charset="-122"/>
              </a:rPr>
              <a:t>多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未使用部分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en-US" sz="16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与其他</a:t>
            </a:r>
            <a:r>
              <a:rPr lang="zh-CN" altLang="en-US" sz="1600" dirty="0" smtClean="0">
                <a:latin typeface="+mn-ea"/>
                <a:cs typeface="宋体" pitchFamily="2" charset="-122"/>
              </a:rPr>
              <a:t>部分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交织在一起，难以识别，不可删除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zh-CN" sz="1200" dirty="0" smtClean="0">
              <a:latin typeface="+mn-ea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Spaghetti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lang="zh-CN" altLang="en-US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意大利面条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en-US" sz="16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关系复杂，缺少逻辑</a:t>
            </a:r>
            <a:endParaRPr lang="en-US" altLang="zh-CN" sz="1600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不必要的关联和依赖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zh-CN" sz="1600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House of cards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lang="zh-CN" altLang="en-US" sz="16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纸牌屋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每个部分依赖其他许多部分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对一个部分的更改会破坏其他若干部分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修复一个问题会引入许多其他问题。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图片 4" descr="C:\DOCUME~1\Seaman\LOCALS~1\Temp\msohtmlclip1\01\clip_image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4"/>
            <a:ext cx="36433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技术与业务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复杂性的挑战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企业架构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SOA</a:t>
            </a:r>
            <a:endParaRPr lang="zh-CN" altLang="en-US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为什么会混乱？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企业架构的目标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85798"/>
            <a:ext cx="8786874" cy="4714908"/>
          </a:xfrm>
        </p:spPr>
        <p:txBody>
          <a:bodyPr anchor="ctr">
            <a:normAutofit fontScale="925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帮助实现业务目标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支持业务灵活性，应对不断变化的市场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协调组织结构、业务功能和流程，实现业务目标</a:t>
            </a:r>
            <a:endParaRPr lang="zh-CN" altLang="en-US" sz="4000" dirty="0" smtClean="0">
              <a:solidFill>
                <a:schemeClr val="bg1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确保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符合业务需要</a:t>
            </a:r>
            <a:endParaRPr lang="zh-CN" altLang="en-US" sz="4400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保持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投入与业务目标一致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提供可扩展的解决方案，便于进行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调整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提升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价值，降低拥有成本</a:t>
            </a:r>
            <a:endParaRPr lang="zh-CN" altLang="en-US" sz="4400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降低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基础设置的管理成本 </a:t>
            </a:r>
          </a:p>
          <a:p>
            <a:pPr lvl="1" font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改进业务部门与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部门的沟通</a:t>
            </a:r>
          </a:p>
          <a:p>
            <a:pPr lvl="1" font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为业务流程的改进和分析打下良好基础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 good IT architecture will:</a:t>
            </a:r>
          </a:p>
          <a:p>
            <a:r>
              <a:rPr lang="en-US" altLang="zh-CN" dirty="0" smtClean="0"/>
              <a:t>q Directly address the needs of the enterprise</a:t>
            </a:r>
          </a:p>
          <a:p>
            <a:r>
              <a:rPr lang="en-US" altLang="zh-CN" dirty="0" smtClean="0"/>
              <a:t>q React to change at the rate dictated by the enterprise!ˉs</a:t>
            </a:r>
          </a:p>
          <a:p>
            <a:r>
              <a:rPr lang="en-US" altLang="zh-CN" dirty="0" smtClean="0"/>
              <a:t>markets</a:t>
            </a:r>
          </a:p>
          <a:p>
            <a:r>
              <a:rPr lang="en-US" altLang="zh-CN" dirty="0" smtClean="0"/>
              <a:t>q Be understood and supported by senior management</a:t>
            </a:r>
          </a:p>
          <a:p>
            <a:r>
              <a:rPr lang="en-US" altLang="zh-CN" dirty="0" smtClean="0"/>
              <a:t>q Clearly define the structure of the existing system</a:t>
            </a:r>
          </a:p>
          <a:p>
            <a:r>
              <a:rPr lang="en-US" altLang="zh-CN" dirty="0" smtClean="0"/>
              <a:t>q Provide a  roadmap and migration strategy for future </a:t>
            </a:r>
          </a:p>
          <a:p>
            <a:r>
              <a:rPr lang="en-US" altLang="zh-CN" dirty="0" smtClean="0"/>
              <a:t>purchases / developments</a:t>
            </a:r>
          </a:p>
          <a:p>
            <a:r>
              <a:rPr lang="en-US" altLang="zh-CN" dirty="0" smtClean="0"/>
              <a:t>q Reduce the number and complexity of the interfaces </a:t>
            </a:r>
          </a:p>
          <a:p>
            <a:r>
              <a:rPr lang="en-US" altLang="zh-CN" dirty="0" smtClean="0"/>
              <a:t>between components, improving the ease of:</a:t>
            </a:r>
          </a:p>
          <a:p>
            <a:r>
              <a:rPr lang="en-US" altLang="zh-CN" dirty="0" smtClean="0"/>
              <a:t>? Application portability</a:t>
            </a:r>
          </a:p>
          <a:p>
            <a:r>
              <a:rPr lang="en-US" altLang="zh-CN" dirty="0" smtClean="0"/>
              <a:t>? Component upgrade</a:t>
            </a:r>
          </a:p>
          <a:p>
            <a:r>
              <a:rPr lang="en-US" altLang="zh-CN" dirty="0" smtClean="0"/>
              <a:t>? Component exchange</a:t>
            </a:r>
          </a:p>
          <a:p>
            <a:r>
              <a:rPr lang="en-US" altLang="zh-CN" dirty="0" smtClean="0"/>
              <a:t>? Component development and maintenance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Do you have a plan?</a:t>
            </a:r>
          </a:p>
          <a:p>
            <a:r>
              <a:rPr lang="en-US" altLang="zh-CN" dirty="0" smtClean="0"/>
              <a:t>Can a business succeed without a documented business plan?</a:t>
            </a:r>
          </a:p>
          <a:p>
            <a:r>
              <a:rPr lang="en-US" altLang="zh-CN" dirty="0" smtClean="0"/>
              <a:t>Can a business succeed without a documented business plan?</a:t>
            </a:r>
          </a:p>
          <a:p>
            <a:r>
              <a:rPr lang="en-US" altLang="zh-CN" dirty="0" smtClean="0"/>
              <a:t>Can I.T. succeed without a documented architecture?</a:t>
            </a:r>
          </a:p>
          <a:p>
            <a:r>
              <a:rPr lang="en-US" altLang="zh-CN" dirty="0" smtClean="0"/>
              <a:t>Can I.T. succeed without a documented architecture?</a:t>
            </a:r>
          </a:p>
          <a:p>
            <a:r>
              <a:rPr lang="en-US" altLang="zh-CN" dirty="0" smtClean="0"/>
              <a:t>q Greater ability to respond to new demands</a:t>
            </a:r>
          </a:p>
          <a:p>
            <a:r>
              <a:rPr lang="en-US" altLang="zh-CN" dirty="0" smtClean="0"/>
              <a:t>q Greater business value from IT operations</a:t>
            </a:r>
          </a:p>
          <a:p>
            <a:r>
              <a:rPr lang="en-US" altLang="zh-CN" dirty="0" smtClean="0"/>
              <a:t>q Greater ability to introduce new technology</a:t>
            </a:r>
          </a:p>
          <a:p>
            <a:r>
              <a:rPr lang="en-US" altLang="zh-CN" dirty="0" smtClean="0"/>
              <a:t>q Faster, simpler and cheaper procurement</a:t>
            </a:r>
          </a:p>
          <a:p>
            <a:r>
              <a:rPr lang="en-US" altLang="zh-CN" dirty="0" smtClean="0"/>
              <a:t>q Faster time-to-market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6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714375"/>
            <a:ext cx="58007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4"/>
            <a:ext cx="6410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系统专家对系统的最高层次的共同理解。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四个领域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业务、信息、应用系统、技术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两种形式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模型、文档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四个领域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214942" y="135730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500066" y="1357302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30369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业务层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5277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技术层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4071934" y="3000376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071934" y="1785930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4071934" y="4143384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42976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业务架构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7620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信息架构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57884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应用架构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58082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基础架构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企业核心目标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08" y="1285864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企业的核心目标是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利润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2143120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在市场经济的条件下，一个企业存在的最终目的是利润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长远的，可以经久保持的利润。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5214942" y="135730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500066" y="1357302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0369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业务层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5277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技术层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4071934" y="3000376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071934" y="1785930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071934" y="4143384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42976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业务架构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57620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信息架构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57884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应用架构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58082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基础架构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214282" y="1357302"/>
            <a:ext cx="3000396" cy="32861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信息架构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5214942" y="135730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500066" y="1357302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0369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业务层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5277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技术层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4071934" y="3000376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071934" y="1785930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071934" y="4143384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42976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业务架构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57620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信息架构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57884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应用架构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58082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基础架构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2661280" y="1357302"/>
            <a:ext cx="3625232" cy="32861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应用架构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5214942" y="135730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500066" y="1357302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0369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业务层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5277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技术层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4071934" y="3000376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071934" y="1785930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071934" y="4143384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42976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业务架构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57620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信息架构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57884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应用架构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58082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基础架构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5786446" y="1357302"/>
            <a:ext cx="2143140" cy="32861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基础设施架构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5214942" y="1357303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500066" y="1357302"/>
          <a:ext cx="324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30369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业务层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5277" y="857236"/>
            <a:ext cx="111280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技术层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4071934" y="3000376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071934" y="1785930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071934" y="4143384"/>
            <a:ext cx="785818" cy="4571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42976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业务架构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57620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信息架构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57884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应用架构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58082" y="4929202"/>
            <a:ext cx="114300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基础架构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858016" y="1357302"/>
            <a:ext cx="1857388" cy="32861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范围与作用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包括硬件和软件组件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不直接服务于业务需要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共同支持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服务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安全：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通过结构与过程保持环境的安全</a:t>
            </a: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可靠：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保证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服务的高可用性</a:t>
            </a: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可管理：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容易监视和维护，不需要专家级知识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低成本：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降低建设和运行成本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简单：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itchFamily="49" charset="-122"/>
                <a:ea typeface="隶书" pitchFamily="49" charset="-122"/>
              </a:rPr>
              <a:t>容易实现、管理和监视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464808" y="785798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核心设施：支持其他设施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扩展设施：更好支持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IT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服务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14546" y="3929070"/>
            <a:ext cx="1071570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物理网络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93273" y="3929070"/>
            <a:ext cx="1071570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网络服务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2000" y="3929070"/>
            <a:ext cx="1071570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目录服务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50727" y="3929070"/>
            <a:ext cx="714380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安全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72264" y="3929070"/>
            <a:ext cx="1071570" cy="35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文件服务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57422" y="2500310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策略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3411133" y="2500310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消息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4464844" y="2500310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协作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5518555" y="2500310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6572264" y="2500310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远程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6143636" y="3071814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CA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2786050" y="3071814"/>
            <a:ext cx="91440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防病毒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3848091" y="3071814"/>
            <a:ext cx="121444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桌面管理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5210178" y="3071814"/>
            <a:ext cx="78581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备份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928662" y="3714756"/>
            <a:ext cx="67423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662" y="39290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核心设施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8662" y="27860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扩展设施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效率曲线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效率曲线：质量与成本的均衡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5" name="饼形 4"/>
          <p:cNvSpPr/>
          <p:nvPr/>
        </p:nvSpPr>
        <p:spPr>
          <a:xfrm>
            <a:off x="1337109" y="2345528"/>
            <a:ext cx="4286280" cy="3869558"/>
          </a:xfrm>
          <a:prstGeom prst="pie">
            <a:avLst>
              <a:gd name="adj1" fmla="val 16233955"/>
              <a:gd name="adj2" fmla="val 1165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 flipH="1" flipV="1">
            <a:off x="2391332" y="3171807"/>
            <a:ext cx="2203333" cy="148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86362" y="4280243"/>
            <a:ext cx="2943026" cy="13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0136" y="4399307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成本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3089610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质量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8992" y="4389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328" y="433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低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488" y="39230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低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488" y="2018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高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3504" y="2603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效率前沿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4685642" y="3125166"/>
            <a:ext cx="214314" cy="17859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四个领域之间的关系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企业架构的作用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SOA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技术与业务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复杂性的挑战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企业架构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SOA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是什么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不是什么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SOA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不是企业架构（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SOA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的一种方法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SOA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不是技术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SOA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是策略，但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SOA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离不开技术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蓝海战略与差异化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2857488" y="1285864"/>
            <a:ext cx="5765482" cy="32861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	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自从公开上市以来，星 巴克的年销售增长率和利润增长率分别是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 20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％和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 30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％，在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 2001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年达到了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 26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亿 美元和</a:t>
            </a:r>
            <a:r>
              <a:rPr lang="en-US" dirty="0" smtClean="0">
                <a:latin typeface="隶书" pitchFamily="49" charset="-122"/>
                <a:ea typeface="隶书" pitchFamily="49" charset="-122"/>
              </a:rPr>
              <a:t> 1.812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亿美元。星巴克高盈利的关键在于它成功地将咖啡的饮用重新定义 成一种体验，而不再仅仅是一种饮料商品。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4338" name="Picture 2" descr="http://tbn0.google.com/images?q=tbn:rB9Ff1TV7jRQgM: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0"/>
            <a:ext cx="1768940" cy="17859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利润的保证：战略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40"/>
            <a:ext cx="8229600" cy="2714644"/>
          </a:xfrm>
        </p:spPr>
        <p:txBody>
          <a:bodyPr/>
          <a:lstStyle/>
          <a:p>
            <a:pPr>
              <a:buNone/>
            </a:pPr>
            <a:r>
              <a:rPr lang="zh-CN" altLang="en-US" sz="2400" i="1" dirty="0" smtClean="0"/>
              <a:t>企业要超越对手只能靠建立可以保持的差异。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i="1" dirty="0" smtClean="0"/>
              <a:t>战略的精髓就在于选择去做与竞争对手不同的事情。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i="1" dirty="0" smtClean="0"/>
              <a:t>要有长远的竞争优势，企业内部的所有活动要与战略协调。</a:t>
            </a:r>
            <a:endParaRPr lang="en-US" altLang="zh-CN" sz="2400" i="1" dirty="0" smtClean="0"/>
          </a:p>
          <a:p>
            <a:pPr>
              <a:buNone/>
            </a:pPr>
            <a:r>
              <a:rPr lang="en-US" sz="2400" i="1" dirty="0" smtClean="0"/>
              <a:t>(</a:t>
            </a:r>
            <a:r>
              <a:rPr lang="zh-CN" altLang="en-US" sz="2400" i="1" dirty="0" smtClean="0"/>
              <a:t>包括</a:t>
            </a:r>
            <a:r>
              <a:rPr lang="en-US" sz="2400" i="1" dirty="0" smtClean="0"/>
              <a:t> IT)</a:t>
            </a:r>
            <a:r>
              <a:rPr lang="zh-CN" altLang="en-US" sz="2400" i="1" dirty="0" smtClean="0"/>
              <a:t>。</a:t>
            </a:r>
            <a:endParaRPr lang="zh-CN" altLang="en-US" sz="2400" dirty="0" smtClean="0"/>
          </a:p>
          <a:p>
            <a:pPr>
              <a:buNone/>
            </a:pPr>
            <a:r>
              <a:rPr lang="en-US" sz="2400" i="1" dirty="0" smtClean="0"/>
              <a:t> </a:t>
            </a:r>
            <a:endParaRPr lang="zh-CN" altLang="en-US" sz="2400" dirty="0" smtClean="0"/>
          </a:p>
          <a:p>
            <a:pPr algn="r">
              <a:buNone/>
            </a:pPr>
            <a:r>
              <a:rPr lang="en-US" sz="2400" i="1" dirty="0" smtClean="0"/>
              <a:t>Michael Porter, HBR 1996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与业务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5272093" y="3446545"/>
            <a:ext cx="785818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00232" y="1071550"/>
            <a:ext cx="1571636" cy="2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利润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00496" y="1071550"/>
            <a:ext cx="1571636" cy="2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效率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760" y="1071550"/>
            <a:ext cx="1571636" cy="2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灵活度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000232" y="1428741"/>
            <a:ext cx="1000132" cy="29765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电子化</a:t>
            </a:r>
            <a:endParaRPr lang="zh-CN" altLang="en-US" sz="1400" b="1" dirty="0"/>
          </a:p>
        </p:txBody>
      </p:sp>
      <p:sp>
        <p:nvSpPr>
          <p:cNvPr id="9" name="横卷形 8"/>
          <p:cNvSpPr/>
          <p:nvPr/>
        </p:nvSpPr>
        <p:spPr>
          <a:xfrm>
            <a:off x="3143240" y="1428741"/>
            <a:ext cx="1000132" cy="29765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流程化</a:t>
            </a:r>
            <a:endParaRPr lang="zh-CN" altLang="en-US" sz="1400" b="1" dirty="0"/>
          </a:p>
        </p:txBody>
      </p:sp>
      <p:sp>
        <p:nvSpPr>
          <p:cNvPr id="10" name="横卷形 9"/>
          <p:cNvSpPr/>
          <p:nvPr/>
        </p:nvSpPr>
        <p:spPr>
          <a:xfrm>
            <a:off x="5429256" y="1428741"/>
            <a:ext cx="1000132" cy="29765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知识管理</a:t>
            </a:r>
            <a:endParaRPr lang="zh-CN" altLang="en-US" sz="1400" b="1" dirty="0"/>
          </a:p>
        </p:txBody>
      </p:sp>
      <p:sp>
        <p:nvSpPr>
          <p:cNvPr id="11" name="立方体 10"/>
          <p:cNvSpPr/>
          <p:nvPr/>
        </p:nvSpPr>
        <p:spPr>
          <a:xfrm>
            <a:off x="1928794" y="3446545"/>
            <a:ext cx="928694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Portal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2971789" y="3446545"/>
            <a:ext cx="1357322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e-Business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4443412" y="3446545"/>
            <a:ext cx="714380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ERP</a:t>
            </a:r>
          </a:p>
        </p:txBody>
      </p:sp>
      <p:sp>
        <p:nvSpPr>
          <p:cNvPr id="14" name="立方体 13"/>
          <p:cNvSpPr/>
          <p:nvPr/>
        </p:nvSpPr>
        <p:spPr>
          <a:xfrm>
            <a:off x="7072330" y="3446545"/>
            <a:ext cx="571504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15" name="立方体 14"/>
          <p:cNvSpPr/>
          <p:nvPr/>
        </p:nvSpPr>
        <p:spPr>
          <a:xfrm>
            <a:off x="6172212" y="3446546"/>
            <a:ext cx="785818" cy="29765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CMS</a:t>
            </a:r>
          </a:p>
        </p:txBody>
      </p:sp>
      <p:sp>
        <p:nvSpPr>
          <p:cNvPr id="16" name="横卷形 15"/>
          <p:cNvSpPr/>
          <p:nvPr/>
        </p:nvSpPr>
        <p:spPr>
          <a:xfrm>
            <a:off x="4286248" y="1428741"/>
            <a:ext cx="1000132" cy="29765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SOA</a:t>
            </a:r>
            <a:endParaRPr lang="zh-CN" altLang="en-US" sz="1400" b="1" dirty="0"/>
          </a:p>
        </p:txBody>
      </p:sp>
      <p:sp>
        <p:nvSpPr>
          <p:cNvPr id="17" name="剪去同侧角的矩形 16"/>
          <p:cNvSpPr/>
          <p:nvPr/>
        </p:nvSpPr>
        <p:spPr>
          <a:xfrm>
            <a:off x="1928794" y="2744307"/>
            <a:ext cx="928694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Search</a:t>
            </a:r>
            <a:endParaRPr lang="zh-CN" altLang="en-US" b="1" dirty="0"/>
          </a:p>
        </p:txBody>
      </p:sp>
      <p:sp>
        <p:nvSpPr>
          <p:cNvPr id="18" name="剪去同侧角的矩形 17"/>
          <p:cNvSpPr/>
          <p:nvPr/>
        </p:nvSpPr>
        <p:spPr>
          <a:xfrm>
            <a:off x="3089662" y="2744307"/>
            <a:ext cx="1071570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Index</a:t>
            </a:r>
            <a:endParaRPr lang="zh-CN" altLang="en-US" b="1" dirty="0"/>
          </a:p>
        </p:txBody>
      </p:sp>
      <p:sp>
        <p:nvSpPr>
          <p:cNvPr id="19" name="剪去同侧角的矩形 18"/>
          <p:cNvSpPr/>
          <p:nvPr/>
        </p:nvSpPr>
        <p:spPr>
          <a:xfrm>
            <a:off x="4393406" y="2744307"/>
            <a:ext cx="714380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EDI</a:t>
            </a:r>
            <a:endParaRPr lang="zh-CN" altLang="en-US" b="1" dirty="0"/>
          </a:p>
        </p:txBody>
      </p:sp>
      <p:sp>
        <p:nvSpPr>
          <p:cNvPr id="20" name="剪去同侧角的矩形 19"/>
          <p:cNvSpPr/>
          <p:nvPr/>
        </p:nvSpPr>
        <p:spPr>
          <a:xfrm>
            <a:off x="3571868" y="3101497"/>
            <a:ext cx="1643074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authentication</a:t>
            </a:r>
            <a:endParaRPr lang="zh-CN" altLang="en-US" b="1" dirty="0"/>
          </a:p>
        </p:txBody>
      </p:sp>
      <p:sp>
        <p:nvSpPr>
          <p:cNvPr id="21" name="剪去同侧角的矩形 20"/>
          <p:cNvSpPr/>
          <p:nvPr/>
        </p:nvSpPr>
        <p:spPr>
          <a:xfrm>
            <a:off x="5429256" y="3101497"/>
            <a:ext cx="1571636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authorization</a:t>
            </a:r>
            <a:r>
              <a:rPr lang="en-US" dirty="0" smtClean="0"/>
              <a:t> </a:t>
            </a:r>
            <a:endParaRPr lang="zh-CN" altLang="en-US" b="1" dirty="0"/>
          </a:p>
        </p:txBody>
      </p:sp>
      <p:sp>
        <p:nvSpPr>
          <p:cNvPr id="22" name="剪去同侧角的矩形 21"/>
          <p:cNvSpPr/>
          <p:nvPr/>
        </p:nvSpPr>
        <p:spPr>
          <a:xfrm>
            <a:off x="6357950" y="2744307"/>
            <a:ext cx="1143008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workflow</a:t>
            </a:r>
            <a:endParaRPr lang="zh-CN" altLang="en-US" b="1" dirty="0"/>
          </a:p>
        </p:txBody>
      </p:sp>
      <p:sp>
        <p:nvSpPr>
          <p:cNvPr id="23" name="剪去同侧角的矩形 22"/>
          <p:cNvSpPr/>
          <p:nvPr/>
        </p:nvSpPr>
        <p:spPr>
          <a:xfrm>
            <a:off x="2285984" y="3101497"/>
            <a:ext cx="1071570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identity</a:t>
            </a:r>
            <a:r>
              <a:rPr lang="en-US" dirty="0" smtClean="0"/>
              <a:t> </a:t>
            </a:r>
            <a:endParaRPr lang="zh-CN" altLang="en-US" b="1" dirty="0"/>
          </a:p>
        </p:txBody>
      </p:sp>
      <p:sp>
        <p:nvSpPr>
          <p:cNvPr id="24" name="剪去同侧角的矩形 23"/>
          <p:cNvSpPr/>
          <p:nvPr/>
        </p:nvSpPr>
        <p:spPr>
          <a:xfrm>
            <a:off x="5339959" y="2744307"/>
            <a:ext cx="785818" cy="238127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UDDI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14376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数据集成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7938" y="3833984"/>
            <a:ext cx="5715040" cy="29765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开发环境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5131609"/>
            <a:ext cx="5724184" cy="29765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基础设施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0007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应用集成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531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数据库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162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消息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3793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中间件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6900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服务器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1269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存储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6388" y="4153069"/>
            <a:ext cx="500066" cy="96012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网络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036" y="107155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目标</a:t>
            </a:r>
            <a:endParaRPr lang="en-US" altLang="zh-CN" b="1" dirty="0" smtClean="0"/>
          </a:p>
        </p:txBody>
      </p:sp>
      <p:sp>
        <p:nvSpPr>
          <p:cNvPr id="36" name="矩形 35"/>
          <p:cNvSpPr/>
          <p:nvPr/>
        </p:nvSpPr>
        <p:spPr>
          <a:xfrm>
            <a:off x="500036" y="142874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策略</a:t>
            </a:r>
            <a:endParaRPr lang="en-US" altLang="zh-CN" b="1" dirty="0" smtClean="0"/>
          </a:p>
        </p:txBody>
      </p:sp>
      <p:sp>
        <p:nvSpPr>
          <p:cNvPr id="37" name="矩形 36"/>
          <p:cNvSpPr/>
          <p:nvPr/>
        </p:nvSpPr>
        <p:spPr>
          <a:xfrm>
            <a:off x="500036" y="344654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部署</a:t>
            </a:r>
            <a:endParaRPr lang="en-US" altLang="zh-CN" b="1" dirty="0" smtClean="0"/>
          </a:p>
        </p:txBody>
      </p:sp>
      <p:sp>
        <p:nvSpPr>
          <p:cNvPr id="38" name="矩形 37"/>
          <p:cNvSpPr/>
          <p:nvPr/>
        </p:nvSpPr>
        <p:spPr>
          <a:xfrm>
            <a:off x="500036" y="2922902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IT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</p:txBody>
      </p:sp>
      <p:sp>
        <p:nvSpPr>
          <p:cNvPr id="39" name="矩形 38"/>
          <p:cNvSpPr/>
          <p:nvPr/>
        </p:nvSpPr>
        <p:spPr>
          <a:xfrm>
            <a:off x="500036" y="4470726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IT</a:t>
            </a:r>
            <a:r>
              <a:rPr lang="zh-CN" altLang="en-US" b="1" dirty="0" smtClean="0"/>
              <a:t>技术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0036" y="18765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业务</a:t>
            </a:r>
            <a:endParaRPr lang="zh-CN" altLang="en-US" b="1" dirty="0"/>
          </a:p>
        </p:txBody>
      </p:sp>
      <p:sp>
        <p:nvSpPr>
          <p:cNvPr id="41" name="横卷形 40"/>
          <p:cNvSpPr/>
          <p:nvPr/>
        </p:nvSpPr>
        <p:spPr>
          <a:xfrm>
            <a:off x="6572264" y="1428741"/>
            <a:ext cx="1000132" cy="29765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服务管理</a:t>
            </a:r>
            <a:endParaRPr lang="zh-CN" altLang="en-US" sz="1400" b="1" dirty="0"/>
          </a:p>
        </p:txBody>
      </p:sp>
      <p:sp>
        <p:nvSpPr>
          <p:cNvPr id="42" name="八边形 41"/>
          <p:cNvSpPr/>
          <p:nvPr/>
        </p:nvSpPr>
        <p:spPr>
          <a:xfrm>
            <a:off x="3571868" y="1798072"/>
            <a:ext cx="714380" cy="535786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生产制造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八边形 42"/>
          <p:cNvSpPr/>
          <p:nvPr/>
        </p:nvSpPr>
        <p:spPr>
          <a:xfrm>
            <a:off x="2581260" y="1806008"/>
            <a:ext cx="714380" cy="535786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人力资源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八边形 43"/>
          <p:cNvSpPr/>
          <p:nvPr/>
        </p:nvSpPr>
        <p:spPr>
          <a:xfrm>
            <a:off x="4429124" y="1798072"/>
            <a:ext cx="714380" cy="535786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销售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八边形 44"/>
          <p:cNvSpPr/>
          <p:nvPr/>
        </p:nvSpPr>
        <p:spPr>
          <a:xfrm>
            <a:off x="5357818" y="1798072"/>
            <a:ext cx="714380" cy="535786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协同办公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八边形 45"/>
          <p:cNvSpPr/>
          <p:nvPr/>
        </p:nvSpPr>
        <p:spPr>
          <a:xfrm>
            <a:off x="6286512" y="1798072"/>
            <a:ext cx="714380" cy="535786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财务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71472" y="2555336"/>
            <a:ext cx="7000924" cy="16412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71472" y="4610413"/>
            <a:ext cx="800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  <a:cs typeface="Times New Roman" pitchFamily="18" charset="0"/>
              </a:rPr>
              <a:t>在现代企业中，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  <a:cs typeface="Times New Roman" pitchFamily="18" charset="0"/>
              </a:rPr>
              <a:t>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  <a:cs typeface="Times New Roman" pitchFamily="18" charset="0"/>
              </a:rPr>
              <a:t>与业务已经不可分割。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与业务</a:t>
            </a:r>
            <a:endParaRPr lang="zh-CN" altLang="en-US" dirty="0"/>
          </a:p>
        </p:txBody>
      </p:sp>
      <p:graphicFrame>
        <p:nvGraphicFramePr>
          <p:cNvPr id="54" name="图示 53"/>
          <p:cNvGraphicFramePr/>
          <p:nvPr/>
        </p:nvGraphicFramePr>
        <p:xfrm>
          <a:off x="2000232" y="1000112"/>
          <a:ext cx="5334016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571536" y="1357302"/>
            <a:ext cx="3266571" cy="3023657"/>
            <a:chOff x="-1266339" y="1564850"/>
            <a:chExt cx="3998586" cy="3628388"/>
          </a:xfrm>
        </p:grpSpPr>
        <p:sp>
          <p:nvSpPr>
            <p:cNvPr id="23" name="饼形 22"/>
            <p:cNvSpPr/>
            <p:nvPr/>
          </p:nvSpPr>
          <p:spPr>
            <a:xfrm>
              <a:off x="-1266339" y="1874494"/>
              <a:ext cx="3678498" cy="3318744"/>
            </a:xfrm>
            <a:prstGeom prst="pie">
              <a:avLst>
                <a:gd name="adj1" fmla="val 16233955"/>
                <a:gd name="adj2" fmla="val 1165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 flipH="1" flipV="1">
              <a:off x="-402646" y="2546847"/>
              <a:ext cx="1974863" cy="1086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79932" y="3539120"/>
              <a:ext cx="2152315" cy="11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八角星 25"/>
            <p:cNvSpPr/>
            <p:nvPr/>
          </p:nvSpPr>
          <p:spPr>
            <a:xfrm>
              <a:off x="1328265" y="2625261"/>
              <a:ext cx="156734" cy="160076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1402420" y="2306642"/>
              <a:ext cx="403426" cy="44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928794" y="1357302"/>
            <a:ext cx="3571900" cy="3266304"/>
            <a:chOff x="1214414" y="1564850"/>
            <a:chExt cx="4303915" cy="3919565"/>
          </a:xfrm>
        </p:grpSpPr>
        <p:sp>
          <p:nvSpPr>
            <p:cNvPr id="30" name="饼形 29"/>
            <p:cNvSpPr/>
            <p:nvPr/>
          </p:nvSpPr>
          <p:spPr>
            <a:xfrm>
              <a:off x="1214414" y="1571612"/>
              <a:ext cx="4284053" cy="3912803"/>
            </a:xfrm>
            <a:prstGeom prst="pie">
              <a:avLst>
                <a:gd name="adj1" fmla="val 16233955"/>
                <a:gd name="adj2" fmla="val 1165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>
              <a:off x="1519743" y="1874494"/>
              <a:ext cx="3678498" cy="3318744"/>
            </a:xfrm>
            <a:prstGeom prst="pie">
              <a:avLst>
                <a:gd name="adj1" fmla="val 16233955"/>
                <a:gd name="adj2" fmla="val 1165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rot="5400000" flipH="1" flipV="1">
              <a:off x="2383436" y="2546847"/>
              <a:ext cx="1974863" cy="1086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366014" y="3539120"/>
              <a:ext cx="2152315" cy="11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643438" y="2136354"/>
              <a:ext cx="232931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214942" y="1357302"/>
            <a:ext cx="3338009" cy="3023657"/>
            <a:chOff x="4520139" y="1564850"/>
            <a:chExt cx="3998586" cy="3628388"/>
          </a:xfrm>
        </p:grpSpPr>
        <p:sp>
          <p:nvSpPr>
            <p:cNvPr id="38" name="饼形 37"/>
            <p:cNvSpPr/>
            <p:nvPr/>
          </p:nvSpPr>
          <p:spPr>
            <a:xfrm>
              <a:off x="4520139" y="1874494"/>
              <a:ext cx="3678498" cy="3318744"/>
            </a:xfrm>
            <a:prstGeom prst="pie">
              <a:avLst>
                <a:gd name="adj1" fmla="val 16233955"/>
                <a:gd name="adj2" fmla="val 1165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5400000" flipH="1" flipV="1">
              <a:off x="5383832" y="2546847"/>
              <a:ext cx="1974863" cy="1086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366410" y="3539120"/>
              <a:ext cx="2152315" cy="11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八角星 40"/>
            <p:cNvSpPr/>
            <p:nvPr/>
          </p:nvSpPr>
          <p:spPr>
            <a:xfrm>
              <a:off x="7858148" y="2564982"/>
              <a:ext cx="156734" cy="160076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八角星 43"/>
            <p:cNvSpPr/>
            <p:nvPr/>
          </p:nvSpPr>
          <p:spPr>
            <a:xfrm>
              <a:off x="7286644" y="2064916"/>
              <a:ext cx="156734" cy="160076"/>
            </a:xfrm>
            <a:prstGeom prst="star8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10800000">
              <a:off x="7411373" y="2192497"/>
              <a:ext cx="151971" cy="776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的价值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28662" y="335756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提高效率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3127" y="335756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推动创新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58016" y="335756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促进转型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1054</Words>
  <Application>Microsoft Office PowerPoint</Application>
  <PresentationFormat>全屏显示(16:10)</PresentationFormat>
  <Paragraphs>320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企业架构与SOA</vt:lpstr>
      <vt:lpstr>议程</vt:lpstr>
      <vt:lpstr>企业核心目标</vt:lpstr>
      <vt:lpstr>效率曲线</vt:lpstr>
      <vt:lpstr>蓝海战略与差异化</vt:lpstr>
      <vt:lpstr>利润的保证：战略</vt:lpstr>
      <vt:lpstr>IT与业务</vt:lpstr>
      <vt:lpstr>IT与业务</vt:lpstr>
      <vt:lpstr>IT的价值</vt:lpstr>
      <vt:lpstr>IT的价值</vt:lpstr>
      <vt:lpstr>议程</vt:lpstr>
      <vt:lpstr>业务复杂性</vt:lpstr>
      <vt:lpstr>业务复杂性</vt:lpstr>
      <vt:lpstr>IT复杂性</vt:lpstr>
      <vt:lpstr>企业架构需求</vt:lpstr>
      <vt:lpstr>IT评价需求</vt:lpstr>
      <vt:lpstr>议程</vt:lpstr>
      <vt:lpstr>企业架构</vt:lpstr>
      <vt:lpstr>混乱的特征</vt:lpstr>
      <vt:lpstr>为什么会混乱？</vt:lpstr>
      <vt:lpstr>企业架构的目标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</vt:lpstr>
      <vt:lpstr>四个领域</vt:lpstr>
      <vt:lpstr>业务架构</vt:lpstr>
      <vt:lpstr>PowerPoint 演示文稿</vt:lpstr>
      <vt:lpstr>信息架构</vt:lpstr>
      <vt:lpstr>PowerPoint 演示文稿</vt:lpstr>
      <vt:lpstr>应用架构</vt:lpstr>
      <vt:lpstr>PowerPoint 演示文稿</vt:lpstr>
      <vt:lpstr>基础设施架构</vt:lpstr>
      <vt:lpstr>范围与作用</vt:lpstr>
      <vt:lpstr>目标</vt:lpstr>
      <vt:lpstr>内容</vt:lpstr>
      <vt:lpstr>四个领域之间的关系</vt:lpstr>
      <vt:lpstr>企业架构的作用</vt:lpstr>
      <vt:lpstr>议程</vt:lpstr>
      <vt:lpstr>SOA是什么</vt:lpstr>
      <vt:lpstr>SOA不是什么</vt:lpstr>
    </vt:vector>
  </TitlesOfParts>
  <Company>DEEPIN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王海阔</dc:creator>
  <cp:lastModifiedBy>王海阔</cp:lastModifiedBy>
  <cp:revision>186</cp:revision>
  <dcterms:created xsi:type="dcterms:W3CDTF">2007-06-27T11:24:17Z</dcterms:created>
  <dcterms:modified xsi:type="dcterms:W3CDTF">2010-11-16T07:41:08Z</dcterms:modified>
</cp:coreProperties>
</file>