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8" r:id="rId6"/>
    <p:sldId id="280" r:id="rId7"/>
    <p:sldId id="285" r:id="rId8"/>
    <p:sldId id="286" r:id="rId9"/>
    <p:sldId id="28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62343-1E87-D831-3AC8-314A1AEC9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74094-3079-A70C-91BD-AD579A96E8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839C-76D9-480C-B8AA-442F0498AE5B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2D0F-3C22-259C-5EE7-9748FE3FA8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107B-C4BF-AC5A-CC8E-C9F7E2088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57048-D7C8-404C-A8EA-8343B2834F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2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6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0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304" y="385625"/>
            <a:ext cx="4424042" cy="2106115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07FE89-BF3C-615E-EE2A-B4D03AB336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7672" y="2774315"/>
            <a:ext cx="4424041" cy="334486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cap="all" spc="150" baseline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1800"/>
              </a:spcAft>
              <a:buNone/>
              <a:defRPr sz="1800">
                <a:latin typeface="+mn-lt"/>
              </a:defRPr>
            </a:lvl2pPr>
            <a:lvl3pPr marL="0" indent="0" algn="ctr">
              <a:buNone/>
              <a:defRPr sz="1800">
                <a:latin typeface="+mn-lt"/>
              </a:defRPr>
            </a:lvl3pPr>
            <a:lvl4pPr marL="0" indent="0" algn="ctr">
              <a:buNone/>
              <a:defRPr sz="1800">
                <a:latin typeface="+mn-lt"/>
              </a:defRPr>
            </a:lvl4pPr>
            <a:lvl5pPr marL="0" indent="0" algn="ctr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865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6C6EC8E-55C1-4217-B2E0-2380E92DB085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CC740A5-237E-7BC8-9761-DEA2F879B97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486525" y="1270000"/>
            <a:ext cx="4422775" cy="431006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14327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59B688-8673-B317-549C-FD5B5BFA3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BCABBF-7BF6-4F11-AC42-8261F34E559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5D85FCD-8AA0-F6C4-5654-330149CFF0F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1281113" y="2597935"/>
            <a:ext cx="9629775" cy="31776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7DD96B-681C-6F78-8862-F4DD37C3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B81220-1D4A-FDC5-D32B-C1C862C8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8FC3FD-AD19-4027-84F7-CD000F00E79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3" y="2880360"/>
            <a:ext cx="5957207" cy="2704010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50480" y="2880360"/>
            <a:ext cx="3259726" cy="2704010"/>
          </a:xfrm>
        </p:spPr>
        <p:txBody>
          <a:bodyPr anchor="t"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1pPr>
            <a:lvl2pPr marL="800100" indent="-342900" algn="l">
              <a:lnSpc>
                <a:spcPct val="100000"/>
              </a:lnSpc>
              <a:buFont typeface="+mj-lt"/>
              <a:buAutoNum type="alphaLcPeriod"/>
              <a:defRPr sz="1800" b="0">
                <a:solidFill>
                  <a:schemeClr val="bg1"/>
                </a:solidFill>
              </a:defRPr>
            </a:lvl2pPr>
            <a:lvl3pPr marL="1257300" indent="-342900" algn="l">
              <a:lnSpc>
                <a:spcPct val="100000"/>
              </a:lnSpc>
              <a:buFont typeface="+mj-lt"/>
              <a:buAutoNum type="arabicParenR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6A6579-772A-2413-3421-D81B0948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9" y="1273628"/>
            <a:ext cx="41964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2ECDD1-6747-320D-D47E-711CFC70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942A45-FC1F-4C42-9F9C-9B4D741C9442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A786E3-65C7-666A-13F5-2C60DD1FB8E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13382" y="1695450"/>
            <a:ext cx="4196442" cy="34671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4572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2pPr>
            <a:lvl3pPr marL="9144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36AB69-E7C5-0CBE-44EC-DD7E2144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E431A-13C7-7FBE-D9C0-4B07EC01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2" y="0"/>
            <a:ext cx="6988271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D395B-6376-9381-5760-B7F1748D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2" y="1269545"/>
            <a:ext cx="4424042" cy="4310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F75A98D-8C7F-43E4-8890-99C38355319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22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395C4-F96D-4D38-B238-081B6E676AE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73629"/>
            <a:ext cx="4260850" cy="43107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below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0D079-59C5-7B8A-E27A-0AAA752C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98F9-55EA-465C-92A3-1E6BD42399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0672" y="3657600"/>
            <a:ext cx="6890656" cy="192677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0" indent="0" algn="ctr">
              <a:buNone/>
              <a:defRPr sz="1600"/>
            </a:lvl2pPr>
            <a:lvl3pPr marL="0" indent="0" algn="ctr">
              <a:buNone/>
              <a:defRPr sz="1400"/>
            </a:lvl3pPr>
            <a:lvl4pPr marL="0" indent="0" algn="ctr">
              <a:buNone/>
              <a:defRPr sz="1200"/>
            </a:lvl4pPr>
            <a:lvl5pPr marL="0" indent="0" algn="ctr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6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Lef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B7D833-DB29-4219-8E52-B65475B22B1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F2B3-50D8-BDE9-BBE3-59CA1A4F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E58643-CC5E-1CDA-5D27-7F71DB3CC5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81793 w 12192000"/>
              <a:gd name="connsiteY0" fmla="*/ 1273629 h 6858000"/>
              <a:gd name="connsiteX1" fmla="*/ 1281793 w 12192000"/>
              <a:gd name="connsiteY1" fmla="*/ 5584372 h 6858000"/>
              <a:gd name="connsiteX2" fmla="*/ 10910208 w 12192000"/>
              <a:gd name="connsiteY2" fmla="*/ 5584372 h 6858000"/>
              <a:gd name="connsiteX3" fmla="*/ 10910208 w 12192000"/>
              <a:gd name="connsiteY3" fmla="*/ 127362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81793" y="1273629"/>
                </a:moveTo>
                <a:lnTo>
                  <a:pt x="1281793" y="5584372"/>
                </a:lnTo>
                <a:lnTo>
                  <a:pt x="10910208" y="5584372"/>
                </a:lnTo>
                <a:lnTo>
                  <a:pt x="10910208" y="127362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77723-FC29-A00E-8752-9517D9789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273627"/>
            <a:ext cx="9631679" cy="4310743"/>
          </a:xfr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729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0F3CC6-5664-405B-9AA3-80BAA886F5D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E57E938-B8C0-6BEB-0EEE-3C287EA75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9AAC6C-D20D-4C76-A98C-63AED84E5A03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4" y="2880360"/>
            <a:ext cx="4548632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2880360"/>
            <a:ext cx="4555793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73B938-E633-386C-B01E-C19A7248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8" y="1273628"/>
            <a:ext cx="9203871" cy="136162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B3A7CC-8E48-4C16-BC84-E4157BF2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AA1DE9-2795-47FA-95A9-B092E2F521E6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30490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41A6F3-723A-C910-980E-9CF06AE7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9"/>
            <a:ext cx="8946541" cy="353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40021" y="3242542"/>
            <a:ext cx="3842435" cy="37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4873" y="3045157"/>
            <a:ext cx="468313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1" r:id="rId3"/>
    <p:sldLayoutId id="2147483692" r:id="rId4"/>
    <p:sldLayoutId id="2147483696" r:id="rId5"/>
    <p:sldLayoutId id="2147483693" r:id="rId6"/>
    <p:sldLayoutId id="2147483694" r:id="rId7"/>
    <p:sldLayoutId id="2147483684" r:id="rId8"/>
    <p:sldLayoutId id="2147483688" r:id="rId9"/>
    <p:sldLayoutId id="2147483699" r:id="rId10"/>
    <p:sldLayoutId id="2147483697" r:id="rId11"/>
    <p:sldLayoutId id="2147483698" r:id="rId12"/>
    <p:sldLayoutId id="214748368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j-lt"/>
          <a:ea typeface="+mj-ea"/>
          <a:cs typeface="+mj-cs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+mj-lt"/>
          <a:ea typeface="+mj-ea"/>
          <a:cs typeface="+mj-cs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C81-ABB0-9AC1-28E3-F15A64F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/>
          <a:p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4848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1DA-B607-048F-1EF1-96CD83B7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B0599-DF8C-4D1A-A8D9-4FE5B78C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rmAutofit/>
          </a:bodyPr>
          <a:lstStyle/>
          <a:p>
            <a:r>
              <a:rPr lang="en-US" dirty="0"/>
              <a:t>Algorithms</a:t>
            </a:r>
          </a:p>
          <a:p>
            <a:r>
              <a:rPr lang="en-US" dirty="0"/>
              <a:t>Asymptotic notation</a:t>
            </a:r>
          </a:p>
          <a:p>
            <a:r>
              <a:rPr lang="en-US" dirty="0"/>
              <a:t>Some Algorithms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5883-04AF-3E5C-D473-95CC329E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50672" y="3657600"/>
            <a:ext cx="6890656" cy="192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algorithm is like a computer's recipe: step-by-step instructions for solving a problem. Mess up one step, and you might end up with burnt code instead of cookies</a:t>
            </a:r>
          </a:p>
        </p:txBody>
      </p:sp>
    </p:spTree>
    <p:extLst>
      <p:ext uri="{BB962C8B-B14F-4D97-AF65-F5344CB8AC3E}">
        <p14:creationId xmlns:p14="http://schemas.microsoft.com/office/powerpoint/2010/main" val="53532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50672" y="3657600"/>
            <a:ext cx="6890656" cy="192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(Big O, Big Omega, Big Theta)</a:t>
            </a:r>
          </a:p>
        </p:txBody>
      </p:sp>
    </p:spTree>
    <p:extLst>
      <p:ext uri="{BB962C8B-B14F-4D97-AF65-F5344CB8AC3E}">
        <p14:creationId xmlns:p14="http://schemas.microsoft.com/office/powerpoint/2010/main" val="395286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2517-8A39-9C1E-E2E7-A42CE3F1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2188028"/>
            <a:ext cx="9628415" cy="2288720"/>
          </a:xfrm>
        </p:spPr>
        <p:txBody>
          <a:bodyPr/>
          <a:lstStyle/>
          <a:p>
            <a:r>
              <a:rPr lang="en-IN" dirty="0"/>
              <a:t>Bubble sort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66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2517-8A39-9C1E-E2E7-A42CE3F1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25" y="2382762"/>
            <a:ext cx="9628415" cy="2288720"/>
          </a:xfrm>
        </p:spPr>
        <p:txBody>
          <a:bodyPr/>
          <a:lstStyle/>
          <a:p>
            <a:r>
              <a:rPr lang="en-IN" dirty="0"/>
              <a:t>Back Tracking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62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1273628"/>
            <a:ext cx="4196442" cy="431074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A72B705-1AD0-69E4-A6E2-D65325D1484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3382" y="1695450"/>
            <a:ext cx="4196442" cy="3467100"/>
          </a:xfrm>
        </p:spPr>
        <p:txBody>
          <a:bodyPr/>
          <a:lstStyle/>
          <a:p>
            <a:r>
              <a:rPr lang="en-US" dirty="0"/>
              <a:t>Manoj Patil</a:t>
            </a:r>
          </a:p>
          <a:p>
            <a:r>
              <a:rPr lang="en-US" dirty="0"/>
              <a:t>Chair IEEE 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CE989-D71D-33BC-6D9D-FA453147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148557_Win32_SL_V9" id="{FD920734-71A5-41A0-B6CB-27CE9B695CFC}" vid="{71E61A59-C36E-4689-A93D-460D2F2E9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325A54-5CF7-416F-8A97-35E0F39B0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87950B-7264-498B-AD2D-BDFFD8C50D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6AC4AB8-A945-4C34-9009-FFE8C295A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Viridian all-hands presentation</Template>
  <TotalTime>19</TotalTime>
  <Words>71</Words>
  <Application>Microsoft Office PowerPoint</Application>
  <PresentationFormat>Widescreen</PresentationFormat>
  <Paragraphs>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Century Gothic</vt:lpstr>
      <vt:lpstr>Wingdings 3</vt:lpstr>
      <vt:lpstr>Ion</vt:lpstr>
      <vt:lpstr>Algorithms</vt:lpstr>
      <vt:lpstr>agenda</vt:lpstr>
      <vt:lpstr>Algorithm</vt:lpstr>
      <vt:lpstr>Asymptotic notation</vt:lpstr>
      <vt:lpstr>Bubble sort  </vt:lpstr>
      <vt:lpstr>Back Tracking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Manoj Patil</dc:creator>
  <cp:lastModifiedBy>Manoj Patil</cp:lastModifiedBy>
  <cp:revision>1</cp:revision>
  <dcterms:created xsi:type="dcterms:W3CDTF">2024-05-01T14:01:35Z</dcterms:created>
  <dcterms:modified xsi:type="dcterms:W3CDTF">2024-05-01T14:21:07Z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