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6" r:id="rId5"/>
    <p:sldId id="262" r:id="rId6"/>
    <p:sldId id="258" r:id="rId7"/>
    <p:sldId id="264" r:id="rId8"/>
    <p:sldId id="287" r:id="rId9"/>
    <p:sldId id="28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0" r:id="rId18"/>
    <p:sldId id="291" r:id="rId19"/>
    <p:sldId id="29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33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Processes in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arrangement of array elements in the memory</a:t>
            </a:r>
          </a:p>
          <a:p>
            <a:r>
              <a:rPr lang="en-IN" dirty="0"/>
              <a:t>Array in c;</a:t>
            </a:r>
          </a:p>
          <a:p>
            <a:r>
              <a:rPr lang="en-IN" dirty="0"/>
              <a:t>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6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Processes in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4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of book stack, functions stack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Processes in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en-US" dirty="0"/>
              <a:t>IEEE Computer Society Presents</a:t>
            </a:r>
          </a:p>
        </p:txBody>
      </p:sp>
    </p:spTree>
    <p:extLst>
      <p:ext uri="{BB962C8B-B14F-4D97-AF65-F5344CB8AC3E}">
        <p14:creationId xmlns:p14="http://schemas.microsoft.com/office/powerpoint/2010/main" val="24376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tree is a hierarchical data structure consisting of nodes connected by edges, with a single root node at the top and each node having zero or more child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tree with max to child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3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graph is a non-linear data structure consisting of vertices (nodes) connected by edges. Each edge connects two vertices and may have an associated weight or direction.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3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hash table is a data structure that stores key-value pairs. It uses a hash function to compute an index into an array where the desired value can be found or inserted.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2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4741-EE4B-FDC0-E386-7A7CD34B35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stack is a Last In, First Out (LIFO)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3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4741-EE4B-FDC0-E386-7A7CD34B35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Queue is a First In, First Out (FIFO)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6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4741-EE4B-FDC0-E386-7A7CD34B35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Stack and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30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4196442" cy="43107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A72B705-1AD0-69E4-A6E2-D65325D148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3382" y="1695450"/>
            <a:ext cx="4196442" cy="3467100"/>
          </a:xfrm>
        </p:spPr>
        <p:txBody>
          <a:bodyPr/>
          <a:lstStyle/>
          <a:p>
            <a:r>
              <a:rPr lang="en-US" dirty="0"/>
              <a:t>Manoj Patil</a:t>
            </a:r>
          </a:p>
          <a:p>
            <a:r>
              <a:rPr lang="en-US" dirty="0"/>
              <a:t>Chair IEEE 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E989-D71D-33BC-6D9D-FA453147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en-US" dirty="0"/>
              <a:t>Data Structure and Algorithm Workshop</a:t>
            </a:r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635000"/>
            <a:ext cx="4260850" cy="5207000"/>
          </a:xfrm>
        </p:spPr>
        <p:txBody>
          <a:bodyPr anchor="ctr">
            <a:normAutofit/>
          </a:bodyPr>
          <a:lstStyle/>
          <a:p>
            <a:r>
              <a:rPr lang="en-US" dirty="0"/>
              <a:t>Intro to Data Structures</a:t>
            </a:r>
          </a:p>
          <a:p>
            <a:r>
              <a:rPr lang="en-US" dirty="0"/>
              <a:t>Data Structures Exploration 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erial view of skyscrapers and city">
            <a:extLst>
              <a:ext uri="{FF2B5EF4-FFF2-40B4-BE49-F238E27FC236}">
                <a16:creationId xmlns:a16="http://schemas.microsoft.com/office/drawing/2014/main" id="{9A00FE71-2863-8064-81BF-30D2C79806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2" y="-1"/>
            <a:ext cx="6988271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About </a:t>
            </a:r>
            <a:br>
              <a:rPr lang="en-US" dirty="0"/>
            </a:br>
            <a:r>
              <a:rPr lang="en-US" dirty="0"/>
              <a:t>IEEE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1273629"/>
            <a:ext cx="4260850" cy="43107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Innovative, Technical, Community, Networking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6880C40-5ED1-8066-736F-64DC6EE7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1004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DE1A-1B50-3FC6-BC16-25093047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structure Data?</a:t>
            </a:r>
          </a:p>
        </p:txBody>
      </p:sp>
    </p:spTree>
    <p:extLst>
      <p:ext uri="{BB962C8B-B14F-4D97-AF65-F5344CB8AC3E}">
        <p14:creationId xmlns:p14="http://schemas.microsoft.com/office/powerpoint/2010/main" val="16123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/>
          <a:p>
            <a:r>
              <a:rPr lang="en-US" dirty="0"/>
              <a:t>Common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50672" y="3657600"/>
            <a:ext cx="6890656" cy="192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Array, linked list, tree, stack, queue, Hash Table and Graph</a:t>
            </a:r>
          </a:p>
        </p:txBody>
      </p:sp>
    </p:spTree>
    <p:extLst>
      <p:ext uri="{BB962C8B-B14F-4D97-AF65-F5344CB8AC3E}">
        <p14:creationId xmlns:p14="http://schemas.microsoft.com/office/powerpoint/2010/main" val="53532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045D-6E66-553A-46C0-A7078E7A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14362"/>
            <a:ext cx="9628415" cy="2288720"/>
          </a:xfrm>
        </p:spPr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1E41-2081-9F59-AFC5-DE5A16DD32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ordered collection of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83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2365828"/>
            <a:ext cx="9628415" cy="2288720"/>
          </a:xfrm>
        </p:spPr>
        <p:txBody>
          <a:bodyPr/>
          <a:lstStyle/>
          <a:p>
            <a:r>
              <a:rPr lang="en-IN" dirty="0"/>
              <a:t>Sequential </a:t>
            </a:r>
            <a:br>
              <a:rPr lang="en-IN" dirty="0"/>
            </a:br>
            <a:r>
              <a:rPr lang="en-IN" dirty="0"/>
              <a:t>Vs</a:t>
            </a:r>
            <a:br>
              <a:rPr lang="en-IN" dirty="0"/>
            </a:br>
            <a:r>
              <a:rPr lang="en-IN" dirty="0"/>
              <a:t> Non-Sequential</a:t>
            </a:r>
          </a:p>
        </p:txBody>
      </p:sp>
    </p:spTree>
    <p:extLst>
      <p:ext uri="{BB962C8B-B14F-4D97-AF65-F5344CB8AC3E}">
        <p14:creationId xmlns:p14="http://schemas.microsoft.com/office/powerpoint/2010/main" val="270231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linked list is a linear data structure where each element (node) contains a reference to the next element in the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50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251</TotalTime>
  <Words>292</Words>
  <Application>Microsoft Office PowerPoint</Application>
  <PresentationFormat>Widescreen</PresentationFormat>
  <Paragraphs>56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Wingdings 3</vt:lpstr>
      <vt:lpstr>Ion</vt:lpstr>
      <vt:lpstr>IEEE Computer Society Presents</vt:lpstr>
      <vt:lpstr>Data Structure and Algorithm Workshop</vt:lpstr>
      <vt:lpstr>agenda</vt:lpstr>
      <vt:lpstr>About  IEEE CS</vt:lpstr>
      <vt:lpstr>Why structure Data?</vt:lpstr>
      <vt:lpstr>Common Data Structure</vt:lpstr>
      <vt:lpstr>Array</vt:lpstr>
      <vt:lpstr>Sequential  Vs  Non-Sequential</vt:lpstr>
      <vt:lpstr>Linked list</vt:lpstr>
      <vt:lpstr>Tree</vt:lpstr>
      <vt:lpstr>Binary tree</vt:lpstr>
      <vt:lpstr>Graphs</vt:lpstr>
      <vt:lpstr>Hash Table</vt:lpstr>
      <vt:lpstr>Stack</vt:lpstr>
      <vt:lpstr>Queue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Computer Society Presents</dc:title>
  <dc:creator>Manoj Patil</dc:creator>
  <cp:lastModifiedBy>Manoj Patil</cp:lastModifiedBy>
  <cp:revision>3</cp:revision>
  <dcterms:created xsi:type="dcterms:W3CDTF">2024-05-01T07:58:34Z</dcterms:created>
  <dcterms:modified xsi:type="dcterms:W3CDTF">2024-05-01T14:21:40Z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