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E7F5D3-B566-4CEE-8DE8-35466A80988D}" v="23" dt="2020-11-08T12:57:31.2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8" y="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ral Shah" userId="9d375d24-00f8-410e-b680-2a478bf29138" providerId="ADAL" clId="{DBE7F5D3-B566-4CEE-8DE8-35466A80988D}"/>
    <pc:docChg chg="undo custSel mod addSld modSld sldOrd">
      <pc:chgData name="Toral Shah" userId="9d375d24-00f8-410e-b680-2a478bf29138" providerId="ADAL" clId="{DBE7F5D3-B566-4CEE-8DE8-35466A80988D}" dt="2020-11-10T16:17:08.461" v="1649" actId="20577"/>
      <pc:docMkLst>
        <pc:docMk/>
      </pc:docMkLst>
      <pc:sldChg chg="addSp modSp mod setBg">
        <pc:chgData name="Toral Shah" userId="9d375d24-00f8-410e-b680-2a478bf29138" providerId="ADAL" clId="{DBE7F5D3-B566-4CEE-8DE8-35466A80988D}" dt="2020-11-08T13:01:03.365" v="1471" actId="14100"/>
        <pc:sldMkLst>
          <pc:docMk/>
          <pc:sldMk cId="1275036097" sldId="256"/>
        </pc:sldMkLst>
        <pc:spChg chg="mod">
          <ac:chgData name="Toral Shah" userId="9d375d24-00f8-410e-b680-2a478bf29138" providerId="ADAL" clId="{DBE7F5D3-B566-4CEE-8DE8-35466A80988D}" dt="2020-11-08T13:01:03.365" v="1471" actId="14100"/>
          <ac:spMkLst>
            <pc:docMk/>
            <pc:sldMk cId="1275036097" sldId="256"/>
            <ac:spMk id="2" creationId="{D8E24D02-3275-4819-ADB9-D6E5EF8F39DE}"/>
          </ac:spMkLst>
        </pc:spChg>
        <pc:spChg chg="add">
          <ac:chgData name="Toral Shah" userId="9d375d24-00f8-410e-b680-2a478bf29138" providerId="ADAL" clId="{DBE7F5D3-B566-4CEE-8DE8-35466A80988D}" dt="2020-11-08T12:00:15.398" v="0" actId="26606"/>
          <ac:spMkLst>
            <pc:docMk/>
            <pc:sldMk cId="1275036097" sldId="256"/>
            <ac:spMk id="7" creationId="{15655827-B42D-4180-88D3-D83F25E4BD1C}"/>
          </ac:spMkLst>
        </pc:spChg>
        <pc:spChg chg="add">
          <ac:chgData name="Toral Shah" userId="9d375d24-00f8-410e-b680-2a478bf29138" providerId="ADAL" clId="{DBE7F5D3-B566-4CEE-8DE8-35466A80988D}" dt="2020-11-08T12:00:15.398" v="0" actId="26606"/>
          <ac:spMkLst>
            <pc:docMk/>
            <pc:sldMk cId="1275036097" sldId="256"/>
            <ac:spMk id="9" creationId="{24ACCB06-563C-4ADE-B4D6-1FE9F723C7D9}"/>
          </ac:spMkLst>
        </pc:spChg>
        <pc:spChg chg="add">
          <ac:chgData name="Toral Shah" userId="9d375d24-00f8-410e-b680-2a478bf29138" providerId="ADAL" clId="{DBE7F5D3-B566-4CEE-8DE8-35466A80988D}" dt="2020-11-08T12:00:15.398" v="0" actId="26606"/>
          <ac:spMkLst>
            <pc:docMk/>
            <pc:sldMk cId="1275036097" sldId="256"/>
            <ac:spMk id="11" creationId="{40761ECD-D92B-46AE-82CA-640023D282F9}"/>
          </ac:spMkLst>
        </pc:spChg>
        <pc:spChg chg="add">
          <ac:chgData name="Toral Shah" userId="9d375d24-00f8-410e-b680-2a478bf29138" providerId="ADAL" clId="{DBE7F5D3-B566-4CEE-8DE8-35466A80988D}" dt="2020-11-08T12:00:15.398" v="0" actId="26606"/>
          <ac:spMkLst>
            <pc:docMk/>
            <pc:sldMk cId="1275036097" sldId="256"/>
            <ac:spMk id="13" creationId="{9A928607-C55C-40FD-B2DF-6CD6A7226A71}"/>
          </ac:spMkLst>
        </pc:spChg>
        <pc:spChg chg="add">
          <ac:chgData name="Toral Shah" userId="9d375d24-00f8-410e-b680-2a478bf29138" providerId="ADAL" clId="{DBE7F5D3-B566-4CEE-8DE8-35466A80988D}" dt="2020-11-08T12:00:15.398" v="0" actId="26606"/>
          <ac:spMkLst>
            <pc:docMk/>
            <pc:sldMk cId="1275036097" sldId="256"/>
            <ac:spMk id="15" creationId="{400A20C1-29A4-43E0-AB15-7931F76F8C2D}"/>
          </ac:spMkLst>
        </pc:spChg>
      </pc:sldChg>
      <pc:sldChg chg="modSp add">
        <pc:chgData name="Toral Shah" userId="9d375d24-00f8-410e-b680-2a478bf29138" providerId="ADAL" clId="{DBE7F5D3-B566-4CEE-8DE8-35466A80988D}" dt="2020-11-10T16:17:08.461" v="1649" actId="20577"/>
        <pc:sldMkLst>
          <pc:docMk/>
          <pc:sldMk cId="2965716391" sldId="257"/>
        </pc:sldMkLst>
        <pc:spChg chg="mod">
          <ac:chgData name="Toral Shah" userId="9d375d24-00f8-410e-b680-2a478bf29138" providerId="ADAL" clId="{DBE7F5D3-B566-4CEE-8DE8-35466A80988D}" dt="2020-11-08T13:01:32.685" v="1475" actId="14100"/>
          <ac:spMkLst>
            <pc:docMk/>
            <pc:sldMk cId="2965716391" sldId="257"/>
            <ac:spMk id="2" creationId="{80C378B2-370D-43DC-8983-F154DFD9C4AB}"/>
          </ac:spMkLst>
        </pc:spChg>
        <pc:spChg chg="mod">
          <ac:chgData name="Toral Shah" userId="9d375d24-00f8-410e-b680-2a478bf29138" providerId="ADAL" clId="{DBE7F5D3-B566-4CEE-8DE8-35466A80988D}" dt="2020-11-10T16:17:08.461" v="1649" actId="20577"/>
          <ac:spMkLst>
            <pc:docMk/>
            <pc:sldMk cId="2965716391" sldId="257"/>
            <ac:spMk id="3" creationId="{59B6FB2A-C1E4-45D4-AD38-DABFE2EB3618}"/>
          </ac:spMkLst>
        </pc:spChg>
      </pc:sldChg>
      <pc:sldChg chg="addSp delSp modSp add">
        <pc:chgData name="Toral Shah" userId="9d375d24-00f8-410e-b680-2a478bf29138" providerId="ADAL" clId="{DBE7F5D3-B566-4CEE-8DE8-35466A80988D}" dt="2020-11-10T16:15:43.185" v="1590" actId="20577"/>
        <pc:sldMkLst>
          <pc:docMk/>
          <pc:sldMk cId="1126276958" sldId="258"/>
        </pc:sldMkLst>
        <pc:spChg chg="mod">
          <ac:chgData name="Toral Shah" userId="9d375d24-00f8-410e-b680-2a478bf29138" providerId="ADAL" clId="{DBE7F5D3-B566-4CEE-8DE8-35466A80988D}" dt="2020-11-08T12:56:13.831" v="1293" actId="2711"/>
          <ac:spMkLst>
            <pc:docMk/>
            <pc:sldMk cId="1126276958" sldId="258"/>
            <ac:spMk id="2" creationId="{898C4301-62F3-4052-AF6F-662F5D34F053}"/>
          </ac:spMkLst>
        </pc:spChg>
        <pc:spChg chg="del mod">
          <ac:chgData name="Toral Shah" userId="9d375d24-00f8-410e-b680-2a478bf29138" providerId="ADAL" clId="{DBE7F5D3-B566-4CEE-8DE8-35466A80988D}" dt="2020-11-08T12:09:31.670" v="267"/>
          <ac:spMkLst>
            <pc:docMk/>
            <pc:sldMk cId="1126276958" sldId="258"/>
            <ac:spMk id="3" creationId="{4E9164E9-8C1D-42F1-B298-7EE2E4BC9A5E}"/>
          </ac:spMkLst>
        </pc:spChg>
        <pc:spChg chg="add mod">
          <ac:chgData name="Toral Shah" userId="9d375d24-00f8-410e-b680-2a478bf29138" providerId="ADAL" clId="{DBE7F5D3-B566-4CEE-8DE8-35466A80988D}" dt="2020-11-08T12:53:57.510" v="1273" actId="255"/>
          <ac:spMkLst>
            <pc:docMk/>
            <pc:sldMk cId="1126276958" sldId="258"/>
            <ac:spMk id="4" creationId="{33903BA6-8254-4060-AFEF-0CE8260E71DC}"/>
          </ac:spMkLst>
        </pc:spChg>
        <pc:spChg chg="add del mod">
          <ac:chgData name="Toral Shah" userId="9d375d24-00f8-410e-b680-2a478bf29138" providerId="ADAL" clId="{DBE7F5D3-B566-4CEE-8DE8-35466A80988D}" dt="2020-11-08T12:10:41.437" v="279"/>
          <ac:spMkLst>
            <pc:docMk/>
            <pc:sldMk cId="1126276958" sldId="258"/>
            <ac:spMk id="10" creationId="{9AD47796-C907-44AF-B5AF-BAA065A8C4A5}"/>
          </ac:spMkLst>
        </pc:spChg>
        <pc:spChg chg="add mod">
          <ac:chgData name="Toral Shah" userId="9d375d24-00f8-410e-b680-2a478bf29138" providerId="ADAL" clId="{DBE7F5D3-B566-4CEE-8DE8-35466A80988D}" dt="2020-11-08T12:52:54.300" v="1266" actId="1076"/>
          <ac:spMkLst>
            <pc:docMk/>
            <pc:sldMk cId="1126276958" sldId="258"/>
            <ac:spMk id="11" creationId="{845335E7-DDA7-472E-8691-B782AABC6CCD}"/>
          </ac:spMkLst>
        </pc:spChg>
        <pc:spChg chg="add del mod">
          <ac:chgData name="Toral Shah" userId="9d375d24-00f8-410e-b680-2a478bf29138" providerId="ADAL" clId="{DBE7F5D3-B566-4CEE-8DE8-35466A80988D}" dt="2020-11-08T12:28:52.277" v="689" actId="478"/>
          <ac:spMkLst>
            <pc:docMk/>
            <pc:sldMk cId="1126276958" sldId="258"/>
            <ac:spMk id="13" creationId="{067DF008-AC96-4C33-B635-52E334C69CA1}"/>
          </ac:spMkLst>
        </pc:spChg>
        <pc:spChg chg="add del mod">
          <ac:chgData name="Toral Shah" userId="9d375d24-00f8-410e-b680-2a478bf29138" providerId="ADAL" clId="{DBE7F5D3-B566-4CEE-8DE8-35466A80988D}" dt="2020-11-08T12:31:06.831" v="708" actId="478"/>
          <ac:spMkLst>
            <pc:docMk/>
            <pc:sldMk cId="1126276958" sldId="258"/>
            <ac:spMk id="14" creationId="{26B66C85-3F6E-42EC-8C73-03604B3EFD4F}"/>
          </ac:spMkLst>
        </pc:spChg>
        <pc:spChg chg="add del mod">
          <ac:chgData name="Toral Shah" userId="9d375d24-00f8-410e-b680-2a478bf29138" providerId="ADAL" clId="{DBE7F5D3-B566-4CEE-8DE8-35466A80988D}" dt="2020-11-08T12:30:58.124" v="705" actId="478"/>
          <ac:spMkLst>
            <pc:docMk/>
            <pc:sldMk cId="1126276958" sldId="258"/>
            <ac:spMk id="16" creationId="{80E52C66-EC86-48FA-AF00-9FB4E4E1B58C}"/>
          </ac:spMkLst>
        </pc:spChg>
        <pc:spChg chg="add mod">
          <ac:chgData name="Toral Shah" userId="9d375d24-00f8-410e-b680-2a478bf29138" providerId="ADAL" clId="{DBE7F5D3-B566-4CEE-8DE8-35466A80988D}" dt="2020-11-08T12:54:09.710" v="1275" actId="255"/>
          <ac:spMkLst>
            <pc:docMk/>
            <pc:sldMk cId="1126276958" sldId="258"/>
            <ac:spMk id="18" creationId="{505350BF-ACD9-4068-9785-3492EEB6881C}"/>
          </ac:spMkLst>
        </pc:spChg>
        <pc:spChg chg="add mod">
          <ac:chgData name="Toral Shah" userId="9d375d24-00f8-410e-b680-2a478bf29138" providerId="ADAL" clId="{DBE7F5D3-B566-4CEE-8DE8-35466A80988D}" dt="2020-11-10T16:15:43.185" v="1590" actId="20577"/>
          <ac:spMkLst>
            <pc:docMk/>
            <pc:sldMk cId="1126276958" sldId="258"/>
            <ac:spMk id="21" creationId="{ED392024-D880-414D-BDA6-56136C60B5AC}"/>
          </ac:spMkLst>
        </pc:spChg>
        <pc:spChg chg="add mod">
          <ac:chgData name="Toral Shah" userId="9d375d24-00f8-410e-b680-2a478bf29138" providerId="ADAL" clId="{DBE7F5D3-B566-4CEE-8DE8-35466A80988D}" dt="2020-11-08T12:54:18.331" v="1277" actId="255"/>
          <ac:spMkLst>
            <pc:docMk/>
            <pc:sldMk cId="1126276958" sldId="258"/>
            <ac:spMk id="22" creationId="{7C07EB07-E3C7-4C66-B157-DF6EDA097155}"/>
          </ac:spMkLst>
        </pc:spChg>
        <pc:spChg chg="add mod">
          <ac:chgData name="Toral Shah" userId="9d375d24-00f8-410e-b680-2a478bf29138" providerId="ADAL" clId="{DBE7F5D3-B566-4CEE-8DE8-35466A80988D}" dt="2020-11-08T13:08:07.747" v="1588" actId="14100"/>
          <ac:spMkLst>
            <pc:docMk/>
            <pc:sldMk cId="1126276958" sldId="258"/>
            <ac:spMk id="23" creationId="{F68DF05F-F25A-49BD-B808-9C4271620E95}"/>
          </ac:spMkLst>
        </pc:spChg>
        <pc:picChg chg="add del mod">
          <ac:chgData name="Toral Shah" userId="9d375d24-00f8-410e-b680-2a478bf29138" providerId="ADAL" clId="{DBE7F5D3-B566-4CEE-8DE8-35466A80988D}" dt="2020-11-08T12:30:47.414" v="704" actId="478"/>
          <ac:picMkLst>
            <pc:docMk/>
            <pc:sldMk cId="1126276958" sldId="258"/>
            <ac:picMk id="5" creationId="{87DABC8B-58DB-46F7-B6D1-4BBB17ED533C}"/>
          </ac:picMkLst>
        </pc:picChg>
        <pc:picChg chg="add del mod">
          <ac:chgData name="Toral Shah" userId="9d375d24-00f8-410e-b680-2a478bf29138" providerId="ADAL" clId="{DBE7F5D3-B566-4CEE-8DE8-35466A80988D}" dt="2020-11-08T12:43:11.444" v="990" actId="478"/>
          <ac:picMkLst>
            <pc:docMk/>
            <pc:sldMk cId="1126276958" sldId="258"/>
            <ac:picMk id="6" creationId="{C061D0F7-BD20-4CA7-A97B-6EDDBCCAF0C3}"/>
          </ac:picMkLst>
        </pc:picChg>
        <pc:picChg chg="add del mod">
          <ac:chgData name="Toral Shah" userId="9d375d24-00f8-410e-b680-2a478bf29138" providerId="ADAL" clId="{DBE7F5D3-B566-4CEE-8DE8-35466A80988D}" dt="2020-11-08T12:44:42.137" v="1003" actId="478"/>
          <ac:picMkLst>
            <pc:docMk/>
            <pc:sldMk cId="1126276958" sldId="258"/>
            <ac:picMk id="7" creationId="{72CDC5EA-9C1E-424E-BFD3-53C71FB5995E}"/>
          </ac:picMkLst>
        </pc:picChg>
        <pc:picChg chg="add del mod">
          <ac:chgData name="Toral Shah" userId="9d375d24-00f8-410e-b680-2a478bf29138" providerId="ADAL" clId="{DBE7F5D3-B566-4CEE-8DE8-35466A80988D}" dt="2020-11-08T12:43:28.229" v="992" actId="478"/>
          <ac:picMkLst>
            <pc:docMk/>
            <pc:sldMk cId="1126276958" sldId="258"/>
            <ac:picMk id="8" creationId="{F41E089A-B03F-41A9-A33F-C001C3C307C1}"/>
          </ac:picMkLst>
        </pc:picChg>
        <pc:picChg chg="add del mod">
          <ac:chgData name="Toral Shah" userId="9d375d24-00f8-410e-b680-2a478bf29138" providerId="ADAL" clId="{DBE7F5D3-B566-4CEE-8DE8-35466A80988D}" dt="2020-11-08T12:46:14.651" v="1019" actId="478"/>
          <ac:picMkLst>
            <pc:docMk/>
            <pc:sldMk cId="1126276958" sldId="258"/>
            <ac:picMk id="9" creationId="{0D9F0282-763D-4EB4-A967-29303B2EB623}"/>
          </ac:picMkLst>
        </pc:picChg>
        <pc:picChg chg="add del mod">
          <ac:chgData name="Toral Shah" userId="9d375d24-00f8-410e-b680-2a478bf29138" providerId="ADAL" clId="{DBE7F5D3-B566-4CEE-8DE8-35466A80988D}" dt="2020-11-08T12:31:52.557" v="711" actId="478"/>
          <ac:picMkLst>
            <pc:docMk/>
            <pc:sldMk cId="1126276958" sldId="258"/>
            <ac:picMk id="17" creationId="{9E727473-C606-4C6E-9AA5-576DE1D128EA}"/>
          </ac:picMkLst>
        </pc:picChg>
        <pc:cxnChg chg="add del mod">
          <ac:chgData name="Toral Shah" userId="9d375d24-00f8-410e-b680-2a478bf29138" providerId="ADAL" clId="{DBE7F5D3-B566-4CEE-8DE8-35466A80988D}" dt="2020-11-08T12:44:32.425" v="1001" actId="478"/>
          <ac:cxnSpMkLst>
            <pc:docMk/>
            <pc:sldMk cId="1126276958" sldId="258"/>
            <ac:cxnSpMk id="20" creationId="{4E4BBB02-09AE-4EE4-A34C-FC9E659F6D99}"/>
          </ac:cxnSpMkLst>
        </pc:cxnChg>
        <pc:cxnChg chg="add mod">
          <ac:chgData name="Toral Shah" userId="9d375d24-00f8-410e-b680-2a478bf29138" providerId="ADAL" clId="{DBE7F5D3-B566-4CEE-8DE8-35466A80988D}" dt="2020-11-08T12:51:43.870" v="1258" actId="1076"/>
          <ac:cxnSpMkLst>
            <pc:docMk/>
            <pc:sldMk cId="1126276958" sldId="258"/>
            <ac:cxnSpMk id="25" creationId="{20C37428-37BF-473E-A8D0-D29CD23FE71F}"/>
          </ac:cxnSpMkLst>
        </pc:cxnChg>
        <pc:cxnChg chg="add mod">
          <ac:chgData name="Toral Shah" userId="9d375d24-00f8-410e-b680-2a478bf29138" providerId="ADAL" clId="{DBE7F5D3-B566-4CEE-8DE8-35466A80988D}" dt="2020-11-08T12:52:10.784" v="1262" actId="1076"/>
          <ac:cxnSpMkLst>
            <pc:docMk/>
            <pc:sldMk cId="1126276958" sldId="258"/>
            <ac:cxnSpMk id="28" creationId="{792B9808-2ECF-4748-A671-8A56A7BF9DF8}"/>
          </ac:cxnSpMkLst>
        </pc:cxnChg>
        <pc:cxnChg chg="add mod">
          <ac:chgData name="Toral Shah" userId="9d375d24-00f8-410e-b680-2a478bf29138" providerId="ADAL" clId="{DBE7F5D3-B566-4CEE-8DE8-35466A80988D}" dt="2020-11-08T12:55:28.596" v="1284" actId="1035"/>
          <ac:cxnSpMkLst>
            <pc:docMk/>
            <pc:sldMk cId="1126276958" sldId="258"/>
            <ac:cxnSpMk id="33" creationId="{6A78273A-5BC7-48D1-9E28-FC2423790947}"/>
          </ac:cxnSpMkLst>
        </pc:cxnChg>
        <pc:cxnChg chg="add mod">
          <ac:chgData name="Toral Shah" userId="9d375d24-00f8-410e-b680-2a478bf29138" providerId="ADAL" clId="{DBE7F5D3-B566-4CEE-8DE8-35466A80988D}" dt="2020-11-08T12:55:19.796" v="1281" actId="11529"/>
          <ac:cxnSpMkLst>
            <pc:docMk/>
            <pc:sldMk cId="1126276958" sldId="258"/>
            <ac:cxnSpMk id="35" creationId="{7AEDA886-BF3D-41F7-8F2D-AA57E2FDFB3F}"/>
          </ac:cxnSpMkLst>
        </pc:cxnChg>
      </pc:sldChg>
      <pc:sldChg chg="modSp add ord">
        <pc:chgData name="Toral Shah" userId="9d375d24-00f8-410e-b680-2a478bf29138" providerId="ADAL" clId="{DBE7F5D3-B566-4CEE-8DE8-35466A80988D}" dt="2020-11-08T13:02:22.427" v="1499" actId="20577"/>
        <pc:sldMkLst>
          <pc:docMk/>
          <pc:sldMk cId="3132585168" sldId="259"/>
        </pc:sldMkLst>
        <pc:spChg chg="mod">
          <ac:chgData name="Toral Shah" userId="9d375d24-00f8-410e-b680-2a478bf29138" providerId="ADAL" clId="{DBE7F5D3-B566-4CEE-8DE8-35466A80988D}" dt="2020-11-08T13:01:45.997" v="1476" actId="14100"/>
          <ac:spMkLst>
            <pc:docMk/>
            <pc:sldMk cId="3132585168" sldId="259"/>
            <ac:spMk id="2" creationId="{80C378B2-370D-43DC-8983-F154DFD9C4AB}"/>
          </ac:spMkLst>
        </pc:spChg>
        <pc:spChg chg="mod">
          <ac:chgData name="Toral Shah" userId="9d375d24-00f8-410e-b680-2a478bf29138" providerId="ADAL" clId="{DBE7F5D3-B566-4CEE-8DE8-35466A80988D}" dt="2020-11-08T13:02:22.427" v="1499" actId="20577"/>
          <ac:spMkLst>
            <pc:docMk/>
            <pc:sldMk cId="3132585168" sldId="259"/>
            <ac:spMk id="3" creationId="{59B6FB2A-C1E4-45D4-AD38-DABFE2EB361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458E-C9EF-4870-B1BE-D7F8326704C4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23FE-0B9D-4DB4-AEE4-7F9086CC9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1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458E-C9EF-4870-B1BE-D7F8326704C4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23FE-0B9D-4DB4-AEE4-7F9086CC9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70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458E-C9EF-4870-B1BE-D7F8326704C4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23FE-0B9D-4DB4-AEE4-7F9086CC9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06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458E-C9EF-4870-B1BE-D7F8326704C4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23FE-0B9D-4DB4-AEE4-7F9086CC9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17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458E-C9EF-4870-B1BE-D7F8326704C4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23FE-0B9D-4DB4-AEE4-7F9086CC9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07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458E-C9EF-4870-B1BE-D7F8326704C4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23FE-0B9D-4DB4-AEE4-7F9086CC9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92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458E-C9EF-4870-B1BE-D7F8326704C4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23FE-0B9D-4DB4-AEE4-7F9086CC9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2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458E-C9EF-4870-B1BE-D7F8326704C4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23FE-0B9D-4DB4-AEE4-7F9086CC9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322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458E-C9EF-4870-B1BE-D7F8326704C4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23FE-0B9D-4DB4-AEE4-7F9086CC9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8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458E-C9EF-4870-B1BE-D7F8326704C4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AF123FE-0B9D-4DB4-AEE4-7F9086CC9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32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458E-C9EF-4870-B1BE-D7F8326704C4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23FE-0B9D-4DB4-AEE4-7F9086CC9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62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458E-C9EF-4870-B1BE-D7F8326704C4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23FE-0B9D-4DB4-AEE4-7F9086CC9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71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458E-C9EF-4870-B1BE-D7F8326704C4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23FE-0B9D-4DB4-AEE4-7F9086CC9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66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458E-C9EF-4870-B1BE-D7F8326704C4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23FE-0B9D-4DB4-AEE4-7F9086CC9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51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458E-C9EF-4870-B1BE-D7F8326704C4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23FE-0B9D-4DB4-AEE4-7F9086CC9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56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458E-C9EF-4870-B1BE-D7F8326704C4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23FE-0B9D-4DB4-AEE4-7F9086CC9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4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458E-C9EF-4870-B1BE-D7F8326704C4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23FE-0B9D-4DB4-AEE4-7F9086CC9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4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172458E-C9EF-4870-B1BE-D7F8326704C4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AF123FE-0B9D-4DB4-AEE4-7F9086CC9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1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E24D02-3275-4819-ADB9-D6E5EF8F3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3468"/>
            <a:ext cx="9144000" cy="1992526"/>
          </a:xfrm>
        </p:spPr>
        <p:txBody>
          <a:bodyPr anchor="b">
            <a:normAutofit/>
          </a:bodyPr>
          <a:lstStyle/>
          <a:p>
            <a:pPr algn="ctr"/>
            <a:r>
              <a:rPr lang="en-US" sz="5000" dirty="0"/>
              <a:t>Chronic Care Management Billing Automation Project</a:t>
            </a:r>
          </a:p>
        </p:txBody>
      </p:sp>
    </p:spTree>
    <p:extLst>
      <p:ext uri="{BB962C8B-B14F-4D97-AF65-F5344CB8AC3E}">
        <p14:creationId xmlns:p14="http://schemas.microsoft.com/office/powerpoint/2010/main" val="1275036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378B2-370D-43DC-8983-F154DFD9C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85345"/>
          </a:xfrm>
        </p:spPr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6FB2A-C1E4-45D4-AD38-DABFE2EB3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099968"/>
            <a:ext cx="10018713" cy="1570246"/>
          </a:xfrm>
        </p:spPr>
        <p:txBody>
          <a:bodyPr/>
          <a:lstStyle/>
          <a:p>
            <a:r>
              <a:rPr lang="en-US" dirty="0"/>
              <a:t>Automate Chronic Care Management (CCM) eClinicalWorks-MDR billing workflow so that monthly billing process is completed with increased efficiency and accuracy.</a:t>
            </a:r>
          </a:p>
        </p:txBody>
      </p:sp>
    </p:spTree>
    <p:extLst>
      <p:ext uri="{BB962C8B-B14F-4D97-AF65-F5344CB8AC3E}">
        <p14:creationId xmlns:p14="http://schemas.microsoft.com/office/powerpoint/2010/main" val="2965716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C4301-62F3-4052-AF6F-662F5D34F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292" y="111474"/>
            <a:ext cx="10018713" cy="72048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Proposed Processes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903BA6-8254-4060-AFEF-0CE8260E71DC}"/>
              </a:ext>
            </a:extLst>
          </p:cNvPr>
          <p:cNvSpPr/>
          <p:nvPr/>
        </p:nvSpPr>
        <p:spPr>
          <a:xfrm>
            <a:off x="2008801" y="1448557"/>
            <a:ext cx="1594146" cy="1323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Monthly Reports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Auto scheduled and store on OneDrive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5335E7-DDA7-472E-8691-B782AABC6CCD}"/>
              </a:ext>
            </a:extLst>
          </p:cNvPr>
          <p:cNvSpPr txBox="1"/>
          <p:nvPr/>
        </p:nvSpPr>
        <p:spPr>
          <a:xfrm>
            <a:off x="1159096" y="3080538"/>
            <a:ext cx="32918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Patient List : for the billing Month –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eCW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EHR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CCM enabled 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All  Telephone Encounters with dx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CCM not eligible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CCM not enabled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Exclusion –Home Health, TCM, SNF, Hospice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PHM module – CCM patients that practice has added minutes.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MDRevolution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(Third Party Vendor) Report</a:t>
            </a:r>
          </a:p>
          <a:p>
            <a:endParaRPr lang="en-US" sz="1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5350BF-ACD9-4068-9785-3492EEB6881C}"/>
              </a:ext>
            </a:extLst>
          </p:cNvPr>
          <p:cNvSpPr/>
          <p:nvPr/>
        </p:nvSpPr>
        <p:spPr>
          <a:xfrm>
            <a:off x="5298927" y="1448555"/>
            <a:ext cx="1594146" cy="1323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</a:p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pgAgent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Script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Upload csv to </a:t>
            </a:r>
          </a:p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pgAdmin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392024-D880-414D-BDA6-56136C60B5AC}"/>
              </a:ext>
            </a:extLst>
          </p:cNvPr>
          <p:cNvSpPr txBox="1"/>
          <p:nvPr/>
        </p:nvSpPr>
        <p:spPr>
          <a:xfrm>
            <a:off x="4775901" y="2964967"/>
            <a:ext cx="306606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Use OneDrive ODBC Driver to create a PostgreSQL entry-point for data access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Install extension MySQL Foreign Data Wrapper which will allow OneDrive data to be queried as a PostgreSQL database</a:t>
            </a:r>
          </a:p>
          <a:p>
            <a:pPr marL="228600" indent="-228600">
              <a:buAutoNum type="arabicPeriod"/>
            </a:pPr>
            <a:endParaRPr lang="en-US" sz="1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07EB07-E3C7-4C66-B157-DF6EDA097155}"/>
              </a:ext>
            </a:extLst>
          </p:cNvPr>
          <p:cNvSpPr/>
          <p:nvPr/>
        </p:nvSpPr>
        <p:spPr>
          <a:xfrm>
            <a:off x="8589053" y="1448556"/>
            <a:ext cx="1879523" cy="1323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TABLEAU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8DF05F-F25A-49BD-B808-9C4271620E95}"/>
              </a:ext>
            </a:extLst>
          </p:cNvPr>
          <p:cNvSpPr txBox="1"/>
          <p:nvPr/>
        </p:nvSpPr>
        <p:spPr>
          <a:xfrm>
            <a:off x="8131853" y="2886951"/>
            <a:ext cx="39382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28600" indent="-228600"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CCM enabled Telephone Encounter (TE) patient List</a:t>
            </a:r>
          </a:p>
          <a:p>
            <a:pPr marL="228600" indent="-228600"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CCM not enabled and Not eligible TE patient List</a:t>
            </a:r>
          </a:p>
          <a:p>
            <a:pPr marL="228600" indent="-228600"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MDR exclusion List</a:t>
            </a:r>
          </a:p>
          <a:p>
            <a:pPr marL="228600" indent="-228600"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Final CCM billing List with G2058 and 99490 CPT Codes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C37428-37BF-473E-A8D0-D29CD23FE71F}"/>
              </a:ext>
            </a:extLst>
          </p:cNvPr>
          <p:cNvCxnSpPr>
            <a:stCxn id="4" idx="3"/>
            <a:endCxn id="18" idx="1"/>
          </p:cNvCxnSpPr>
          <p:nvPr/>
        </p:nvCxnSpPr>
        <p:spPr>
          <a:xfrm flipV="1">
            <a:off x="3602947" y="2110182"/>
            <a:ext cx="169598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92B9808-2ECF-4748-A671-8A56A7BF9DF8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6893073" y="2110182"/>
            <a:ext cx="16959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A78273A-5BC7-48D1-9E28-FC2423790947}"/>
              </a:ext>
            </a:extLst>
          </p:cNvPr>
          <p:cNvCxnSpPr/>
          <p:nvPr/>
        </p:nvCxnSpPr>
        <p:spPr>
          <a:xfrm>
            <a:off x="4597225" y="3061620"/>
            <a:ext cx="0" cy="1938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AEDA886-BF3D-41F7-8F2D-AA57E2FDFB3F}"/>
              </a:ext>
            </a:extLst>
          </p:cNvPr>
          <p:cNvCxnSpPr/>
          <p:nvPr/>
        </p:nvCxnSpPr>
        <p:spPr>
          <a:xfrm>
            <a:off x="8065639" y="2964967"/>
            <a:ext cx="0" cy="1991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276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378B2-370D-43DC-8983-F154DFD9C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61019"/>
          </a:xfrm>
        </p:spPr>
        <p:txBody>
          <a:bodyPr/>
          <a:lstStyle/>
          <a:p>
            <a:r>
              <a:rPr lang="en-US" dirty="0"/>
              <a:t>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6FB2A-C1E4-45D4-AD38-DABFE2EB3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88626"/>
            <a:ext cx="10018713" cy="1892389"/>
          </a:xfrm>
        </p:spPr>
        <p:txBody>
          <a:bodyPr/>
          <a:lstStyle/>
          <a:p>
            <a:r>
              <a:rPr lang="en-US" dirty="0"/>
              <a:t>Tableau subscription – to be determined – for now we can use student version – which is free for a year.</a:t>
            </a:r>
          </a:p>
          <a:p>
            <a:r>
              <a:rPr lang="en-US" dirty="0" err="1"/>
              <a:t>pgAdmin</a:t>
            </a:r>
            <a:r>
              <a:rPr lang="en-US" dirty="0"/>
              <a:t> is an open-source database.</a:t>
            </a:r>
          </a:p>
        </p:txBody>
      </p:sp>
    </p:spTree>
    <p:extLst>
      <p:ext uri="{BB962C8B-B14F-4D97-AF65-F5344CB8AC3E}">
        <p14:creationId xmlns:p14="http://schemas.microsoft.com/office/powerpoint/2010/main" val="31325851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CE934C066BD343B83873734A0565AA" ma:contentTypeVersion="12" ma:contentTypeDescription="Create a new document." ma:contentTypeScope="" ma:versionID="b14a597ffdcbd460b5b99c2031f0f961">
  <xsd:schema xmlns:xsd="http://www.w3.org/2001/XMLSchema" xmlns:xs="http://www.w3.org/2001/XMLSchema" xmlns:p="http://schemas.microsoft.com/office/2006/metadata/properties" xmlns:ns3="805dd217-c65d-4204-9923-e1f39fa3c0d1" xmlns:ns4="1f3233f4-263f-4c01-8c4a-452f580b6f3e" targetNamespace="http://schemas.microsoft.com/office/2006/metadata/properties" ma:root="true" ma:fieldsID="76bbde56fc156e67fdce91d092df0861" ns3:_="" ns4:_="">
    <xsd:import namespace="805dd217-c65d-4204-9923-e1f39fa3c0d1"/>
    <xsd:import namespace="1f3233f4-263f-4c01-8c4a-452f580b6f3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5dd217-c65d-4204-9923-e1f39fa3c0d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3233f4-263f-4c01-8c4a-452f580b6f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9A7744D-0D0A-48EF-AEB3-82E241DD6DE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841988-A7D2-4ACB-9567-A03D9A36CE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5dd217-c65d-4204-9923-e1f39fa3c0d1"/>
    <ds:schemaRef ds:uri="1f3233f4-263f-4c01-8c4a-452f580b6f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A5A7AF2-4302-4E5B-B1D5-197E75498EC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191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Corbel</vt:lpstr>
      <vt:lpstr>Parallax</vt:lpstr>
      <vt:lpstr>Chronic Care Management Billing Automation Project</vt:lpstr>
      <vt:lpstr>Goal</vt:lpstr>
      <vt:lpstr>Proposed Processes</vt:lpstr>
      <vt:lpstr>COST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Chronic Care Management Billing Automation Project</dc:title>
  <dc:creator>Toral Shah</dc:creator>
  <cp:lastModifiedBy>Toral Shah</cp:lastModifiedBy>
  <cp:revision>1</cp:revision>
  <dcterms:created xsi:type="dcterms:W3CDTF">2020-11-08T12:00:15Z</dcterms:created>
  <dcterms:modified xsi:type="dcterms:W3CDTF">2020-11-10T16:17:18Z</dcterms:modified>
</cp:coreProperties>
</file>