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C265C9A-F417-4EB7-96A5-34F01DDEDDE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47C7F42-4B10-4C33-B4F5-B34B7E7B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5C9A-F417-4EB7-96A5-34F01DDEDDE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7F42-4B10-4C33-B4F5-B34B7E7B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5C9A-F417-4EB7-96A5-34F01DDEDDE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7F42-4B10-4C33-B4F5-B34B7E7B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72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5C9A-F417-4EB7-96A5-34F01DDEDDE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7F42-4B10-4C33-B4F5-B34B7E7B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48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5C9A-F417-4EB7-96A5-34F01DDEDDE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7F42-4B10-4C33-B4F5-B34B7E7B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64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5C9A-F417-4EB7-96A5-34F01DDEDDE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7F42-4B10-4C33-B4F5-B34B7E7B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5C9A-F417-4EB7-96A5-34F01DDEDDE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7F42-4B10-4C33-B4F5-B34B7E7B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5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C265C9A-F417-4EB7-96A5-34F01DDEDDE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7F42-4B10-4C33-B4F5-B34B7E7B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61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C265C9A-F417-4EB7-96A5-34F01DDEDDE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7F42-4B10-4C33-B4F5-B34B7E7B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1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5C9A-F417-4EB7-96A5-34F01DDEDDE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7F42-4B10-4C33-B4F5-B34B7E7B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9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5C9A-F417-4EB7-96A5-34F01DDEDDE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7F42-4B10-4C33-B4F5-B34B7E7B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5C9A-F417-4EB7-96A5-34F01DDEDDE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7F42-4B10-4C33-B4F5-B34B7E7B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5C9A-F417-4EB7-96A5-34F01DDEDDE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7F42-4B10-4C33-B4F5-B34B7E7B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5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5C9A-F417-4EB7-96A5-34F01DDEDDE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7F42-4B10-4C33-B4F5-B34B7E7B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0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5C9A-F417-4EB7-96A5-34F01DDEDDE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7F42-4B10-4C33-B4F5-B34B7E7B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3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5C9A-F417-4EB7-96A5-34F01DDEDDE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7F42-4B10-4C33-B4F5-B34B7E7B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6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5C9A-F417-4EB7-96A5-34F01DDEDDE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7F42-4B10-4C33-B4F5-B34B7E7B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1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C265C9A-F417-4EB7-96A5-34F01DDEDDE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47C7F42-4B10-4C33-B4F5-B34B7E7B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0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64E4-D3C9-396B-77E5-5CB93DC24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 Mask Detection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D8F9D-E8DA-289C-3D30-BAB0A693A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CVDL 2022</a:t>
            </a:r>
          </a:p>
          <a:p>
            <a:r>
              <a:rPr lang="en-US" dirty="0"/>
              <a:t>Nistor Robert</a:t>
            </a:r>
          </a:p>
        </p:txBody>
      </p:sp>
    </p:spTree>
    <p:extLst>
      <p:ext uri="{BB962C8B-B14F-4D97-AF65-F5344CB8AC3E}">
        <p14:creationId xmlns:p14="http://schemas.microsoft.com/office/powerpoint/2010/main" val="70378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F011-78D4-16DB-D50A-5E0E6A6E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Quattrocento Sans" panose="020B0604020202020204" pitchFamily="34" charset="0"/>
              </a:rPr>
              <a:t>Motivation, Context &amp;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D7E2F-43FC-511E-B732-AB9B5DADA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506475" cy="3416300"/>
          </a:xfrm>
        </p:spPr>
        <p:txBody>
          <a:bodyPr>
            <a:normAutofit lnSpcReduction="10000"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the COVID-19 pandemic, face masks have become an important tool for preventing the spread of the virus. A face mask detection algorithm could be used to help enforce mask-wearing rules in public spaces, and thus help to keep people safe.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face mask detection algorithm could be used to automate the process of checking for mask-wearing in places where it is required, such as in stores, offices, or public transportation. This could save time and effort for both employees and customers.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9F5C5-7A5C-75AA-8B11-473A26DDF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103" y="2603500"/>
            <a:ext cx="2113255" cy="328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0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2DD5-F542-EA1E-62CB-4970AB94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	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6A42-8740-205E-5C18-4F8429A7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Face Mask Detection</a:t>
            </a:r>
          </a:p>
          <a:p>
            <a:pPr algn="ctr">
              <a:buFontTx/>
              <a:buChar char="-"/>
            </a:pPr>
            <a:r>
              <a:rPr lang="en-US" dirty="0"/>
              <a:t>CVDL 2022 –</a:t>
            </a:r>
          </a:p>
          <a:p>
            <a:pPr marL="0" indent="0" algn="ctr">
              <a:buNone/>
            </a:pPr>
            <a:r>
              <a:rPr lang="en-US" dirty="0"/>
              <a:t>Nistor Robert</a:t>
            </a:r>
          </a:p>
        </p:txBody>
      </p:sp>
    </p:spTree>
    <p:extLst>
      <p:ext uri="{BB962C8B-B14F-4D97-AF65-F5344CB8AC3E}">
        <p14:creationId xmlns:p14="http://schemas.microsoft.com/office/powerpoint/2010/main" val="2501659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116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Century Gothic</vt:lpstr>
      <vt:lpstr>Quattrocento Sans</vt:lpstr>
      <vt:lpstr>Symbol</vt:lpstr>
      <vt:lpstr>Times New Roman</vt:lpstr>
      <vt:lpstr>Wingdings 3</vt:lpstr>
      <vt:lpstr>Ion Boardroom</vt:lpstr>
      <vt:lpstr>Face Mask Detection </vt:lpstr>
      <vt:lpstr>Motivation, Context &amp; Objectives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</dc:title>
  <dc:creator>Robert Nistor</dc:creator>
  <cp:lastModifiedBy>Robert Nistor</cp:lastModifiedBy>
  <cp:revision>1</cp:revision>
  <dcterms:created xsi:type="dcterms:W3CDTF">2023-01-15T12:23:27Z</dcterms:created>
  <dcterms:modified xsi:type="dcterms:W3CDTF">2023-01-15T12:27:02Z</dcterms:modified>
</cp:coreProperties>
</file>