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68" r:id="rId2"/>
    <p:sldId id="288" r:id="rId3"/>
    <p:sldId id="34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90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1" r:id="rId21"/>
    <p:sldId id="286" r:id="rId22"/>
    <p:sldId id="287" r:id="rId23"/>
    <p:sldId id="292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289" r:id="rId33"/>
    <p:sldId id="305" r:id="rId34"/>
    <p:sldId id="307" r:id="rId35"/>
    <p:sldId id="308" r:id="rId36"/>
    <p:sldId id="347" r:id="rId37"/>
    <p:sldId id="309" r:id="rId38"/>
    <p:sldId id="310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1"/>
    <p:restoredTop sz="94768"/>
  </p:normalViewPr>
  <p:slideViewPr>
    <p:cSldViewPr snapToGrid="0" snapToObjects="1">
      <p:cViewPr varScale="1">
        <p:scale>
          <a:sx n="200" d="100"/>
          <a:sy n="200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9FF42-DDBB-9643-B88F-7916A675547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BAC71-D3DE-3B48-AB62-FCF20066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25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7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29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47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192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080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77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431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666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332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868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63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795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961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352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763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948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060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62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90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99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69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77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88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138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28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B6E52-6903-BE48-8054-60061362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346D27-4F14-7340-9665-8C4E0F535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82A17-AF92-2142-8763-58CECEB0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03101-CBA7-E842-B9D4-0C60A966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D44AF-1E46-414F-B53D-B7BDD6B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87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7C5BE-9447-E044-9E1A-2B50735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2A7C1-0436-C747-8114-12D2B986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D58D4-634B-7640-B795-9F4E027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2266A-CA11-BD49-A98F-A790B5D3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DAEC7-B66E-3547-B4AB-1C09D836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92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C1BD7-E4EA-F245-B709-C0D64392E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DEFE6-3FAF-D340-9056-294846FFC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EB0B9-3DAA-D64F-9AA7-F2BA9D15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FBE37-E5EB-1E41-853D-0BF795EC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7E438-7C73-A744-8177-492FC28F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3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4B133-38B6-4F4A-AD9B-415F2754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9204A-DB33-3B4E-8FF2-7E6CE0EB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819EC-6AA2-834D-A680-5FE6D0A8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D7832-F783-2343-B014-BAABF87F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927F3-83F1-C148-B6CD-30142E47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9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A3E1E-19A7-A742-99C8-BC405D47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6A4CD-6E6E-9D49-A7E7-934BD68D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1CD39-83E1-4A49-B22B-367845C7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96D7A-480E-124A-B214-31AD5720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48C2A-8EA2-304F-88D7-08602663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3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DCF4-83A0-4D41-BCBB-FF9A8CC3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373B3-052E-AD4D-AE1D-DAD440149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15EBA-2607-0D4F-85F1-7D68F0158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305CD-991D-0341-BF60-234FDD9F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99DD7-E48C-2045-AE68-8C53806F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E65F1-1A1F-8E4F-AB1B-9DA6C0F9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54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DB09D-2778-C847-9EBA-56F8E213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B9D55-5EE7-A84F-8531-AC256EA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E6B21-7298-3043-A2BE-77FD928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56289-3BFD-E142-86B7-862670B71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CCB9ED-61F5-DC4F-8BFB-03C391CEB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4B3C3-6B30-584A-80F5-E5C90E40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3494C8-7F53-CD43-AE2E-7C440731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C29D3-C4BB-1C42-982B-A8DFE50F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0F755-EC27-D543-B4DA-E7B6F28A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40EAF-4A2D-2745-9702-F19C8AA0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EBCBC-A0D9-6F44-9049-D507B66A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40837-63D2-4D4D-B57C-E8E21F1F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19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465551-B107-2F44-AEC9-416B8010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B57C9-1F12-DF41-BC9D-AE4A22C7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1FD59-96A2-074E-80B6-84AD629A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25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AD56-4DCD-4941-B8C0-9E665967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374A5-9471-C047-97E3-5F0E2054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06369-2F2F-5048-B8BB-2F9D9705C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FAE2D-FCD9-0242-A9BA-6AC9065D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F88DC-D0BC-D04B-B361-7C12979B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1D41F-9919-444F-93B1-4899DAC3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98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A69C-0DB7-4549-B2F1-641F1D1A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27256-40F6-D145-AA0C-68BFA668B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2804C-3DD7-8E41-AC9C-FC182207E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61174-8E90-8B4D-A484-91D34F65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962FD-B081-544B-9F6C-F0CDB8E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C9E77-E40A-D34D-92EF-EDFD1F07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8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01A0E-838B-584C-A53D-F339A814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6AB0C-1544-4C4D-9436-3EC9C31A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4E020-D6C4-1048-A7FA-5801AEAC6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F9128-B25E-0A4B-927D-7B0352F1F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58791-539C-EB48-A488-F7165445E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29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tiff"/><Relationship Id="rId4" Type="http://schemas.openxmlformats.org/officeDocument/2006/relationships/image" Target="../media/image23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tiff"/><Relationship Id="rId5" Type="http://schemas.openxmlformats.org/officeDocument/2006/relationships/image" Target="../media/image24.tiff"/><Relationship Id="rId4" Type="http://schemas.openxmlformats.org/officeDocument/2006/relationships/image" Target="../media/image23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7" Type="http://schemas.openxmlformats.org/officeDocument/2006/relationships/image" Target="../media/image27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7" Type="http://schemas.openxmlformats.org/officeDocument/2006/relationships/image" Target="../media/image27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iff"/><Relationship Id="rId4" Type="http://schemas.openxmlformats.org/officeDocument/2006/relationships/image" Target="../media/image30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Relationship Id="rId9" Type="http://schemas.openxmlformats.org/officeDocument/2006/relationships/image" Target="../media/image3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Relationship Id="rId9" Type="http://schemas.openxmlformats.org/officeDocument/2006/relationships/image" Target="../media/image36.tif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Relationship Id="rId9" Type="http://schemas.openxmlformats.org/officeDocument/2006/relationships/image" Target="../media/image37.tif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10" Type="http://schemas.openxmlformats.org/officeDocument/2006/relationships/image" Target="../media/image38.tiff"/><Relationship Id="rId4" Type="http://schemas.openxmlformats.org/officeDocument/2006/relationships/image" Target="../media/image31.tiff"/><Relationship Id="rId9" Type="http://schemas.openxmlformats.org/officeDocument/2006/relationships/image" Target="../media/image37.tif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11" Type="http://schemas.openxmlformats.org/officeDocument/2006/relationships/image" Target="../media/image39.tiff"/><Relationship Id="rId5" Type="http://schemas.openxmlformats.org/officeDocument/2006/relationships/image" Target="../media/image32.tiff"/><Relationship Id="rId10" Type="http://schemas.openxmlformats.org/officeDocument/2006/relationships/image" Target="../media/image38.tiff"/><Relationship Id="rId4" Type="http://schemas.openxmlformats.org/officeDocument/2006/relationships/image" Target="../media/image31.tiff"/><Relationship Id="rId9" Type="http://schemas.openxmlformats.org/officeDocument/2006/relationships/image" Target="../media/image37.tif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11" Type="http://schemas.openxmlformats.org/officeDocument/2006/relationships/image" Target="../media/image39.tiff"/><Relationship Id="rId5" Type="http://schemas.openxmlformats.org/officeDocument/2006/relationships/image" Target="../media/image32.tiff"/><Relationship Id="rId10" Type="http://schemas.openxmlformats.org/officeDocument/2006/relationships/image" Target="../media/image38.tiff"/><Relationship Id="rId4" Type="http://schemas.openxmlformats.org/officeDocument/2006/relationships/image" Target="../media/image31.tiff"/><Relationship Id="rId9" Type="http://schemas.openxmlformats.org/officeDocument/2006/relationships/image" Target="../media/image37.tif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tiff"/><Relationship Id="rId3" Type="http://schemas.openxmlformats.org/officeDocument/2006/relationships/image" Target="../media/image30.tiff"/><Relationship Id="rId7" Type="http://schemas.openxmlformats.org/officeDocument/2006/relationships/image" Target="../media/image3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11" Type="http://schemas.openxmlformats.org/officeDocument/2006/relationships/image" Target="../media/image40.tiff"/><Relationship Id="rId5" Type="http://schemas.openxmlformats.org/officeDocument/2006/relationships/image" Target="../media/image32.tiff"/><Relationship Id="rId10" Type="http://schemas.openxmlformats.org/officeDocument/2006/relationships/image" Target="../media/image39.tiff"/><Relationship Id="rId4" Type="http://schemas.openxmlformats.org/officeDocument/2006/relationships/image" Target="../media/image31.tiff"/><Relationship Id="rId9" Type="http://schemas.openxmlformats.org/officeDocument/2006/relationships/image" Target="../media/image38.tif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tiff"/><Relationship Id="rId3" Type="http://schemas.openxmlformats.org/officeDocument/2006/relationships/image" Target="../media/image30.tiff"/><Relationship Id="rId7" Type="http://schemas.openxmlformats.org/officeDocument/2006/relationships/image" Target="../media/image36.tiff"/><Relationship Id="rId12" Type="http://schemas.openxmlformats.org/officeDocument/2006/relationships/image" Target="../media/image41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11" Type="http://schemas.openxmlformats.org/officeDocument/2006/relationships/image" Target="../media/image40.tiff"/><Relationship Id="rId5" Type="http://schemas.openxmlformats.org/officeDocument/2006/relationships/image" Target="../media/image32.tiff"/><Relationship Id="rId10" Type="http://schemas.openxmlformats.org/officeDocument/2006/relationships/image" Target="../media/image39.tiff"/><Relationship Id="rId4" Type="http://schemas.openxmlformats.org/officeDocument/2006/relationships/image" Target="../media/image31.tiff"/><Relationship Id="rId9" Type="http://schemas.openxmlformats.org/officeDocument/2006/relationships/image" Target="../media/image38.tif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1.tiff"/><Relationship Id="rId5" Type="http://schemas.openxmlformats.org/officeDocument/2006/relationships/image" Target="../media/image32.tiff"/><Relationship Id="rId10" Type="http://schemas.openxmlformats.org/officeDocument/2006/relationships/image" Target="../media/image40.tiff"/><Relationship Id="rId4" Type="http://schemas.openxmlformats.org/officeDocument/2006/relationships/image" Target="../media/image31.tiff"/><Relationship Id="rId9" Type="http://schemas.openxmlformats.org/officeDocument/2006/relationships/image" Target="../media/image39.tif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2.tiff"/><Relationship Id="rId5" Type="http://schemas.openxmlformats.org/officeDocument/2006/relationships/image" Target="../media/image32.tiff"/><Relationship Id="rId10" Type="http://schemas.openxmlformats.org/officeDocument/2006/relationships/image" Target="../media/image41.tiff"/><Relationship Id="rId4" Type="http://schemas.openxmlformats.org/officeDocument/2006/relationships/image" Target="../media/image31.tiff"/><Relationship Id="rId9" Type="http://schemas.openxmlformats.org/officeDocument/2006/relationships/image" Target="../media/image40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3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2.tiff"/><Relationship Id="rId5" Type="http://schemas.openxmlformats.org/officeDocument/2006/relationships/image" Target="../media/image32.tiff"/><Relationship Id="rId10" Type="http://schemas.openxmlformats.org/officeDocument/2006/relationships/image" Target="../media/image41.tiff"/><Relationship Id="rId4" Type="http://schemas.openxmlformats.org/officeDocument/2006/relationships/image" Target="../media/image31.tiff"/><Relationship Id="rId9" Type="http://schemas.openxmlformats.org/officeDocument/2006/relationships/image" Target="../media/image40.tif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3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2.tiff"/><Relationship Id="rId5" Type="http://schemas.openxmlformats.org/officeDocument/2006/relationships/image" Target="../media/image32.tiff"/><Relationship Id="rId10" Type="http://schemas.openxmlformats.org/officeDocument/2006/relationships/image" Target="../media/image41.tiff"/><Relationship Id="rId4" Type="http://schemas.openxmlformats.org/officeDocument/2006/relationships/image" Target="../media/image31.tiff"/><Relationship Id="rId9" Type="http://schemas.openxmlformats.org/officeDocument/2006/relationships/image" Target="../media/image40.tif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3.tiff"/><Relationship Id="rId5" Type="http://schemas.openxmlformats.org/officeDocument/2006/relationships/image" Target="../media/image32.tiff"/><Relationship Id="rId10" Type="http://schemas.openxmlformats.org/officeDocument/2006/relationships/image" Target="../media/image42.tiff"/><Relationship Id="rId4" Type="http://schemas.openxmlformats.org/officeDocument/2006/relationships/image" Target="../media/image31.tiff"/><Relationship Id="rId9" Type="http://schemas.openxmlformats.org/officeDocument/2006/relationships/image" Target="../media/image41.tif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3.tiff"/><Relationship Id="rId5" Type="http://schemas.openxmlformats.org/officeDocument/2006/relationships/image" Target="../media/image32.tiff"/><Relationship Id="rId10" Type="http://schemas.openxmlformats.org/officeDocument/2006/relationships/image" Target="../media/image42.tiff"/><Relationship Id="rId4" Type="http://schemas.openxmlformats.org/officeDocument/2006/relationships/image" Target="../media/image31.tiff"/><Relationship Id="rId9" Type="http://schemas.openxmlformats.org/officeDocument/2006/relationships/image" Target="../media/image41.tif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5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4.tiff"/><Relationship Id="rId5" Type="http://schemas.openxmlformats.org/officeDocument/2006/relationships/image" Target="../media/image32.tiff"/><Relationship Id="rId10" Type="http://schemas.openxmlformats.org/officeDocument/2006/relationships/image" Target="../media/image42.tiff"/><Relationship Id="rId4" Type="http://schemas.openxmlformats.org/officeDocument/2006/relationships/image" Target="../media/image31.tiff"/><Relationship Id="rId9" Type="http://schemas.openxmlformats.org/officeDocument/2006/relationships/image" Target="../media/image41.tif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5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4.tiff"/><Relationship Id="rId5" Type="http://schemas.openxmlformats.org/officeDocument/2006/relationships/image" Target="../media/image32.tiff"/><Relationship Id="rId10" Type="http://schemas.openxmlformats.org/officeDocument/2006/relationships/image" Target="../media/image42.tiff"/><Relationship Id="rId4" Type="http://schemas.openxmlformats.org/officeDocument/2006/relationships/image" Target="../media/image31.tiff"/><Relationship Id="rId9" Type="http://schemas.openxmlformats.org/officeDocument/2006/relationships/image" Target="../media/image41.tif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Relationship Id="rId14" Type="http://schemas.openxmlformats.org/officeDocument/2006/relationships/image" Target="../media/image48.tif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5" Type="http://schemas.openxmlformats.org/officeDocument/2006/relationships/image" Target="../media/image49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Relationship Id="rId14" Type="http://schemas.openxmlformats.org/officeDocument/2006/relationships/image" Target="../media/image4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5" Type="http://schemas.openxmlformats.org/officeDocument/2006/relationships/image" Target="../media/image49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Relationship Id="rId14" Type="http://schemas.openxmlformats.org/officeDocument/2006/relationships/image" Target="../media/image48.tif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48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47.tiff"/><Relationship Id="rId2" Type="http://schemas.openxmlformats.org/officeDocument/2006/relationships/image" Target="../media/image28.tiff"/><Relationship Id="rId16" Type="http://schemas.openxmlformats.org/officeDocument/2006/relationships/image" Target="../media/image5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49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31.tif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48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47.tiff"/><Relationship Id="rId17" Type="http://schemas.openxmlformats.org/officeDocument/2006/relationships/image" Target="../media/image51.tiff"/><Relationship Id="rId2" Type="http://schemas.openxmlformats.org/officeDocument/2006/relationships/image" Target="../media/image28.tiff"/><Relationship Id="rId16" Type="http://schemas.openxmlformats.org/officeDocument/2006/relationships/image" Target="../media/image5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49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31.tif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49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31.tiff"/><Relationship Id="rId2" Type="http://schemas.openxmlformats.org/officeDocument/2006/relationships/image" Target="../media/image28.tiff"/><Relationship Id="rId16" Type="http://schemas.openxmlformats.org/officeDocument/2006/relationships/image" Target="../media/image5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51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50.tif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49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31.tiff"/><Relationship Id="rId17" Type="http://schemas.openxmlformats.org/officeDocument/2006/relationships/image" Target="../media/image53.tiff"/><Relationship Id="rId2" Type="http://schemas.openxmlformats.org/officeDocument/2006/relationships/image" Target="../media/image28.tiff"/><Relationship Id="rId16" Type="http://schemas.openxmlformats.org/officeDocument/2006/relationships/image" Target="../media/image5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51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50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67B5F-9205-0749-B531-786E37748AD3}"/>
              </a:ext>
            </a:extLst>
          </p:cNvPr>
          <p:cNvSpPr/>
          <p:nvPr/>
        </p:nvSpPr>
        <p:spPr>
          <a:xfrm>
            <a:off x="1012719" y="2505670"/>
            <a:ext cx="10166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demo1:</a:t>
            </a:r>
            <a:r>
              <a:rPr lang="zh-CN" altLang="en-US" sz="5400" b="1" dirty="0">
                <a:ln/>
                <a:solidFill>
                  <a:schemeClr val="accent4"/>
                </a:solidFill>
              </a:rPr>
              <a:t>宏任务和微任务执行顺序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008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30052" y="3114076"/>
            <a:ext cx="2457910" cy="3900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942" y="1103072"/>
            <a:ext cx="2029156" cy="2824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6646" y="1995095"/>
            <a:ext cx="2015748" cy="35236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DA995F3-0AA8-2445-925C-C80ECB3ED29A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5713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29 0.16435 L -1.875E-6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58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23658" y="3491345"/>
            <a:ext cx="1639425" cy="1534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942" y="1103072"/>
            <a:ext cx="2029156" cy="2824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6646" y="1995095"/>
            <a:ext cx="2015748" cy="35236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DF6A64B-4F9E-134B-A930-C736C60987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5067" y="593548"/>
            <a:ext cx="2110155" cy="24592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5B6065B9-D9E8-0040-869D-6428F47DBAAE}"/>
              </a:ext>
            </a:extLst>
          </p:cNvPr>
          <p:cNvSpPr/>
          <p:nvPr/>
        </p:nvSpPr>
        <p:spPr>
          <a:xfrm>
            <a:off x="5777981" y="5522016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执行同步任务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11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78 0.36666 L 1.25E-6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-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942" y="1103072"/>
            <a:ext cx="2029156" cy="2824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6646" y="1995095"/>
            <a:ext cx="2015748" cy="3523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FB599CC-BEB1-EA45-87AE-D12B690E18D4}"/>
              </a:ext>
            </a:extLst>
          </p:cNvPr>
          <p:cNvSpPr txBox="1"/>
          <p:nvPr/>
        </p:nvSpPr>
        <p:spPr>
          <a:xfrm>
            <a:off x="4521653" y="2361818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B6065B9-D9E8-0040-869D-6428F47DBAAE}"/>
              </a:ext>
            </a:extLst>
          </p:cNvPr>
          <p:cNvSpPr/>
          <p:nvPr/>
        </p:nvSpPr>
        <p:spPr>
          <a:xfrm>
            <a:off x="5777981" y="5522016"/>
            <a:ext cx="19511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检查微任务队列是否有任务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E1ADD0E-739F-B34D-B6BA-E70164015B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5067" y="593548"/>
            <a:ext cx="2110155" cy="2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124CE03A-E7E5-9E46-ADD2-B6616D3B3456}"/>
              </a:ext>
            </a:extLst>
          </p:cNvPr>
          <p:cNvGrpSpPr/>
          <p:nvPr/>
        </p:nvGrpSpPr>
        <p:grpSpPr>
          <a:xfrm>
            <a:off x="7229942" y="1103072"/>
            <a:ext cx="2029156" cy="1244390"/>
            <a:chOff x="7229942" y="1103072"/>
            <a:chExt cx="2029156" cy="12443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28687F2-92A2-104E-901C-C349E3F1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38469" y="1498645"/>
              <a:ext cx="2014193" cy="35052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C028766-3C32-E74E-B0E2-2FE0989E7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29942" y="1103072"/>
              <a:ext cx="2029156" cy="28240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C6BA9B5-FC57-E443-8D2A-3EF4248B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36646" y="1995095"/>
              <a:ext cx="2015748" cy="352367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7E89E8-7BD4-084D-BB03-4AC49A4962D9}"/>
              </a:ext>
            </a:extLst>
          </p:cNvPr>
          <p:cNvSpPr/>
          <p:nvPr/>
        </p:nvSpPr>
        <p:spPr>
          <a:xfrm>
            <a:off x="5777981" y="5522016"/>
            <a:ext cx="27238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从微任务队列中取出一个微任务进行执行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3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371 L -0.21146 -0.019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00117 -0.0504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1415" y="736116"/>
            <a:ext cx="2029156" cy="28240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25256CE-1A56-C643-A102-B6E26419AB6B}"/>
              </a:ext>
            </a:extLst>
          </p:cNvPr>
          <p:cNvGrpSpPr/>
          <p:nvPr/>
        </p:nvGrpSpPr>
        <p:grpSpPr>
          <a:xfrm>
            <a:off x="7228119" y="1131689"/>
            <a:ext cx="2016016" cy="848817"/>
            <a:chOff x="7228119" y="1131689"/>
            <a:chExt cx="2016016" cy="84881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28687F2-92A2-104E-901C-C349E3F1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29942" y="1131689"/>
              <a:ext cx="2014193" cy="35052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C6BA9B5-FC57-E443-8D2A-3EF4248B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28119" y="1628139"/>
              <a:ext cx="2015748" cy="352367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384A494-CCAD-364E-8977-298AA1612E12}"/>
              </a:ext>
            </a:extLst>
          </p:cNvPr>
          <p:cNvSpPr/>
          <p:nvPr/>
        </p:nvSpPr>
        <p:spPr>
          <a:xfrm>
            <a:off x="5777981" y="5522016"/>
            <a:ext cx="27238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从微任务队列中取出一个微任务进行执行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40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21289 -0.01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00052 -0.0569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678" y="636212"/>
            <a:ext cx="2029156" cy="282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238" y="747469"/>
            <a:ext cx="2014193" cy="35052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1415" y="1243919"/>
            <a:ext cx="2015748" cy="3523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949"/>
          <a:stretch/>
        </p:blipFill>
        <p:spPr>
          <a:xfrm>
            <a:off x="201137" y="5681102"/>
            <a:ext cx="4651285" cy="30408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F97667C-846B-5245-A459-AEB0EDB16136}"/>
              </a:ext>
            </a:extLst>
          </p:cNvPr>
          <p:cNvSpPr/>
          <p:nvPr/>
        </p:nvSpPr>
        <p:spPr>
          <a:xfrm>
            <a:off x="5777981" y="5522016"/>
            <a:ext cx="27238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从微任务队列中取出一个微任务进行执行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9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20977 -0.022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1.11022E-16 -0.072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0303" y="602155"/>
            <a:ext cx="2014193" cy="35052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6646" y="748046"/>
            <a:ext cx="2015748" cy="3523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49"/>
          <a:stretch/>
        </p:blipFill>
        <p:spPr>
          <a:xfrm>
            <a:off x="201137" y="5681102"/>
            <a:ext cx="4651285" cy="3040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358" y="5983461"/>
            <a:ext cx="5247070" cy="20988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1B0A2D92-D4F2-DC47-9C53-5C0A581ABF7E}"/>
              </a:ext>
            </a:extLst>
          </p:cNvPr>
          <p:cNvSpPr/>
          <p:nvPr/>
        </p:nvSpPr>
        <p:spPr>
          <a:xfrm>
            <a:off x="5777981" y="5522016"/>
            <a:ext cx="293862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、从微任务队列中取出一个微任务进行执行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、微任务队列被清空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、准备取出下一个宏任务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5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-0.21094 -0.0192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1264FAA3-D7E3-6644-81AD-39ADE10B98A5}"/>
              </a:ext>
            </a:extLst>
          </p:cNvPr>
          <p:cNvGrpSpPr/>
          <p:nvPr/>
        </p:nvGrpSpPr>
        <p:grpSpPr>
          <a:xfrm>
            <a:off x="9909197" y="1224381"/>
            <a:ext cx="2058189" cy="985258"/>
            <a:chOff x="9909197" y="1224381"/>
            <a:chExt cx="2058189" cy="98525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72E5F5F-7E2A-7047-AFB4-5935F041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09197" y="1224381"/>
              <a:ext cx="2058189" cy="434232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CBD6E24-0126-9248-8C83-3A42DA51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09197" y="1849167"/>
              <a:ext cx="2046210" cy="360472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678" y="601232"/>
            <a:ext cx="2015748" cy="3523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58762BC-A4B4-6843-9005-94AF203BDE16}"/>
              </a:ext>
            </a:extLst>
          </p:cNvPr>
          <p:cNvSpPr txBox="1"/>
          <p:nvPr/>
        </p:nvSpPr>
        <p:spPr>
          <a:xfrm>
            <a:off x="4521653" y="1638163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FB8D54-30AF-C64A-8BA9-0C068504E986}"/>
              </a:ext>
            </a:extLst>
          </p:cNvPr>
          <p:cNvSpPr/>
          <p:nvPr/>
        </p:nvSpPr>
        <p:spPr>
          <a:xfrm>
            <a:off x="5930381" y="5674416"/>
            <a:ext cx="293862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、检查微任务队列中是否有任务？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、微任务队列为空，准备取出下一个宏任务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7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4306 -0.016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36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162 L -0.00026 -0.0717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63" y="5952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7337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1483AAA1-3FA7-9544-9B76-71011564DC05}"/>
              </a:ext>
            </a:extLst>
          </p:cNvPr>
          <p:cNvSpPr/>
          <p:nvPr/>
        </p:nvSpPr>
        <p:spPr>
          <a:xfrm>
            <a:off x="5930381" y="5674416"/>
            <a:ext cx="293862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17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-0.43607 -0.0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10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50" y="5952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1050" y="727102"/>
            <a:ext cx="2089873" cy="248526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6A4D5BE-3419-B24C-8F9E-BA4D72507D11}"/>
              </a:ext>
            </a:extLst>
          </p:cNvPr>
          <p:cNvSpPr/>
          <p:nvPr/>
        </p:nvSpPr>
        <p:spPr>
          <a:xfrm>
            <a:off x="5930381" y="5674416"/>
            <a:ext cx="587051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、在宏任务中发现一个微任务，则将微任务放入微任务队列中，等待下一个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Loop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5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254 L 0.21198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772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demo1: </a:t>
            </a:r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15DB74-E8E8-D441-A90E-8841B22E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FB2C71-483E-2B43-AF68-E996F5474409}"/>
              </a:ext>
            </a:extLst>
          </p:cNvPr>
          <p:cNvSpPr/>
          <p:nvPr/>
        </p:nvSpPr>
        <p:spPr>
          <a:xfrm>
            <a:off x="284409" y="581891"/>
            <a:ext cx="2100704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D433A1-A094-F842-BAD7-D02893B75D51}"/>
              </a:ext>
            </a:extLst>
          </p:cNvPr>
          <p:cNvSpPr/>
          <p:nvPr/>
        </p:nvSpPr>
        <p:spPr>
          <a:xfrm>
            <a:off x="6322225" y="5522016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执行同步任务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31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50" y="5952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9583" y="727102"/>
            <a:ext cx="2089873" cy="24852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FAA9922-9D8A-0B42-B59A-DC716BEDCD27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A4D5BE-3419-B24C-8F9E-BA4D72507D11}"/>
              </a:ext>
            </a:extLst>
          </p:cNvPr>
          <p:cNvSpPr/>
          <p:nvPr/>
        </p:nvSpPr>
        <p:spPr>
          <a:xfrm>
            <a:off x="5930381" y="5674416"/>
            <a:ext cx="251543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、宏任务执行完毕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、检查微任务队列中是否有微任务？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2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7789" y="727102"/>
            <a:ext cx="2089873" cy="2485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07DFEE-B50F-0B4A-9ACF-EE3ABE491C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6231065"/>
            <a:ext cx="3060010" cy="186191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A6207D4-E9AB-DB46-A5B6-7ABDEFB2AF4B}"/>
              </a:ext>
            </a:extLst>
          </p:cNvPr>
          <p:cNvSpPr/>
          <p:nvPr/>
        </p:nvSpPr>
        <p:spPr>
          <a:xfrm>
            <a:off x="5777981" y="5522016"/>
            <a:ext cx="336181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、从微任务队列中取出一个微任务进行执行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、微任务队列被完全清空，准备取出下一个宏任务</a:t>
            </a:r>
          </a:p>
        </p:txBody>
      </p:sp>
    </p:spTree>
    <p:extLst>
      <p:ext uri="{BB962C8B-B14F-4D97-AF65-F5344CB8AC3E}">
        <p14:creationId xmlns:p14="http://schemas.microsoft.com/office/powerpoint/2010/main" val="3874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21315 -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5208" y="684201"/>
            <a:ext cx="2089873" cy="2485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07DFEE-B50F-0B4A-9ACF-EE3ABE491C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6231065"/>
            <a:ext cx="3060010" cy="1861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479B66-2E5E-5E4D-9D27-B5A9EB605E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263" y="6428487"/>
            <a:ext cx="4317200" cy="2133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3CA832A-99CF-FA47-B612-9782F14E25E2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930381" y="5674416"/>
            <a:ext cx="293862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、检查微任务队列中是否有任务？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、微任务队列为空</a:t>
            </a:r>
          </a:p>
        </p:txBody>
      </p:sp>
    </p:spTree>
    <p:extLst>
      <p:ext uri="{BB962C8B-B14F-4D97-AF65-F5344CB8AC3E}">
        <p14:creationId xmlns:p14="http://schemas.microsoft.com/office/powerpoint/2010/main" val="30952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4388 -0.105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0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705" y="626821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07DFEE-B50F-0B4A-9ACF-EE3ABE491C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6231065"/>
            <a:ext cx="3060010" cy="1861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479B66-2E5E-5E4D-9D27-B5A9EB605E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263" y="6428487"/>
            <a:ext cx="4317200" cy="2133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3CA832A-99CF-FA47-B612-9782F14E25E2}"/>
              </a:ext>
            </a:extLst>
          </p:cNvPr>
          <p:cNvSpPr txBox="1"/>
          <p:nvPr/>
        </p:nvSpPr>
        <p:spPr>
          <a:xfrm>
            <a:off x="4521653" y="1983925"/>
            <a:ext cx="2190314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检查宏任务队列中是否存在宏任务？</a:t>
            </a:r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930381" y="5674416"/>
            <a:ext cx="2661306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、检查宏任务队列中是否存在宏任务？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、宏任务队列为空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、程序执行完毕</a:t>
            </a:r>
          </a:p>
        </p:txBody>
      </p:sp>
    </p:spTree>
    <p:extLst>
      <p:ext uri="{BB962C8B-B14F-4D97-AF65-F5344CB8AC3E}">
        <p14:creationId xmlns:p14="http://schemas.microsoft.com/office/powerpoint/2010/main" val="7552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67B5F-9205-0749-B531-786E37748AD3}"/>
              </a:ext>
            </a:extLst>
          </p:cNvPr>
          <p:cNvSpPr/>
          <p:nvPr/>
        </p:nvSpPr>
        <p:spPr>
          <a:xfrm>
            <a:off x="213642" y="2505670"/>
            <a:ext cx="117647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800" b="1" dirty="0">
                <a:ln/>
                <a:solidFill>
                  <a:schemeClr val="accent4"/>
                </a:solidFill>
              </a:rPr>
              <a:t>demo2:setInterval ——</a:t>
            </a:r>
            <a:r>
              <a:rPr lang="zh-CN" altLang="en-US" sz="4800" b="1" dirty="0">
                <a:ln/>
                <a:solidFill>
                  <a:schemeClr val="accent4"/>
                </a:solidFill>
              </a:rPr>
              <a:t> </a:t>
            </a:r>
            <a:r>
              <a:rPr lang="en-US" altLang="zh-CN" sz="4800" b="1" dirty="0" err="1">
                <a:ln/>
                <a:solidFill>
                  <a:schemeClr val="accent4"/>
                </a:solidFill>
              </a:rPr>
              <a:t>setTimeout</a:t>
            </a:r>
            <a:r>
              <a:rPr lang="zh-CN" altLang="en-US" sz="4800" b="1" dirty="0">
                <a:ln/>
                <a:solidFill>
                  <a:schemeClr val="accent4"/>
                </a:solidFill>
              </a:rPr>
              <a:t>语法糖</a:t>
            </a:r>
            <a:endParaRPr lang="zh-CN" altLang="en-U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7366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188064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、执行同步任务，输出</a:t>
            </a:r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252CB2-C8AC-334B-9E19-84D4ECD0DE92}"/>
              </a:ext>
            </a:extLst>
          </p:cNvPr>
          <p:cNvSpPr/>
          <p:nvPr/>
        </p:nvSpPr>
        <p:spPr>
          <a:xfrm>
            <a:off x="593910" y="720464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3757A75-65F0-6B40-921D-0382589B9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26" y="728901"/>
            <a:ext cx="2180403" cy="2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53 0.00278 L 0.30925 -0.017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279916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、发现宏任务，将宏任务放入宏任务队列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252CB2-C8AC-334B-9E19-84D4ECD0DE92}"/>
              </a:ext>
            </a:extLst>
          </p:cNvPr>
          <p:cNvSpPr/>
          <p:nvPr/>
        </p:nvSpPr>
        <p:spPr>
          <a:xfrm>
            <a:off x="581210" y="970774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3757A75-65F0-6B40-921D-0382589B9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241" y="608621"/>
            <a:ext cx="2180403" cy="2405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939" y="984790"/>
            <a:ext cx="1919961" cy="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71783 -0.03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85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300915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、同步任务执行完毕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、检测微任务队列中是否存在微任务？没有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321" y="748249"/>
            <a:ext cx="1919961" cy="2018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453BD28-15A7-3146-B27D-A61F9B0FBB99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</p:spTree>
    <p:extLst>
      <p:ext uri="{BB962C8B-B14F-4D97-AF65-F5344CB8AC3E}">
        <p14:creationId xmlns:p14="http://schemas.microsoft.com/office/powerpoint/2010/main" val="291607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280237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取出宏任务，准备执行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321" y="748249"/>
            <a:ext cx="1919961" cy="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03 0.00232 L -0.43307 -0.01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2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、执行宏任务中的代码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882" y="626866"/>
            <a:ext cx="1919961" cy="201865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C4EBF04-4266-DC4C-B509-AD8C7A92255E}"/>
              </a:ext>
            </a:extLst>
          </p:cNvPr>
          <p:cNvCxnSpPr>
            <a:cxnSpLocks/>
          </p:cNvCxnSpPr>
          <p:nvPr/>
        </p:nvCxnSpPr>
        <p:spPr>
          <a:xfrm flipH="1" flipV="1">
            <a:off x="1982385" y="595242"/>
            <a:ext cx="3574352" cy="131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19955139-52B0-3246-B7C2-3CC088C44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9" y="5030630"/>
            <a:ext cx="4047010" cy="28354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E92755B-10DC-7846-815B-CECB5454A214}"/>
              </a:ext>
            </a:extLst>
          </p:cNvPr>
          <p:cNvSpPr/>
          <p:nvPr/>
        </p:nvSpPr>
        <p:spPr>
          <a:xfrm>
            <a:off x="603901" y="713776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3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772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demo1: </a:t>
            </a:r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15DB74-E8E8-D441-A90E-8841B22E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FB2C71-483E-2B43-AF68-E996F5474409}"/>
              </a:ext>
            </a:extLst>
          </p:cNvPr>
          <p:cNvSpPr/>
          <p:nvPr/>
        </p:nvSpPr>
        <p:spPr>
          <a:xfrm>
            <a:off x="284409" y="581891"/>
            <a:ext cx="2100704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88407"/>
          <a:stretch/>
        </p:blipFill>
        <p:spPr>
          <a:xfrm>
            <a:off x="201138" y="4824615"/>
            <a:ext cx="4745541" cy="2205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44A93A-9B04-3249-855C-3750204AF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08" y="601634"/>
            <a:ext cx="2110155" cy="20096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0D433A1-A094-F842-BAD7-D02893B75D51}"/>
              </a:ext>
            </a:extLst>
          </p:cNvPr>
          <p:cNvSpPr/>
          <p:nvPr/>
        </p:nvSpPr>
        <p:spPr>
          <a:xfrm>
            <a:off x="6322225" y="5522016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执行同步任务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8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26 -0.00254 L 3.33333E-6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279916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、发现宏任务，将宏任务放入宏任务队列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882" y="626866"/>
            <a:ext cx="1919961" cy="201865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C4EBF04-4266-DC4C-B509-AD8C7A92255E}"/>
              </a:ext>
            </a:extLst>
          </p:cNvPr>
          <p:cNvCxnSpPr>
            <a:cxnSpLocks/>
          </p:cNvCxnSpPr>
          <p:nvPr/>
        </p:nvCxnSpPr>
        <p:spPr>
          <a:xfrm flipH="1" flipV="1">
            <a:off x="1982385" y="595242"/>
            <a:ext cx="3574352" cy="131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19955139-52B0-3246-B7C2-3CC088C44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9" y="5030630"/>
            <a:ext cx="4047010" cy="28354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E92755B-10DC-7846-815B-CECB5454A214}"/>
              </a:ext>
            </a:extLst>
          </p:cNvPr>
          <p:cNvSpPr/>
          <p:nvPr/>
        </p:nvSpPr>
        <p:spPr>
          <a:xfrm>
            <a:off x="636461" y="942494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5A130-36B5-C040-B495-33F88EEA4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095" y="953208"/>
            <a:ext cx="1911378" cy="2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5549E-17 -7.40741E-7 L 0.7026 -0.038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43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28023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、当前宏任务执行完毕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、检测微任务队列中是否存在微任务？否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、取出最高优先级的宏任务，准备执行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882" y="626866"/>
            <a:ext cx="1919961" cy="2018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9955139-52B0-3246-B7C2-3CC088C44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9" y="5030630"/>
            <a:ext cx="4047010" cy="2835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5A130-36B5-C040-B495-33F88EEA4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613" y="720464"/>
            <a:ext cx="1911378" cy="20891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2B8200C-49C2-A94B-B9C0-9E6FDBC04F7A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</p:spTree>
    <p:extLst>
      <p:ext uri="{BB962C8B-B14F-4D97-AF65-F5344CB8AC3E}">
        <p14:creationId xmlns:p14="http://schemas.microsoft.com/office/powerpoint/2010/main" val="92171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43411 -0.014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41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67B5F-9205-0749-B531-786E37748AD3}"/>
              </a:ext>
            </a:extLst>
          </p:cNvPr>
          <p:cNvSpPr/>
          <p:nvPr/>
        </p:nvSpPr>
        <p:spPr>
          <a:xfrm>
            <a:off x="59747" y="2505670"/>
            <a:ext cx="12072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demo3:setInterval</a:t>
            </a:r>
            <a:r>
              <a:rPr lang="zh-CN" altLang="en-US" sz="5400" b="1" dirty="0">
                <a:ln/>
                <a:solidFill>
                  <a:schemeClr val="accent4"/>
                </a:solidFill>
              </a:rPr>
              <a:t>宏任务和微任务深入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747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>
            <a:off x="-1" y="287069"/>
            <a:ext cx="1739901" cy="1320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AB0983-0C15-2645-B428-1C2C5C59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959"/>
            <a:ext cx="1739901" cy="16837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88064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、执行同步任务，输出</a:t>
            </a:r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  <a:endParaRPr lang="zh-CN" altLang="en-US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8733E-18 L 0.38907 0.0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>
            <a:off x="12432" y="402629"/>
            <a:ext cx="3662640" cy="14452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AB0983-0C15-2645-B428-1C2C5C59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162" y="503882"/>
            <a:ext cx="1739901" cy="16837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52024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、发现宏任务，将它放入宏任务队列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63" y="745761"/>
            <a:ext cx="2120185" cy="8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0.00208 L 0.76771 -0.013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84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>
            <a:off x="-1" y="1816099"/>
            <a:ext cx="2260601" cy="3472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25066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23" y="1816098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79063 -0.041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 flipV="1">
            <a:off x="-1" y="2163355"/>
            <a:ext cx="2851151" cy="7004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25066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32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>
            <a:off x="-1" y="2863849"/>
            <a:ext cx="2978151" cy="14795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65810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、发现微任务，将微任务放入任务队列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194" y="2999919"/>
            <a:ext cx="2104556" cy="108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1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-0.00046 L 0.52826 -0.339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1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 flipV="1">
            <a:off x="-1" y="4343399"/>
            <a:ext cx="2978151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409759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、执行同步代码，修改</a:t>
            </a:r>
            <a:r>
              <a:rPr lang="en-US" altLang="zh-CN" sz="11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属性，触发</a:t>
            </a:r>
            <a:r>
              <a:rPr lang="en-US" altLang="zh-CN" sz="11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元素属性变化监听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、将属性变化监听回调函数放入微任务队列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09F9D91-746E-1144-8F4D-C27AFC8C55BD}"/>
              </a:ext>
            </a:extLst>
          </p:cNvPr>
          <p:cNvSpPr/>
          <p:nvPr/>
        </p:nvSpPr>
        <p:spPr>
          <a:xfrm flipV="1">
            <a:off x="28581" y="2419348"/>
            <a:ext cx="2600320" cy="3871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969AED6-1DE8-5240-81D8-95FFEF801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6" y="2430245"/>
            <a:ext cx="2132135" cy="3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5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54948 -0.090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4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 flipV="1">
            <a:off x="9454" y="4531239"/>
            <a:ext cx="1660596" cy="1779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88064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  <a:endParaRPr lang="zh-CN" altLang="en-US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9A13358-1DC1-A64E-A000-75AC3B29B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456" y="4499439"/>
            <a:ext cx="2057400" cy="266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3806 -0.580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2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23" y="727102"/>
            <a:ext cx="2025964" cy="319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44A93A-9B04-3249-855C-3750204AF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208" y="601634"/>
            <a:ext cx="2110155" cy="20096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22774" y="720464"/>
            <a:ext cx="2414031" cy="38576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383187-2775-854C-8EA3-D9080A1696FE}"/>
              </a:ext>
            </a:extLst>
          </p:cNvPr>
          <p:cNvSpPr/>
          <p:nvPr/>
        </p:nvSpPr>
        <p:spPr>
          <a:xfrm>
            <a:off x="6123421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将宏任务放入队列中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2274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78 L 0.76888 0.005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64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52024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、检查微任务队列中是否有微任务？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9A13358-1DC1-A64E-A000-75AC3B29B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2960" y="546114"/>
            <a:ext cx="2057400" cy="266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712F09C-4C53-9542-AC63-2BA573C242AE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</p:spTree>
    <p:extLst>
      <p:ext uri="{BB962C8B-B14F-4D97-AF65-F5344CB8AC3E}">
        <p14:creationId xmlns:p14="http://schemas.microsoft.com/office/powerpoint/2010/main" val="38282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10373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、取出微任务队列中的第一个微任务进行执行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21407 -0.018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30383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  <a:endParaRPr lang="zh-CN" altLang="en-US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336C764-E558-8443-AB03-76C960F00837}"/>
              </a:ext>
            </a:extLst>
          </p:cNvPr>
          <p:cNvSpPr/>
          <p:nvPr/>
        </p:nvSpPr>
        <p:spPr>
          <a:xfrm flipV="1">
            <a:off x="4715251" y="649020"/>
            <a:ext cx="1641099" cy="1122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0105 -0.16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80237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、发现微任务，将微任务放入微任务队列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764" y="705124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336C764-E558-8443-AB03-76C960F00837}"/>
              </a:ext>
            </a:extLst>
          </p:cNvPr>
          <p:cNvSpPr/>
          <p:nvPr/>
        </p:nvSpPr>
        <p:spPr>
          <a:xfrm flipV="1">
            <a:off x="4762500" y="761228"/>
            <a:ext cx="1714500" cy="2611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6625" y="741757"/>
            <a:ext cx="174625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21146 0.05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80237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、发现微任务，将微任务放入微任务队列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764" y="705124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336C764-E558-8443-AB03-76C960F00837}"/>
              </a:ext>
            </a:extLst>
          </p:cNvPr>
          <p:cNvSpPr/>
          <p:nvPr/>
        </p:nvSpPr>
        <p:spPr>
          <a:xfrm>
            <a:off x="4762500" y="984250"/>
            <a:ext cx="1885950" cy="5404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9706" y="1136503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2500" y="966998"/>
            <a:ext cx="1885950" cy="5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8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20807 0.074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24933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、第一个微任务执行完毕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、取出下一个微任务，准备执行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764" y="705124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DAFA305B-9A6F-1546-AD26-7532FD2121D4}"/>
              </a:ext>
            </a:extLst>
          </p:cNvPr>
          <p:cNvGrpSpPr/>
          <p:nvPr/>
        </p:nvGrpSpPr>
        <p:grpSpPr>
          <a:xfrm>
            <a:off x="7331806" y="1136503"/>
            <a:ext cx="1885950" cy="936232"/>
            <a:chOff x="7331806" y="1136503"/>
            <a:chExt cx="1885950" cy="93623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A4AA6F1-4677-F642-BC83-9CDAC38B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9706" y="1136503"/>
              <a:ext cx="1746250" cy="2921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4A261BD-F7F5-3E42-8BD0-7A747AA1F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31806" y="1502564"/>
              <a:ext cx="1885950" cy="570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2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21406 -0.018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4.16667E-6 -0.067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30383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045" y="560319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9706" y="743002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1806" y="1109063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30704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、取出下一个微任务，准备执行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045" y="560319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9706" y="743002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1806" y="1109063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2095 -0.026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0139 L -0.00091 -0.073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9434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、从微任务队列中取出一个微任务准备执行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0988" y="533414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387" y="649020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21459 -0.015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1138" y="503882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6E317BE-ACF9-E646-AEE5-23D431556F55}"/>
              </a:ext>
            </a:extLst>
          </p:cNvPr>
          <p:cNvSpPr/>
          <p:nvPr/>
        </p:nvSpPr>
        <p:spPr>
          <a:xfrm flipV="1">
            <a:off x="4768967" y="602575"/>
            <a:ext cx="1641099" cy="1122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5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36949" y="1093475"/>
            <a:ext cx="2444617" cy="2685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89C2307-AD51-A241-905F-08F939BAC0C5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621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2 0.05509 L -0.00013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48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08449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、发现微任务，则将微任务放入微任务队列中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1138" y="503882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6E317BE-ACF9-E646-AEE5-23D431556F55}"/>
              </a:ext>
            </a:extLst>
          </p:cNvPr>
          <p:cNvSpPr/>
          <p:nvPr/>
        </p:nvSpPr>
        <p:spPr>
          <a:xfrm flipV="1">
            <a:off x="4843563" y="679463"/>
            <a:ext cx="1763525" cy="2462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3563" y="675630"/>
            <a:ext cx="1763525" cy="2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2086 -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24933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、微任务中的代码执行完毕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、取出下一个微任务，准备执行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1138" y="503882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7171" y="666674"/>
            <a:ext cx="1763525" cy="2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21693 -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95598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、执行当前微任务中的代码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2350" y="543565"/>
            <a:ext cx="1763525" cy="27179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51891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、检测到微任务队列被清空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、取出宏任务队列中最高优先级的宏任务，准备执行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2350" y="543565"/>
            <a:ext cx="1763525" cy="27179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-0.42695 -0.14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20" y="542800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23678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、检测微任务队列是否为空？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、微任务队列为空，取出下一个宏任务准备执行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20" y="542800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0F98FBA-894E-E248-BEC4-4F975B22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99F54A7-DDF6-9941-B907-2D00D23C62B5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42695 -0.02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36209" y="609644"/>
            <a:ext cx="1673857" cy="1051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CD798C3-F1F8-804E-A3CB-D3DA06742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DF4E7DE-347C-834C-9D37-37C500FF65A7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91485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、将微任务放入微任务队列中，等待下一次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EventLoop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36209" y="688438"/>
            <a:ext cx="1987996" cy="2372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6209" y="673125"/>
            <a:ext cx="1987996" cy="25875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3243709-1FBD-CA41-968F-6AECBE79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7EC10DB-DCA5-0E4C-845B-9D01682E909B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3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20873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91485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、将微任务放入微任务队列中，等待下一次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EventLoop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19377" y="895088"/>
            <a:ext cx="1987996" cy="2098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0783" y="64902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1494" y="877218"/>
            <a:ext cx="1995879" cy="245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1327DF4-3BDD-BE44-A86A-85F94F043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D6D46AF-E41D-6C4B-AAEA-FB3399951F30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9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21042 0.01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91485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、将微任务放入微任务队列中，等待下一次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EventLoop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32278" y="1098400"/>
            <a:ext cx="1987996" cy="2098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0783" y="64902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2900" y="975625"/>
            <a:ext cx="1995879" cy="245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23147" y="1092038"/>
            <a:ext cx="1997128" cy="23572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45766A9-2FFE-1B45-B98C-058105255486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20951 0.032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33970" y="1342825"/>
            <a:ext cx="2444617" cy="3900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FC12C09-19F1-524D-ABC1-8FDD713EB1ED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7024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099 -0.0206 L -2.08333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9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661306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、宏任务执行完毕。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、取出一个微任务，准备执行。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0783" y="649020"/>
            <a:ext cx="1987996" cy="2587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13475ACC-5A3D-4242-9BE8-8465A8AA9E2F}"/>
              </a:ext>
            </a:extLst>
          </p:cNvPr>
          <p:cNvGrpSpPr/>
          <p:nvPr/>
        </p:nvGrpSpPr>
        <p:grpSpPr>
          <a:xfrm>
            <a:off x="7272900" y="975625"/>
            <a:ext cx="2005011" cy="554592"/>
            <a:chOff x="7272900" y="975625"/>
            <a:chExt cx="2005011" cy="554592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E5D7BBD-FA16-AE4D-B791-DD98810E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72900" y="975625"/>
              <a:ext cx="1995879" cy="24555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19A2E4B-00EF-F64A-9580-8D5823417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280783" y="1294491"/>
              <a:ext cx="1997128" cy="235726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9BE3441-D02D-744E-96ED-2BB54FEB03DC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0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21302 -0.0115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00065 -0.0449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3000" y="52628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136" y="655658"/>
            <a:ext cx="1995879" cy="245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77019" y="974524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5CCBF68-FD25-F144-890C-9C493D9E6437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097049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3000" y="52628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136" y="655658"/>
            <a:ext cx="1995879" cy="245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77019" y="974524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F14E0C1-1BFE-6D40-A1F4-08523087A8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493760"/>
            <a:ext cx="2438400" cy="18483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06715F5-DF17-894A-921C-6A95F1CE702F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21184 -0.0187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00079 -0.0458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097049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76217" y="649020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0506D60-7720-CF4A-8F07-A0CDC51D02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493760"/>
            <a:ext cx="2438400" cy="1848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66D8C9E-95CF-1240-A6CB-AEFE9F2F69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675435"/>
            <a:ext cx="2438399" cy="14176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F48C11D-3FD5-8D42-9D97-FD12DE766CDA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21407 -0.0162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789820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、微任务队列被清空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、检测宏任务队列中是否有符合执行条件的宏任务？没有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、检测微任务队列中是否存在微任务？没有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、检测宏任务队列中是否有符合执行条件的宏任务？有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、取出宏任务，准备执行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setInterval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、发现微任务，将微任务放入微任务队列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重复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46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～ 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55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页的动作。。。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5549" y="561601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0506D60-7720-CF4A-8F07-A0CDC51D02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493760"/>
            <a:ext cx="2438400" cy="1848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66D8C9E-95CF-1240-A6CB-AEFE9F2F69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675435"/>
            <a:ext cx="2438399" cy="14176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2F3257D-E5E9-9C4A-BAB0-5BA2568A5008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9B6586-6CFF-7442-ABC3-A74771206F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5562" y="4918526"/>
            <a:ext cx="2785277" cy="66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9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46759" y="1729686"/>
            <a:ext cx="3692117" cy="751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AE1B67B-D121-A24F-9A27-13B110A425E8}"/>
              </a:ext>
            </a:extLst>
          </p:cNvPr>
          <p:cNvSpPr/>
          <p:nvPr/>
        </p:nvSpPr>
        <p:spPr>
          <a:xfrm>
            <a:off x="6123423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将宏任务放入队列中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6125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67 0.09768 L 4.58333E-6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28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07521" y="2490441"/>
            <a:ext cx="2397314" cy="3742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174D35B-8921-7043-BDF9-F087537EEBAC}"/>
              </a:ext>
            </a:extLst>
          </p:cNvPr>
          <p:cNvSpPr/>
          <p:nvPr/>
        </p:nvSpPr>
        <p:spPr>
          <a:xfrm>
            <a:off x="6123421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将宏任务放入队列中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0338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716 0.09213 L -4.58333E-6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2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62024" y="2861316"/>
            <a:ext cx="2457910" cy="30041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942" y="1103072"/>
            <a:ext cx="2029156" cy="28240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512B18E-CD72-CE49-92EB-73F2AAA9033A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151765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825 0.25949 L -1.875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3261</Words>
  <Application>Microsoft Macintosh PowerPoint</Application>
  <PresentationFormat>宽屏</PresentationFormat>
  <Paragraphs>594</Paragraphs>
  <Slides>64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481</cp:revision>
  <dcterms:created xsi:type="dcterms:W3CDTF">2019-04-21T11:59:09Z</dcterms:created>
  <dcterms:modified xsi:type="dcterms:W3CDTF">2019-05-03T07:26:23Z</dcterms:modified>
</cp:coreProperties>
</file>