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/>
    <p:restoredTop sz="94661"/>
  </p:normalViewPr>
  <p:slideViewPr>
    <p:cSldViewPr snapToGrid="0" snapToObjects="1">
      <p:cViewPr varScale="1">
        <p:scale>
          <a:sx n="199" d="100"/>
          <a:sy n="199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FF42-DDBB-9643-B88F-7916A675547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BAC71-D3DE-3B48-AB62-FCF20066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25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79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19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08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77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3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33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86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90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9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69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7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88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8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9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47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6E52-6903-BE48-8054-60061362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46D27-4F14-7340-9665-8C4E0F53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82A17-AF92-2142-8763-58CECEB0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03101-CBA7-E842-B9D4-0C60A966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D44AF-1E46-414F-B53D-B7BDD6B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C5BE-9447-E044-9E1A-2B50735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2A7C1-0436-C747-8114-12D2B986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D58D4-634B-7640-B795-9F4E027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2266A-CA11-BD49-A98F-A790B5D3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AEC7-B66E-3547-B4AB-1C09D83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9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BD7-E4EA-F245-B709-C0D64392E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DEFE6-3FAF-D340-9056-294846FFC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EB0B9-3DAA-D64F-9AA7-F2BA9D1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BE37-E5EB-1E41-853D-0BF795EC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E438-7C73-A744-8177-492FC28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3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4B133-38B6-4F4A-AD9B-415F275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9204A-DB33-3B4E-8FF2-7E6CE0EB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819EC-6AA2-834D-A680-5FE6D0A8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7832-F783-2343-B014-BAABF87F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927F3-83F1-C148-B6CD-30142E4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3E1E-19A7-A742-99C8-BC405D4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6A4CD-6E6E-9D49-A7E7-934BD68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1CD39-83E1-4A49-B22B-367845C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6D7A-480E-124A-B214-31AD5720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48C2A-8EA2-304F-88D7-08602663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DCF4-83A0-4D41-BCBB-FF9A8CC3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73B3-052E-AD4D-AE1D-DAD440149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15EBA-2607-0D4F-85F1-7D68F015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305CD-991D-0341-BF60-234FDD9F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99DD7-E48C-2045-AE68-8C53806F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E65F1-1A1F-8E4F-AB1B-9DA6C0F9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DB09D-2778-C847-9EBA-56F8E213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B9D55-5EE7-A84F-8531-AC256EA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6B21-7298-3043-A2BE-77FD928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56289-3BFD-E142-86B7-862670B7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CB9ED-61F5-DC4F-8BFB-03C391CE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4B3C3-6B30-584A-80F5-E5C90E40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494C8-7F53-CD43-AE2E-7C440731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C29D3-C4BB-1C42-982B-A8DFE50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F755-EC27-D543-B4DA-E7B6F28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40EAF-4A2D-2745-9702-F19C8AA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EBCBC-A0D9-6F44-9049-D507B66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40837-63D2-4D4D-B57C-E8E21F1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65551-B107-2F44-AEC9-416B8010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B57C9-1F12-DF41-BC9D-AE4A22C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1FD59-96A2-074E-80B6-84AD629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2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AD56-4DCD-4941-B8C0-9E66596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374A5-9471-C047-97E3-5F0E2054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6369-2F2F-5048-B8BB-2F9D9705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FAE2D-FCD9-0242-A9BA-6AC9065D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F88DC-D0BC-D04B-B361-7C12979B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1D41F-9919-444F-93B1-4899DAC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98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A69C-0DB7-4549-B2F1-641F1D1A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27256-40F6-D145-AA0C-68BFA668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2804C-3DD7-8E41-AC9C-FC182207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61174-8E90-8B4D-A484-91D34F6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962FD-B081-544B-9F6C-F0CDB8E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C9E77-E40A-D34D-92EF-EDFD1F0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8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01A0E-838B-584C-A53D-F339A814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6AB0C-1544-4C4D-9436-3EC9C31A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4E020-D6C4-1048-A7FA-5801AEAC6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57AC-0A3B-E548-871E-9EF1E8991D8F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F9128-B25E-0A4B-927D-7B0352F1F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58791-539C-EB48-A488-F7165445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5DB74-E8E8-D441-A90E-8841B22E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2C71-483E-2B43-AF68-E996F5474409}"/>
              </a:ext>
            </a:extLst>
          </p:cNvPr>
          <p:cNvSpPr/>
          <p:nvPr/>
        </p:nvSpPr>
        <p:spPr>
          <a:xfrm>
            <a:off x="284409" y="581891"/>
            <a:ext cx="2100704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8407"/>
          <a:stretch/>
        </p:blipFill>
        <p:spPr>
          <a:xfrm>
            <a:off x="201138" y="4824615"/>
            <a:ext cx="4745541" cy="2205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0D433A1-A094-F842-BAD7-D02893B75D51}"/>
              </a:ext>
            </a:extLst>
          </p:cNvPr>
          <p:cNvSpPr/>
          <p:nvPr/>
        </p:nvSpPr>
        <p:spPr>
          <a:xfrm>
            <a:off x="6322225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08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26 -0.00254 L 3.33333E-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4CE03A-E7E5-9E46-ADD2-B6616D3B3456}"/>
              </a:ext>
            </a:extLst>
          </p:cNvPr>
          <p:cNvGrpSpPr/>
          <p:nvPr/>
        </p:nvGrpSpPr>
        <p:grpSpPr>
          <a:xfrm>
            <a:off x="7229942" y="1103072"/>
            <a:ext cx="2029156" cy="1244390"/>
            <a:chOff x="7229942" y="1103072"/>
            <a:chExt cx="2029156" cy="12443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8687F2-92A2-104E-901C-C349E3F1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38469" y="1498645"/>
              <a:ext cx="2014193" cy="35052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C028766-3C32-E74E-B0E2-2FE0989E7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9942" y="1103072"/>
              <a:ext cx="2029156" cy="28240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6BA9B5-FC57-E443-8D2A-3EF4248B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36646" y="1995095"/>
              <a:ext cx="2015748" cy="352367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1DF6A64B-4F9E-134B-A930-C736C6098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3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371 L -0.21146 -0.019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00117 -0.05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1415" y="736116"/>
            <a:ext cx="2029156" cy="28240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25256CE-1A56-C643-A102-B6E26419AB6B}"/>
              </a:ext>
            </a:extLst>
          </p:cNvPr>
          <p:cNvGrpSpPr/>
          <p:nvPr/>
        </p:nvGrpSpPr>
        <p:grpSpPr>
          <a:xfrm>
            <a:off x="7228119" y="1131689"/>
            <a:ext cx="2016016" cy="848817"/>
            <a:chOff x="7228119" y="1131689"/>
            <a:chExt cx="2016016" cy="8488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8687F2-92A2-104E-901C-C349E3F1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9942" y="1131689"/>
              <a:ext cx="2014193" cy="3505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6BA9B5-FC57-E443-8D2A-3EF4248B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8119" y="1628139"/>
              <a:ext cx="2015748" cy="352367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384A494-CCAD-364E-8977-298AA1612E12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4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21289 -0.0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0052 -0.0569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678" y="636212"/>
            <a:ext cx="2029156" cy="282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238" y="747469"/>
            <a:ext cx="2014193" cy="3505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415" y="1243919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F97667C-846B-5245-A459-AEB0EDB16136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9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20977 -0.022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1.11022E-16 -0.072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303" y="602155"/>
            <a:ext cx="2014193" cy="3505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646" y="748046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358" y="5983461"/>
            <a:ext cx="5247070" cy="20988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B0A2D92-D4F2-DC47-9C53-5C0A581ABF7E}"/>
              </a:ext>
            </a:extLst>
          </p:cNvPr>
          <p:cNvSpPr/>
          <p:nvPr/>
        </p:nvSpPr>
        <p:spPr>
          <a:xfrm>
            <a:off x="5777981" y="55220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、微任务队列被清空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5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21094 -0.0192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64FAA3-D7E3-6644-81AD-39ADE10B98A5}"/>
              </a:ext>
            </a:extLst>
          </p:cNvPr>
          <p:cNvGrpSpPr/>
          <p:nvPr/>
        </p:nvGrpSpPr>
        <p:grpSpPr>
          <a:xfrm>
            <a:off x="9909197" y="1224381"/>
            <a:ext cx="2058189" cy="985258"/>
            <a:chOff x="9909197" y="1224381"/>
            <a:chExt cx="2058189" cy="98525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72E5F5F-7E2A-7047-AFB4-5935F041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9197" y="1224381"/>
              <a:ext cx="2058189" cy="43423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CBD6E24-0126-9248-8C83-3A42DA51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9197" y="1849167"/>
              <a:ext cx="2046210" cy="360472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678" y="601232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58762BC-A4B4-6843-9005-94AF203BDE16}"/>
              </a:ext>
            </a:extLst>
          </p:cNvPr>
          <p:cNvSpPr txBox="1"/>
          <p:nvPr/>
        </p:nvSpPr>
        <p:spPr>
          <a:xfrm>
            <a:off x="4521653" y="1638163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FB8D54-30AF-C64A-8BA9-0C068504E986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7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306 -0.016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6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62 L -0.00026 -0.0717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63" y="5952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7337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483AAA1-3FA7-9544-9B76-71011564DC05}"/>
              </a:ext>
            </a:extLst>
          </p:cNvPr>
          <p:cNvSpPr/>
          <p:nvPr/>
        </p:nvSpPr>
        <p:spPr>
          <a:xfrm>
            <a:off x="5930381" y="5674416"/>
            <a:ext cx="29386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7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43607 -0.0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1050" y="727102"/>
            <a:ext cx="2089873" cy="24852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FAA9922-9D8A-0B42-B59A-DC716BEDCD27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587051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、在宏任务中发现一个微任务，则将微任务放入微任务队列中，等待下一个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Loop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、宏任务执行完毕，检查微任务队列中是否有微任务？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5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54 L 0.21198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454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7789" y="727102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A6207D4-E9AB-DB46-A5B6-7ABDEFB2AF4B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1315 -0.002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5208" y="684201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3CA832A-99CF-FA47-B612-9782F14E25E2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9386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、检查宏任务队列中是否存在微任务？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、宏任务队列为空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、程序执行完毕</a:t>
            </a:r>
          </a:p>
        </p:txBody>
      </p:sp>
    </p:spTree>
    <p:extLst>
      <p:ext uri="{BB962C8B-B14F-4D97-AF65-F5344CB8AC3E}">
        <p14:creationId xmlns:p14="http://schemas.microsoft.com/office/powerpoint/2010/main" val="30952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4388 -0.10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3" y="727102"/>
            <a:ext cx="2025964" cy="319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2774" y="720464"/>
            <a:ext cx="2414031" cy="3857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383187-2775-854C-8EA3-D9080A1696FE}"/>
              </a:ext>
            </a:extLst>
          </p:cNvPr>
          <p:cNvSpPr/>
          <p:nvPr/>
        </p:nvSpPr>
        <p:spPr>
          <a:xfrm>
            <a:off x="6123421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2274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78 L 0.76888 0.005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64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6949" y="1093475"/>
            <a:ext cx="2444617" cy="2685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89C2307-AD51-A241-905F-08F939BAC0C5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621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2 0.05509 L -0.00013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48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3970" y="1342825"/>
            <a:ext cx="2444617" cy="390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FC12C09-19F1-524D-ABC1-8FDD713EB1ED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7024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099 -0.0206 L -2.083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46759" y="1729686"/>
            <a:ext cx="3692117" cy="751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E1B67B-D121-A24F-9A27-13B110A425E8}"/>
              </a:ext>
            </a:extLst>
          </p:cNvPr>
          <p:cNvSpPr/>
          <p:nvPr/>
        </p:nvSpPr>
        <p:spPr>
          <a:xfrm>
            <a:off x="6123423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6125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7 0.09768 L 4.58333E-6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8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07521" y="2490441"/>
            <a:ext cx="2397314" cy="3742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174D35B-8921-7043-BDF9-F087537EEBAC}"/>
              </a:ext>
            </a:extLst>
          </p:cNvPr>
          <p:cNvSpPr/>
          <p:nvPr/>
        </p:nvSpPr>
        <p:spPr>
          <a:xfrm>
            <a:off x="6123421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0338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716 0.09213 L -4.58333E-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2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62024" y="2861316"/>
            <a:ext cx="2457910" cy="3004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512B18E-CD72-CE49-92EB-73F2AAA9033A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15176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825 0.25949 L -1.875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0052" y="3114076"/>
            <a:ext cx="2457910" cy="3900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DA995F3-0AA8-2445-925C-C80ECB3ED29A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5713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29 0.16435 L -1.875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3658" y="3491345"/>
            <a:ext cx="1639425" cy="1534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F6A64B-4F9E-134B-A930-C736C6098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FB599CC-BEB1-EA45-87AE-D12B690E18D4}"/>
              </a:ext>
            </a:extLst>
          </p:cNvPr>
          <p:cNvSpPr txBox="1"/>
          <p:nvPr/>
        </p:nvSpPr>
        <p:spPr>
          <a:xfrm>
            <a:off x="4521653" y="2361818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6065B9-D9E8-0040-869D-6428F47DBAAE}"/>
              </a:ext>
            </a:extLst>
          </p:cNvPr>
          <p:cNvSpPr/>
          <p:nvPr/>
        </p:nvSpPr>
        <p:spPr>
          <a:xfrm>
            <a:off x="5777981" y="5522016"/>
            <a:ext cx="214513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、检查微任务队列是否有任务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1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78 0.36666 L 1.25E-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925</Words>
  <Application>Microsoft Macintosh PowerPoint</Application>
  <PresentationFormat>宽屏</PresentationFormat>
  <Paragraphs>182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166</cp:revision>
  <dcterms:created xsi:type="dcterms:W3CDTF">2019-04-21T11:59:09Z</dcterms:created>
  <dcterms:modified xsi:type="dcterms:W3CDTF">2019-04-21T15:28:22Z</dcterms:modified>
</cp:coreProperties>
</file>