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348" r:id="rId2"/>
    <p:sldId id="288" r:id="rId3"/>
    <p:sldId id="346" r:id="rId4"/>
    <p:sldId id="271" r:id="rId5"/>
    <p:sldId id="272" r:id="rId6"/>
    <p:sldId id="274" r:id="rId7"/>
    <p:sldId id="357" r:id="rId8"/>
    <p:sldId id="358" r:id="rId9"/>
    <p:sldId id="359" r:id="rId10"/>
    <p:sldId id="290" r:id="rId11"/>
    <p:sldId id="279" r:id="rId12"/>
    <p:sldId id="349" r:id="rId13"/>
    <p:sldId id="350" r:id="rId14"/>
    <p:sldId id="352" r:id="rId15"/>
    <p:sldId id="353" r:id="rId16"/>
    <p:sldId id="354" r:id="rId17"/>
    <p:sldId id="355" r:id="rId18"/>
    <p:sldId id="356" r:id="rId19"/>
    <p:sldId id="283" r:id="rId20"/>
    <p:sldId id="284" r:id="rId21"/>
    <p:sldId id="285" r:id="rId22"/>
    <p:sldId id="291" r:id="rId23"/>
    <p:sldId id="286" r:id="rId24"/>
    <p:sldId id="287" r:id="rId25"/>
    <p:sldId id="292" r:id="rId26"/>
    <p:sldId id="338" r:id="rId27"/>
    <p:sldId id="339" r:id="rId28"/>
    <p:sldId id="340" r:id="rId29"/>
    <p:sldId id="360" r:id="rId30"/>
    <p:sldId id="362" r:id="rId31"/>
    <p:sldId id="343" r:id="rId32"/>
    <p:sldId id="344" r:id="rId33"/>
    <p:sldId id="363" r:id="rId34"/>
    <p:sldId id="345" r:id="rId35"/>
    <p:sldId id="289" r:id="rId36"/>
    <p:sldId id="305" r:id="rId37"/>
    <p:sldId id="307" r:id="rId38"/>
    <p:sldId id="308" r:id="rId39"/>
    <p:sldId id="365" r:id="rId40"/>
    <p:sldId id="366" r:id="rId41"/>
    <p:sldId id="367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9FF42-DDBB-9643-B88F-7916A675547F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BAC71-D3DE-3B48-AB62-FCF20066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25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280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77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697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04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786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912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940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080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77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431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66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注意这里的浏览器模型定时计数器并不是由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引擎计数的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引擎是单线程的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如果处于阻塞线程状态就计不了时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它必须依赖外部来计时并触发定时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所以队列中的定时事件也是异步事件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" altLang="zh-CN" dirty="0"/>
              <a:t>http://</a:t>
            </a:r>
            <a:r>
              <a:rPr kumimoji="1" lang="en" altLang="zh-CN" dirty="0" err="1"/>
              <a:t>www.cnblogs.com</a:t>
            </a:r>
            <a:r>
              <a:rPr kumimoji="1" lang="en" altLang="zh-CN" dirty="0"/>
              <a:t>/xuan52rock/p/4718259.html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579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332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868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630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961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352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88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555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060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621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55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903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53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2821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85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75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94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004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13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28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01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B6E52-6903-BE48-8054-60061362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346D27-4F14-7340-9665-8C4E0F535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82A17-AF92-2142-8763-58CECEB0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03101-CBA7-E842-B9D4-0C60A966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D44AF-1E46-414F-B53D-B7BDD6B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87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7C5BE-9447-E044-9E1A-2B50735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2A7C1-0436-C747-8114-12D2B986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D58D4-634B-7640-B795-9F4E027E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2266A-CA11-BD49-A98F-A790B5D3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DAEC7-B66E-3547-B4AB-1C09D836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92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EC1BD7-E4EA-F245-B709-C0D64392E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DEFE6-3FAF-D340-9056-294846FFC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EB0B9-3DAA-D64F-9AA7-F2BA9D15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FBE37-E5EB-1E41-853D-0BF795EC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7E438-7C73-A744-8177-492FC28F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35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4B133-38B6-4F4A-AD9B-415F2754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9204A-DB33-3B4E-8FF2-7E6CE0EB7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819EC-6AA2-834D-A680-5FE6D0A8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D7832-F783-2343-B014-BAABF87F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927F3-83F1-C148-B6CD-30142E47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9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A3E1E-19A7-A742-99C8-BC405D47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6A4CD-6E6E-9D49-A7E7-934BD68D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1CD39-83E1-4A49-B22B-367845C7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96D7A-480E-124A-B214-31AD5720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48C2A-8EA2-304F-88D7-08602663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3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3DCF4-83A0-4D41-BCBB-FF9A8CC3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373B3-052E-AD4D-AE1D-DAD440149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15EBA-2607-0D4F-85F1-7D68F0158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305CD-991D-0341-BF60-234FDD9F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99DD7-E48C-2045-AE68-8C53806F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6E65F1-1A1F-8E4F-AB1B-9DA6C0F9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54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DB09D-2778-C847-9EBA-56F8E213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B9D55-5EE7-A84F-8531-AC256EAF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E6B21-7298-3043-A2BE-77FD928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056289-3BFD-E142-86B7-862670B71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CCB9ED-61F5-DC4F-8BFB-03C391CEB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4B3C3-6B30-584A-80F5-E5C90E40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3494C8-7F53-CD43-AE2E-7C440731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C29D3-C4BB-1C42-982B-A8DFE50F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0F755-EC27-D543-B4DA-E7B6F28A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D40EAF-4A2D-2745-9702-F19C8AA0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EBCBC-A0D9-6F44-9049-D507B66A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40837-63D2-4D4D-B57C-E8E21F1F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19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465551-B107-2F44-AEC9-416B8010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B57C9-1F12-DF41-BC9D-AE4A22C7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1FD59-96A2-074E-80B6-84AD629A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25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AD56-4DCD-4941-B8C0-9E665967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374A5-9471-C047-97E3-5F0E2054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06369-2F2F-5048-B8BB-2F9D9705C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FAE2D-FCD9-0242-A9BA-6AC9065D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F88DC-D0BC-D04B-B361-7C12979B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1D41F-9919-444F-93B1-4899DAC3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98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BA69C-0DB7-4549-B2F1-641F1D1A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27256-40F6-D145-AA0C-68BFA668B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2804C-3DD7-8E41-AC9C-FC182207E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61174-8E90-8B4D-A484-91D34F65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962FD-B081-544B-9F6C-F0CDB8E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C9E77-E40A-D34D-92EF-EDFD1F07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85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301A0E-838B-584C-A53D-F339A814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6AB0C-1544-4C4D-9436-3EC9C31AD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4E020-D6C4-1048-A7FA-5801AEAC6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57AC-0A3B-E548-871E-9EF1E8991D8F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F9128-B25E-0A4B-927D-7B0352F1F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58791-539C-EB48-A488-F7165445E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29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tiff"/><Relationship Id="rId5" Type="http://schemas.openxmlformats.org/officeDocument/2006/relationships/image" Target="../media/image4.png"/><Relationship Id="rId10" Type="http://schemas.openxmlformats.org/officeDocument/2006/relationships/image" Target="../media/image5.tiff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tiff"/><Relationship Id="rId5" Type="http://schemas.openxmlformats.org/officeDocument/2006/relationships/image" Target="../media/image4.png"/><Relationship Id="rId10" Type="http://schemas.openxmlformats.org/officeDocument/2006/relationships/image" Target="../media/image5.tiff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tiff"/><Relationship Id="rId5" Type="http://schemas.openxmlformats.org/officeDocument/2006/relationships/image" Target="../media/image4.png"/><Relationship Id="rId10" Type="http://schemas.openxmlformats.org/officeDocument/2006/relationships/image" Target="../media/image5.tiff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tiff"/><Relationship Id="rId5" Type="http://schemas.openxmlformats.org/officeDocument/2006/relationships/image" Target="../media/image4.png"/><Relationship Id="rId10" Type="http://schemas.openxmlformats.org/officeDocument/2006/relationships/image" Target="../media/image8.tiff"/><Relationship Id="rId4" Type="http://schemas.openxmlformats.org/officeDocument/2006/relationships/image" Target="../media/image2.png"/><Relationship Id="rId9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tiff"/><Relationship Id="rId5" Type="http://schemas.openxmlformats.org/officeDocument/2006/relationships/image" Target="../media/image4.png"/><Relationship Id="rId10" Type="http://schemas.openxmlformats.org/officeDocument/2006/relationships/image" Target="../media/image8.tiff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tiff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tiff"/><Relationship Id="rId5" Type="http://schemas.openxmlformats.org/officeDocument/2006/relationships/image" Target="../media/image4.png"/><Relationship Id="rId10" Type="http://schemas.openxmlformats.org/officeDocument/2006/relationships/image" Target="../media/image8.tiff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tiff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tiff"/><Relationship Id="rId5" Type="http://schemas.openxmlformats.org/officeDocument/2006/relationships/image" Target="../media/image4.png"/><Relationship Id="rId10" Type="http://schemas.openxmlformats.org/officeDocument/2006/relationships/image" Target="../media/image8.tiff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4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tiff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tiff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tiff"/><Relationship Id="rId4" Type="http://schemas.openxmlformats.org/officeDocument/2006/relationships/image" Target="../media/image23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tiff"/><Relationship Id="rId5" Type="http://schemas.openxmlformats.org/officeDocument/2006/relationships/image" Target="../media/image24.tiff"/><Relationship Id="rId4" Type="http://schemas.openxmlformats.org/officeDocument/2006/relationships/image" Target="../media/image23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tiff"/><Relationship Id="rId4" Type="http://schemas.openxmlformats.org/officeDocument/2006/relationships/image" Target="../media/image23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tiff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7" Type="http://schemas.openxmlformats.org/officeDocument/2006/relationships/image" Target="../media/image26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tiff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tiff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tiff"/><Relationship Id="rId5" Type="http://schemas.openxmlformats.org/officeDocument/2006/relationships/image" Target="../media/image27.tiff"/><Relationship Id="rId4" Type="http://schemas.openxmlformats.org/officeDocument/2006/relationships/image" Target="../media/image23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tiff"/><Relationship Id="rId4" Type="http://schemas.openxmlformats.org/officeDocument/2006/relationships/image" Target="../media/image29.tif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iff"/><Relationship Id="rId4" Type="http://schemas.openxmlformats.org/officeDocument/2006/relationships/image" Target="../media/image30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tiff"/><Relationship Id="rId3" Type="http://schemas.openxmlformats.org/officeDocument/2006/relationships/image" Target="../media/image30.tiff"/><Relationship Id="rId7" Type="http://schemas.openxmlformats.org/officeDocument/2006/relationships/image" Target="../media/image3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iff"/><Relationship Id="rId5" Type="http://schemas.openxmlformats.org/officeDocument/2006/relationships/image" Target="../media/image34.tiff"/><Relationship Id="rId4" Type="http://schemas.openxmlformats.org/officeDocument/2006/relationships/image" Target="../media/image33.tiff"/><Relationship Id="rId9" Type="http://schemas.openxmlformats.org/officeDocument/2006/relationships/image" Target="../media/image32.tif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tiff"/><Relationship Id="rId3" Type="http://schemas.openxmlformats.org/officeDocument/2006/relationships/image" Target="../media/image30.tiff"/><Relationship Id="rId7" Type="http://schemas.openxmlformats.org/officeDocument/2006/relationships/image" Target="../media/image3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iff"/><Relationship Id="rId5" Type="http://schemas.openxmlformats.org/officeDocument/2006/relationships/image" Target="../media/image34.tiff"/><Relationship Id="rId4" Type="http://schemas.openxmlformats.org/officeDocument/2006/relationships/image" Target="../media/image33.tiff"/><Relationship Id="rId9" Type="http://schemas.openxmlformats.org/officeDocument/2006/relationships/image" Target="../media/image32.tif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tiff"/><Relationship Id="rId3" Type="http://schemas.openxmlformats.org/officeDocument/2006/relationships/image" Target="../media/image30.tiff"/><Relationship Id="rId7" Type="http://schemas.openxmlformats.org/officeDocument/2006/relationships/image" Target="../media/image31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5" Type="http://schemas.openxmlformats.org/officeDocument/2006/relationships/image" Target="../media/image34.tiff"/><Relationship Id="rId4" Type="http://schemas.openxmlformats.org/officeDocument/2006/relationships/image" Target="../media/image33.tif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5" Type="http://schemas.openxmlformats.org/officeDocument/2006/relationships/image" Target="../media/image34.tiff"/><Relationship Id="rId4" Type="http://schemas.openxmlformats.org/officeDocument/2006/relationships/image" Target="../media/image33.tiff"/><Relationship Id="rId9" Type="http://schemas.openxmlformats.org/officeDocument/2006/relationships/image" Target="../media/image32.tif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5" Type="http://schemas.openxmlformats.org/officeDocument/2006/relationships/image" Target="../media/image34.tiff"/><Relationship Id="rId10" Type="http://schemas.openxmlformats.org/officeDocument/2006/relationships/image" Target="../media/image32.tiff"/><Relationship Id="rId4" Type="http://schemas.openxmlformats.org/officeDocument/2006/relationships/image" Target="../media/image33.tiff"/><Relationship Id="rId9" Type="http://schemas.openxmlformats.org/officeDocument/2006/relationships/image" Target="../media/image31.tif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32.tiff"/><Relationship Id="rId5" Type="http://schemas.openxmlformats.org/officeDocument/2006/relationships/image" Target="../media/image34.tiff"/><Relationship Id="rId10" Type="http://schemas.openxmlformats.org/officeDocument/2006/relationships/image" Target="../media/image31.tiff"/><Relationship Id="rId4" Type="http://schemas.openxmlformats.org/officeDocument/2006/relationships/image" Target="../media/image33.tiff"/><Relationship Id="rId9" Type="http://schemas.openxmlformats.org/officeDocument/2006/relationships/image" Target="../media/image39.tif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32.tiff"/><Relationship Id="rId5" Type="http://schemas.openxmlformats.org/officeDocument/2006/relationships/image" Target="../media/image34.tiff"/><Relationship Id="rId10" Type="http://schemas.openxmlformats.org/officeDocument/2006/relationships/image" Target="../media/image31.tiff"/><Relationship Id="rId4" Type="http://schemas.openxmlformats.org/officeDocument/2006/relationships/image" Target="../media/image33.tiff"/><Relationship Id="rId9" Type="http://schemas.openxmlformats.org/officeDocument/2006/relationships/image" Target="../media/image39.tif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tiff"/><Relationship Id="rId3" Type="http://schemas.openxmlformats.org/officeDocument/2006/relationships/image" Target="../media/image30.tiff"/><Relationship Id="rId7" Type="http://schemas.openxmlformats.org/officeDocument/2006/relationships/image" Target="../media/image38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32.tiff"/><Relationship Id="rId5" Type="http://schemas.openxmlformats.org/officeDocument/2006/relationships/image" Target="../media/image36.tiff"/><Relationship Id="rId10" Type="http://schemas.openxmlformats.org/officeDocument/2006/relationships/image" Target="../media/image31.tiff"/><Relationship Id="rId4" Type="http://schemas.openxmlformats.org/officeDocument/2006/relationships/image" Target="../media/image34.tiff"/><Relationship Id="rId9" Type="http://schemas.openxmlformats.org/officeDocument/2006/relationships/image" Target="../media/image40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tiff"/><Relationship Id="rId3" Type="http://schemas.openxmlformats.org/officeDocument/2006/relationships/image" Target="../media/image30.tiff"/><Relationship Id="rId7" Type="http://schemas.openxmlformats.org/officeDocument/2006/relationships/image" Target="../media/image38.tiff"/><Relationship Id="rId12" Type="http://schemas.openxmlformats.org/officeDocument/2006/relationships/image" Target="../media/image32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31.tiff"/><Relationship Id="rId5" Type="http://schemas.openxmlformats.org/officeDocument/2006/relationships/image" Target="../media/image36.tiff"/><Relationship Id="rId10" Type="http://schemas.openxmlformats.org/officeDocument/2006/relationships/image" Target="../media/image41.tiff"/><Relationship Id="rId4" Type="http://schemas.openxmlformats.org/officeDocument/2006/relationships/image" Target="../media/image34.tiff"/><Relationship Id="rId9" Type="http://schemas.openxmlformats.org/officeDocument/2006/relationships/image" Target="../media/image40.tif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image" Target="../media/image30.tiff"/><Relationship Id="rId7" Type="http://schemas.openxmlformats.org/officeDocument/2006/relationships/image" Target="../media/image39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tiff"/><Relationship Id="rId11" Type="http://schemas.openxmlformats.org/officeDocument/2006/relationships/image" Target="../media/image32.tiff"/><Relationship Id="rId5" Type="http://schemas.openxmlformats.org/officeDocument/2006/relationships/image" Target="../media/image37.tiff"/><Relationship Id="rId10" Type="http://schemas.openxmlformats.org/officeDocument/2006/relationships/image" Target="../media/image31.tiff"/><Relationship Id="rId4" Type="http://schemas.openxmlformats.org/officeDocument/2006/relationships/image" Target="../media/image36.tiff"/><Relationship Id="rId9" Type="http://schemas.openxmlformats.org/officeDocument/2006/relationships/image" Target="../media/image41.tif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tiff"/><Relationship Id="rId11" Type="http://schemas.openxmlformats.org/officeDocument/2006/relationships/image" Target="../media/image32.tiff"/><Relationship Id="rId5" Type="http://schemas.openxmlformats.org/officeDocument/2006/relationships/image" Target="../media/image37.tiff"/><Relationship Id="rId10" Type="http://schemas.openxmlformats.org/officeDocument/2006/relationships/image" Target="../media/image31.tiff"/><Relationship Id="rId4" Type="http://schemas.openxmlformats.org/officeDocument/2006/relationships/image" Target="../media/image36.tiff"/><Relationship Id="rId9" Type="http://schemas.openxmlformats.org/officeDocument/2006/relationships/image" Target="../media/image42.tif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32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tiff"/><Relationship Id="rId11" Type="http://schemas.openxmlformats.org/officeDocument/2006/relationships/image" Target="../media/image31.tiff"/><Relationship Id="rId5" Type="http://schemas.openxmlformats.org/officeDocument/2006/relationships/image" Target="../media/image37.tiff"/><Relationship Id="rId10" Type="http://schemas.openxmlformats.org/officeDocument/2006/relationships/image" Target="../media/image43.tiff"/><Relationship Id="rId4" Type="http://schemas.openxmlformats.org/officeDocument/2006/relationships/image" Target="../media/image36.tiff"/><Relationship Id="rId9" Type="http://schemas.openxmlformats.org/officeDocument/2006/relationships/image" Target="../media/image42.tif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13" Type="http://schemas.openxmlformats.org/officeDocument/2006/relationships/image" Target="../media/image32.tiff"/><Relationship Id="rId3" Type="http://schemas.openxmlformats.org/officeDocument/2006/relationships/image" Target="../media/image28.tiff"/><Relationship Id="rId7" Type="http://schemas.openxmlformats.org/officeDocument/2006/relationships/image" Target="../media/image39.tiff"/><Relationship Id="rId12" Type="http://schemas.openxmlformats.org/officeDocument/2006/relationships/image" Target="../media/image31.tif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3.tiff"/><Relationship Id="rId5" Type="http://schemas.openxmlformats.org/officeDocument/2006/relationships/image" Target="../media/image36.tiff"/><Relationship Id="rId10" Type="http://schemas.openxmlformats.org/officeDocument/2006/relationships/image" Target="../media/image42.tiff"/><Relationship Id="rId4" Type="http://schemas.openxmlformats.org/officeDocument/2006/relationships/image" Target="../media/image30.tiff"/><Relationship Id="rId9" Type="http://schemas.openxmlformats.org/officeDocument/2006/relationships/image" Target="../media/image41.tif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32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31.tiff"/><Relationship Id="rId5" Type="http://schemas.openxmlformats.org/officeDocument/2006/relationships/image" Target="../media/image37.tiff"/><Relationship Id="rId10" Type="http://schemas.openxmlformats.org/officeDocument/2006/relationships/image" Target="../media/image44.tiff"/><Relationship Id="rId4" Type="http://schemas.openxmlformats.org/officeDocument/2006/relationships/image" Target="../media/image36.tiff"/><Relationship Id="rId9" Type="http://schemas.openxmlformats.org/officeDocument/2006/relationships/image" Target="../media/image43.tif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31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32.tiff"/><Relationship Id="rId5" Type="http://schemas.openxmlformats.org/officeDocument/2006/relationships/image" Target="../media/image37.tiff"/><Relationship Id="rId10" Type="http://schemas.openxmlformats.org/officeDocument/2006/relationships/image" Target="../media/image44.tiff"/><Relationship Id="rId4" Type="http://schemas.openxmlformats.org/officeDocument/2006/relationships/image" Target="../media/image36.tiff"/><Relationship Id="rId9" Type="http://schemas.openxmlformats.org/officeDocument/2006/relationships/image" Target="../media/image43.tif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image" Target="../media/image28.tiff"/><Relationship Id="rId7" Type="http://schemas.openxmlformats.org/officeDocument/2006/relationships/image" Target="../media/image37.tiff"/><Relationship Id="rId12" Type="http://schemas.openxmlformats.org/officeDocument/2006/relationships/image" Target="../media/image45.tiff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4.tiff"/><Relationship Id="rId5" Type="http://schemas.openxmlformats.org/officeDocument/2006/relationships/image" Target="../media/image32.tiff"/><Relationship Id="rId10" Type="http://schemas.openxmlformats.org/officeDocument/2006/relationships/image" Target="../media/image42.tiff"/><Relationship Id="rId4" Type="http://schemas.openxmlformats.org/officeDocument/2006/relationships/image" Target="../media/image30.tiff"/><Relationship Id="rId9" Type="http://schemas.openxmlformats.org/officeDocument/2006/relationships/image" Target="../media/image41.tif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31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0" Type="http://schemas.openxmlformats.org/officeDocument/2006/relationships/image" Target="../media/image44.tiff"/><Relationship Id="rId4" Type="http://schemas.openxmlformats.org/officeDocument/2006/relationships/image" Target="../media/image32.tiff"/><Relationship Id="rId9" Type="http://schemas.openxmlformats.org/officeDocument/2006/relationships/image" Target="../media/image42.tif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3" Type="http://schemas.openxmlformats.org/officeDocument/2006/relationships/image" Target="../media/image28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0" Type="http://schemas.openxmlformats.org/officeDocument/2006/relationships/image" Target="../media/image44.tiff"/><Relationship Id="rId4" Type="http://schemas.openxmlformats.org/officeDocument/2006/relationships/image" Target="../media/image30.tiff"/><Relationship Id="rId9" Type="http://schemas.openxmlformats.org/officeDocument/2006/relationships/image" Target="../media/image4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13" Type="http://schemas.openxmlformats.org/officeDocument/2006/relationships/image" Target="../media/image47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13" Type="http://schemas.openxmlformats.org/officeDocument/2006/relationships/image" Target="../media/image47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Relationship Id="rId14" Type="http://schemas.openxmlformats.org/officeDocument/2006/relationships/image" Target="../media/image48.tif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13" Type="http://schemas.openxmlformats.org/officeDocument/2006/relationships/image" Target="../media/image47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5" Type="http://schemas.openxmlformats.org/officeDocument/2006/relationships/image" Target="../media/image49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Relationship Id="rId14" Type="http://schemas.openxmlformats.org/officeDocument/2006/relationships/image" Target="../media/image48.tif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13" Type="http://schemas.openxmlformats.org/officeDocument/2006/relationships/image" Target="../media/image47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5" Type="http://schemas.openxmlformats.org/officeDocument/2006/relationships/image" Target="../media/image49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Relationship Id="rId14" Type="http://schemas.openxmlformats.org/officeDocument/2006/relationships/image" Target="../media/image48.tif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13" Type="http://schemas.openxmlformats.org/officeDocument/2006/relationships/image" Target="../media/image48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47.tiff"/><Relationship Id="rId2" Type="http://schemas.openxmlformats.org/officeDocument/2006/relationships/image" Target="../media/image28.tiff"/><Relationship Id="rId16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46.tiff"/><Relationship Id="rId5" Type="http://schemas.openxmlformats.org/officeDocument/2006/relationships/image" Target="../media/image37.tiff"/><Relationship Id="rId15" Type="http://schemas.openxmlformats.org/officeDocument/2006/relationships/image" Target="../media/image50.tiff"/><Relationship Id="rId10" Type="http://schemas.openxmlformats.org/officeDocument/2006/relationships/image" Target="../media/image45.tiff"/><Relationship Id="rId4" Type="http://schemas.openxmlformats.org/officeDocument/2006/relationships/image" Target="../media/image36.tiff"/><Relationship Id="rId9" Type="http://schemas.openxmlformats.org/officeDocument/2006/relationships/image" Target="../media/image44.tiff"/><Relationship Id="rId14" Type="http://schemas.openxmlformats.org/officeDocument/2006/relationships/image" Target="../media/image49.tif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13" Type="http://schemas.openxmlformats.org/officeDocument/2006/relationships/image" Target="../media/image48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47.tiff"/><Relationship Id="rId17" Type="http://schemas.openxmlformats.org/officeDocument/2006/relationships/image" Target="../media/image31.tiff"/><Relationship Id="rId2" Type="http://schemas.openxmlformats.org/officeDocument/2006/relationships/image" Target="../media/image28.tiff"/><Relationship Id="rId16" Type="http://schemas.openxmlformats.org/officeDocument/2006/relationships/image" Target="../media/image5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46.tiff"/><Relationship Id="rId5" Type="http://schemas.openxmlformats.org/officeDocument/2006/relationships/image" Target="../media/image37.tiff"/><Relationship Id="rId15" Type="http://schemas.openxmlformats.org/officeDocument/2006/relationships/image" Target="../media/image50.tiff"/><Relationship Id="rId10" Type="http://schemas.openxmlformats.org/officeDocument/2006/relationships/image" Target="../media/image45.tiff"/><Relationship Id="rId4" Type="http://schemas.openxmlformats.org/officeDocument/2006/relationships/image" Target="../media/image36.tiff"/><Relationship Id="rId9" Type="http://schemas.openxmlformats.org/officeDocument/2006/relationships/image" Target="../media/image44.tiff"/><Relationship Id="rId14" Type="http://schemas.openxmlformats.org/officeDocument/2006/relationships/image" Target="../media/image49.tif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13" Type="http://schemas.openxmlformats.org/officeDocument/2006/relationships/image" Target="../media/image50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49.tiff"/><Relationship Id="rId2" Type="http://schemas.openxmlformats.org/officeDocument/2006/relationships/image" Target="../media/image28.tiff"/><Relationship Id="rId16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46.tiff"/><Relationship Id="rId5" Type="http://schemas.openxmlformats.org/officeDocument/2006/relationships/image" Target="../media/image37.tiff"/><Relationship Id="rId15" Type="http://schemas.openxmlformats.org/officeDocument/2006/relationships/image" Target="../media/image52.tiff"/><Relationship Id="rId10" Type="http://schemas.openxmlformats.org/officeDocument/2006/relationships/image" Target="../media/image45.tiff"/><Relationship Id="rId4" Type="http://schemas.openxmlformats.org/officeDocument/2006/relationships/image" Target="../media/image36.tiff"/><Relationship Id="rId9" Type="http://schemas.openxmlformats.org/officeDocument/2006/relationships/image" Target="../media/image44.tiff"/><Relationship Id="rId14" Type="http://schemas.openxmlformats.org/officeDocument/2006/relationships/image" Target="../media/image51.tif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13" Type="http://schemas.openxmlformats.org/officeDocument/2006/relationships/image" Target="../media/image50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49.tiff"/><Relationship Id="rId17" Type="http://schemas.openxmlformats.org/officeDocument/2006/relationships/image" Target="../media/image31.tiff"/><Relationship Id="rId2" Type="http://schemas.openxmlformats.org/officeDocument/2006/relationships/image" Target="../media/image28.tiff"/><Relationship Id="rId16" Type="http://schemas.openxmlformats.org/officeDocument/2006/relationships/image" Target="../media/image5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46.tiff"/><Relationship Id="rId5" Type="http://schemas.openxmlformats.org/officeDocument/2006/relationships/image" Target="../media/image37.tiff"/><Relationship Id="rId15" Type="http://schemas.openxmlformats.org/officeDocument/2006/relationships/image" Target="../media/image52.tiff"/><Relationship Id="rId10" Type="http://schemas.openxmlformats.org/officeDocument/2006/relationships/image" Target="../media/image45.tiff"/><Relationship Id="rId4" Type="http://schemas.openxmlformats.org/officeDocument/2006/relationships/image" Target="../media/image36.tiff"/><Relationship Id="rId9" Type="http://schemas.openxmlformats.org/officeDocument/2006/relationships/image" Target="../media/image44.tiff"/><Relationship Id="rId14" Type="http://schemas.openxmlformats.org/officeDocument/2006/relationships/image" Target="../media/image51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A67B5F-9205-0749-B531-786E37748AD3}"/>
              </a:ext>
            </a:extLst>
          </p:cNvPr>
          <p:cNvSpPr/>
          <p:nvPr/>
        </p:nvSpPr>
        <p:spPr>
          <a:xfrm>
            <a:off x="1012719" y="2505670"/>
            <a:ext cx="10166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4"/>
                </a:solidFill>
              </a:rPr>
              <a:t>demo1:</a:t>
            </a:r>
            <a:r>
              <a:rPr lang="zh-CN" altLang="en-US" sz="5400" b="1" dirty="0">
                <a:ln/>
                <a:solidFill>
                  <a:schemeClr val="accent4"/>
                </a:solidFill>
              </a:rPr>
              <a:t>宏任务和微任务执行顺序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637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F5F714C1-8333-4F40-8276-46AFCEE143FA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706C179-B0D2-104C-89DE-2F5F9197F01D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5118422-2387-4443-862F-378A455060D3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394B1D97-4DD8-D742-9CCE-46BAEB61BFA4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FC4B889C-0470-9A4D-98B7-DFF3502CDA3D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D1DEEE80-1795-5E41-BE59-C9527DB076DD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E24897C-1838-2A4C-9BEF-828ADECF35DC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26C3A63-6EB0-784E-98D8-688136B0E7AD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096B890-5F4C-B543-B711-D2172FE844E8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4255614-AE7D-E14D-B3A5-E4789DFCC876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FB599CC-BEB1-EA45-87AE-D12B690E18D4}"/>
              </a:ext>
            </a:extLst>
          </p:cNvPr>
          <p:cNvSpPr txBox="1"/>
          <p:nvPr/>
        </p:nvSpPr>
        <p:spPr>
          <a:xfrm>
            <a:off x="4521653" y="2361818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B6065B9-D9E8-0040-869D-6428F47DBAAE}"/>
              </a:ext>
            </a:extLst>
          </p:cNvPr>
          <p:cNvSpPr/>
          <p:nvPr/>
        </p:nvSpPr>
        <p:spPr>
          <a:xfrm>
            <a:off x="5777981" y="5522016"/>
            <a:ext cx="19511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检查微任务队列是否有任务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E1ADD0E-739F-B34D-B6BA-E70164015B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5067" y="593548"/>
            <a:ext cx="2110155" cy="24592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14121FB-DE23-CA45-BF97-BE0E8E418D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1415" y="700821"/>
            <a:ext cx="2059677" cy="56269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C94A681-6303-1F45-8206-6A5B8CC469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9941" y="1381251"/>
            <a:ext cx="2042623" cy="5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976C02B-8EE7-A44D-85CF-EF53CE60C09D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483EB2D-9EDE-4C40-A5C9-34415AD76FB6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DE1B2A3-11B8-AA45-8DBC-CB57B7FAE377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3048D5B5-A5BD-134A-9930-A9D61FB6277B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2" name="手杖形箭头 31">
                  <a:extLst>
                    <a:ext uri="{FF2B5EF4-FFF2-40B4-BE49-F238E27FC236}">
                      <a16:creationId xmlns:a16="http://schemas.microsoft.com/office/drawing/2014/main" id="{582311C1-0F80-714F-B775-33C63F42A3F3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手杖形箭头 32">
                  <a:extLst>
                    <a:ext uri="{FF2B5EF4-FFF2-40B4-BE49-F238E27FC236}">
                      <a16:creationId xmlns:a16="http://schemas.microsoft.com/office/drawing/2014/main" id="{5A78CF37-1B72-A347-A773-C6E411B9196D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A4A22A8-678D-204F-B6AA-DA37001EBF13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8B9843-ABA9-984C-9EC5-6873F7449F6E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BA29456-6A16-D048-899B-76BBB60B6492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A2DF065-25FC-F145-8E85-31244E31DFC0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7E89E8-7BD4-084D-BB03-4AC49A4962D9}"/>
              </a:ext>
            </a:extLst>
          </p:cNvPr>
          <p:cNvSpPr/>
          <p:nvPr/>
        </p:nvSpPr>
        <p:spPr>
          <a:xfrm>
            <a:off x="5777981" y="5522016"/>
            <a:ext cx="27238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从微任务队列中取出一个微任务进行执行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41E5EBA-5784-5F4C-9DEB-18C33B7B2A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1415" y="700821"/>
            <a:ext cx="2059677" cy="56269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E4BE398-6771-DC4D-BA2B-68A1A41E80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9941" y="1381251"/>
            <a:ext cx="2042623" cy="5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21419 -0.00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16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8.33333E-7 -0.0988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B496E515-C679-034D-9419-E91FE5561A58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CBB125F-B671-DC44-A75D-484A3700981E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BEB3CAA-58B7-D240-BAD5-DEFD297C9121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17DCCA60-791D-C247-B685-8A5CDB8AA421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CDE58B3D-6BA7-2E40-9339-9AB48525DACD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C5604E4F-CAC7-0D4C-B9DA-35DDCCFFAF81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39A133-A9F3-DB4E-B5B9-16331941E369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0C7D72E-995B-0248-BD79-4057E1FFFD10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C6E9042-0C9B-524B-A55B-0A3883F36340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8AF90AA-E43D-6142-A0F0-41F649845B71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7E89E8-7BD4-084D-BB03-4AC49A4962D9}"/>
              </a:ext>
            </a:extLst>
          </p:cNvPr>
          <p:cNvSpPr/>
          <p:nvPr/>
        </p:nvSpPr>
        <p:spPr>
          <a:xfrm>
            <a:off x="5777981" y="5522016"/>
            <a:ext cx="25619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发现微任务，将微任务放入微任务队列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41E5EBA-5784-5F4C-9DEB-18C33B7B2A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0306" y="709054"/>
            <a:ext cx="2059677" cy="56269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E4BE398-6771-DC4D-BA2B-68A1A41E80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3208" y="707890"/>
            <a:ext cx="2042623" cy="554723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39B15B68-EDA9-6441-A984-2CCE6BAD6B2B}"/>
              </a:ext>
            </a:extLst>
          </p:cNvPr>
          <p:cNvSpPr/>
          <p:nvPr/>
        </p:nvSpPr>
        <p:spPr>
          <a:xfrm>
            <a:off x="4598512" y="946523"/>
            <a:ext cx="2059677" cy="3252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549C2F-6079-AC4D-BB08-95E530CB22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31724" y="932438"/>
            <a:ext cx="2027362" cy="3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3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21354 0.0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5E7B73-8382-8647-8DAF-085D0C2F4CDF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C2732F7-00CA-4A41-B2B9-DDD1047C210A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DA92873-62EF-6F48-90AC-F76F9DBA5A23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373873A-6C18-034F-88CD-D9C3E5AE4482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3" name="手杖形箭头 32">
                  <a:extLst>
                    <a:ext uri="{FF2B5EF4-FFF2-40B4-BE49-F238E27FC236}">
                      <a16:creationId xmlns:a16="http://schemas.microsoft.com/office/drawing/2014/main" id="{F420E541-B960-C74C-BABE-8FD2D216C4F7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4E898ABD-BC16-4245-B0DE-22382F11BC7C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C7C05EB-235A-F746-A3E3-86B86CB82D38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D7FB5F0-2EA7-0F44-AEC1-08B6F0F5BE55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B86E9E-9BB0-0D4F-95DF-F0DFB1B065C8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F836880-3974-F948-94DA-C3E548E99A7B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7E89E8-7BD4-084D-BB03-4AC49A4962D9}"/>
              </a:ext>
            </a:extLst>
          </p:cNvPr>
          <p:cNvSpPr/>
          <p:nvPr/>
        </p:nvSpPr>
        <p:spPr>
          <a:xfrm>
            <a:off x="5777981" y="5522016"/>
            <a:ext cx="18694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取出一个微任务，准备执行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41E5EBA-5784-5F4C-9DEB-18C33B7B2A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0306" y="709054"/>
            <a:ext cx="2059677" cy="56269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E4BE398-6771-DC4D-BA2B-68A1A41E80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208" y="707890"/>
            <a:ext cx="2042623" cy="5547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549C2F-6079-AC4D-BB08-95E530CB2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1415" y="1334768"/>
            <a:ext cx="2027362" cy="35339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9CE5C2D-2C9C-D242-9E1A-0730C38DE9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5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21471 0.0009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59BE3B-538F-2044-9035-AB7D1B8A0CD5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7700C1F-24E7-9F4D-B490-B65FA50112F1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DC40C1A-ED59-A846-8E00-559C92E6E0D4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17A511E1-B799-2444-9D0D-6FFE669DDC08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3" name="手杖形箭头 32">
                  <a:extLst>
                    <a:ext uri="{FF2B5EF4-FFF2-40B4-BE49-F238E27FC236}">
                      <a16:creationId xmlns:a16="http://schemas.microsoft.com/office/drawing/2014/main" id="{1EC114B1-5397-E046-81FD-C6A3BA0F1553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69846923-8DC1-2B4B-9D98-993B1EB4DAA7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8E40073-E2B3-3A42-987A-E766B8AA41C1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EC8C6F7-99F5-A84A-804C-43901ABA787D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7F31A0D-02CF-2C44-AF55-07B0E4BC02C0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C8B8E45-9F0B-DC4D-B75D-6F002BCA9224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7E89E8-7BD4-084D-BB03-4AC49A4962D9}"/>
              </a:ext>
            </a:extLst>
          </p:cNvPr>
          <p:cNvSpPr/>
          <p:nvPr/>
        </p:nvSpPr>
        <p:spPr>
          <a:xfrm>
            <a:off x="5777981" y="5522016"/>
            <a:ext cx="228620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、执行微任务中的代码、输出</a:t>
            </a:r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E4BE398-6771-DC4D-BA2B-68A1A41E80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8833" y="684201"/>
            <a:ext cx="2042623" cy="5547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549C2F-6079-AC4D-BB08-95E530CB2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1415" y="1334768"/>
            <a:ext cx="2027362" cy="3533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0A4C16A-3CFA-4E4A-A039-63349210187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3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16 L 0.00117 -0.0870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F271DB-A7EE-D34F-9E61-E78ED9DDCD3D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03974E3-2E2B-5B46-9EC3-6AE06FF87FF0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3C8FAA-3CE4-FA43-A5FA-0BD8EC5E823D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CF4A7539-C757-0F4A-93B0-B1C411FC08AA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413F12E1-7A59-0949-BD17-0193CF859BE3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C18F54FA-A2B1-5C40-BC98-DA735DE2CB3A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46B307C-CF89-D745-9593-CDDD125437E5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4058982-AD94-E04E-9666-52FD7F73DF4D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30194BE-BED9-414C-9A05-E4EA838B611A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7E3ABC2-D6F0-E247-B270-01997CFDA037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7E89E8-7BD4-084D-BB03-4AC49A4962D9}"/>
              </a:ext>
            </a:extLst>
          </p:cNvPr>
          <p:cNvSpPr/>
          <p:nvPr/>
        </p:nvSpPr>
        <p:spPr>
          <a:xfrm>
            <a:off x="5777981" y="5522016"/>
            <a:ext cx="277672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、发现微任务，将微任务放入微任务队列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E4BE398-6771-DC4D-BA2B-68A1A41E80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8833" y="684201"/>
            <a:ext cx="2042623" cy="5547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549C2F-6079-AC4D-BB08-95E530CB2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1415" y="684201"/>
            <a:ext cx="2027362" cy="3533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0A4C16A-3CFA-4E4A-A039-63349210187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C1C9AEAC-1B87-6344-8FB0-4022FA93CF39}"/>
              </a:ext>
            </a:extLst>
          </p:cNvPr>
          <p:cNvSpPr/>
          <p:nvPr/>
        </p:nvSpPr>
        <p:spPr>
          <a:xfrm>
            <a:off x="4608833" y="921671"/>
            <a:ext cx="2042623" cy="3027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7062C7-BA25-2141-AA36-A7F5DF1536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96854" y="893702"/>
            <a:ext cx="2054602" cy="3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162 L 0.21575 0.02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8BB7E418-E431-7048-ADCA-7EB5E762EB7D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7FCAD75-CC43-6D4A-8054-A6801A3A31BE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CE36AB3-60EC-5349-92FA-34B6E0701632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13653757-A295-1048-94B7-727B3CDF2426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D2878346-9FFC-0643-9200-3D34349DEF7A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A98B1C7A-55E8-5645-92D0-73C37CD692F6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D6134F2-1E98-3D47-AC17-BED7823329A1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2685362-C2AC-9D47-B5BC-2A6CD6491004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292D4A0-1053-064B-A33C-69F7F490CB26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BD574DA-CE72-274F-90E2-6AC35E5C59E6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7E89E8-7BD4-084D-BB03-4AC49A4962D9}"/>
              </a:ext>
            </a:extLst>
          </p:cNvPr>
          <p:cNvSpPr/>
          <p:nvPr/>
        </p:nvSpPr>
        <p:spPr>
          <a:xfrm>
            <a:off x="5777981" y="5522016"/>
            <a:ext cx="228620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、取出一个微任务，准备执行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、执行微任务中的代码，输出</a:t>
            </a:r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E4BE398-6771-DC4D-BA2B-68A1A41E80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8833" y="684201"/>
            <a:ext cx="2042623" cy="5547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549C2F-6079-AC4D-BB08-95E530CB2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1415" y="684201"/>
            <a:ext cx="2027362" cy="3533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0A4C16A-3CFA-4E4A-A039-63349210187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7062C7-BA25-2141-AA36-A7F5DF1536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21415" y="1081478"/>
            <a:ext cx="2054602" cy="33929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D5307ED-6932-3C4F-AE9E-788BCB2ED41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949"/>
          <a:stretch/>
        </p:blipFill>
        <p:spPr>
          <a:xfrm>
            <a:off x="201137" y="5681102"/>
            <a:ext cx="4651285" cy="3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9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21354 0.0148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00117 -0.0569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5BB76AC4-1E39-8C43-9619-FFA750AFA344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9638604-935C-6647-AEED-EB27A9AD4D02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3106952-A193-9949-B842-E1434FB4E2D2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28E9F1B9-673B-D640-8AAA-DF2BDBAAF8D2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EDDCA9D3-48DD-EF45-89B2-EA8D15726427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35DEE8A6-830C-9E45-918A-18157C73E538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8C453A5-6F99-F642-AD31-005D2252C771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1CD7552-D8DF-2C47-BBFB-2936846DC647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E0391D0-E5E3-BC43-BBD5-367FA545DDA9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EE93433-C600-C947-8217-C4731403528C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7E89E8-7BD4-084D-BB03-4AC49A4962D9}"/>
              </a:ext>
            </a:extLst>
          </p:cNvPr>
          <p:cNvSpPr/>
          <p:nvPr/>
        </p:nvSpPr>
        <p:spPr>
          <a:xfrm>
            <a:off x="5777981" y="5522016"/>
            <a:ext cx="228620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、取出一个微任务，准备执行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、执行微任务中的代码，输出</a:t>
            </a:r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549C2F-6079-AC4D-BB08-95E530CB22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6464" y="708965"/>
            <a:ext cx="2027362" cy="3533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0A4C16A-3CFA-4E4A-A039-63349210187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7062C7-BA25-2141-AA36-A7F5DF1536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3023" y="753675"/>
            <a:ext cx="2054602" cy="33929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D5307ED-6932-3C4F-AE9E-788BCB2ED41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949"/>
          <a:stretch/>
        </p:blipFill>
        <p:spPr>
          <a:xfrm>
            <a:off x="201137" y="5681102"/>
            <a:ext cx="4651285" cy="30408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ABEB4F8-37A7-FC45-AA07-79A6006C9A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358" y="5983461"/>
            <a:ext cx="5247070" cy="2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0.21237 -0.0025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266FC3-422F-5B44-9D2D-E9527494E0F4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CB89B8B-FF2F-7041-972C-B6BA2ECEC39D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357F590-978D-B24D-A6FB-19C83AE47AEA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9EE4207D-F268-D942-BE36-57F48A22C117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9070835F-1232-DB4E-8F89-1F96D2D16FD9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手杖形箭头 35">
                  <a:extLst>
                    <a:ext uri="{FF2B5EF4-FFF2-40B4-BE49-F238E27FC236}">
                      <a16:creationId xmlns:a16="http://schemas.microsoft.com/office/drawing/2014/main" id="{3A789C79-3742-B243-A979-32FDB4F9DCBB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F3B7D2E-04E3-784D-8B21-5EE281448AAC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FCD2E5A-4EEE-C246-BE48-B5C8D149A67E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D6780B0-73E0-D341-B0E8-D961B5F949F1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C6E702E-65C6-874C-9E89-A043AA6A8DDD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7E89E8-7BD4-084D-BB03-4AC49A4962D9}"/>
              </a:ext>
            </a:extLst>
          </p:cNvPr>
          <p:cNvSpPr/>
          <p:nvPr/>
        </p:nvSpPr>
        <p:spPr>
          <a:xfrm>
            <a:off x="5777981" y="5522016"/>
            <a:ext cx="237436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、检测微任务队列中是否有微任务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0A4C16A-3CFA-4E4A-A039-63349210187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7062C7-BA25-2141-AA36-A7F5DF1536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2844" y="703168"/>
            <a:ext cx="2054602" cy="33929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D5307ED-6932-3C4F-AE9E-788BCB2ED41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949"/>
          <a:stretch/>
        </p:blipFill>
        <p:spPr>
          <a:xfrm>
            <a:off x="201137" y="5681102"/>
            <a:ext cx="4651285" cy="30408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ABEB4F8-37A7-FC45-AA07-79A6006C9A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358" y="5983461"/>
            <a:ext cx="5247070" cy="20988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4B893E5-5A84-B640-976D-B5F52F7BCA2B}"/>
              </a:ext>
            </a:extLst>
          </p:cNvPr>
          <p:cNvSpPr txBox="1"/>
          <p:nvPr/>
        </p:nvSpPr>
        <p:spPr>
          <a:xfrm>
            <a:off x="4521653" y="1638163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</p:spTree>
    <p:extLst>
      <p:ext uri="{BB962C8B-B14F-4D97-AF65-F5344CB8AC3E}">
        <p14:creationId xmlns:p14="http://schemas.microsoft.com/office/powerpoint/2010/main" val="22435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0E247E25-B2AB-9341-BE8F-27DA6738FCFB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9D9ACC9-7F03-0143-B119-993C84620181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C9D3082-EBB0-7041-AA81-65E16E88C7E0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036A89EC-BAA5-8E40-BEE6-6ED3634CB82D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0F384A26-1B31-FA4E-90F7-EB48BC19B705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手杖形箭头 35">
                  <a:extLst>
                    <a:ext uri="{FF2B5EF4-FFF2-40B4-BE49-F238E27FC236}">
                      <a16:creationId xmlns:a16="http://schemas.microsoft.com/office/drawing/2014/main" id="{7A4CB917-5065-664F-B27F-E52C7A31CA9B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2FE2572-5C47-F040-991E-6FBF8D4B11C5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6B3C25A-0D88-614F-8556-E58F5BA79B07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E810198-0079-F646-A023-9C83CEE39CF8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F9C46D6-8250-4340-AC04-7746372C9178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1264FAA3-D7E3-6644-81AD-39ADE10B98A5}"/>
              </a:ext>
            </a:extLst>
          </p:cNvPr>
          <p:cNvGrpSpPr/>
          <p:nvPr/>
        </p:nvGrpSpPr>
        <p:grpSpPr>
          <a:xfrm>
            <a:off x="9909197" y="1224381"/>
            <a:ext cx="2058189" cy="985258"/>
            <a:chOff x="9909197" y="1224381"/>
            <a:chExt cx="2058189" cy="98525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72E5F5F-7E2A-7047-AFB4-5935F041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09197" y="1224381"/>
              <a:ext cx="2058189" cy="434232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9CBD6E24-0126-9248-8C83-3A42DA51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09197" y="1849167"/>
              <a:ext cx="2046210" cy="360472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58762BC-A4B4-6843-9005-94AF203BDE16}"/>
              </a:ext>
            </a:extLst>
          </p:cNvPr>
          <p:cNvSpPr txBox="1"/>
          <p:nvPr/>
        </p:nvSpPr>
        <p:spPr>
          <a:xfrm>
            <a:off x="4521653" y="1638163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FB8D54-30AF-C64A-8BA9-0C068504E986}"/>
              </a:ext>
            </a:extLst>
          </p:cNvPr>
          <p:cNvSpPr/>
          <p:nvPr/>
        </p:nvSpPr>
        <p:spPr>
          <a:xfrm>
            <a:off x="5930381" y="5674416"/>
            <a:ext cx="2938625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、从宏任务队列中取出一个宏任务进行执行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、检查微任务队列中是否有任务？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、微任务队列为空，准备取出下一个宏任务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7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4306 -0.01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36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162 L -0.00026 -0.0717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772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demo1: </a:t>
            </a:r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15DB74-E8E8-D441-A90E-8841B22E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FB2C71-483E-2B43-AF68-E996F5474409}"/>
              </a:ext>
            </a:extLst>
          </p:cNvPr>
          <p:cNvSpPr/>
          <p:nvPr/>
        </p:nvSpPr>
        <p:spPr>
          <a:xfrm>
            <a:off x="284409" y="581891"/>
            <a:ext cx="2100704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D433A1-A094-F842-BAD7-D02893B75D51}"/>
              </a:ext>
            </a:extLst>
          </p:cNvPr>
          <p:cNvSpPr/>
          <p:nvPr/>
        </p:nvSpPr>
        <p:spPr>
          <a:xfrm>
            <a:off x="6322225" y="5522016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执行同步任务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FDE76EA-01D7-E84B-AA3C-81F8E6A18450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EC4813F-BD5D-BD47-AA3F-8A696BCCFB8C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3F1CF6F-1E17-7E44-B314-F5A129706BCF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FF16D9-02B2-ED4A-9B0B-B58EA939ED8E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7A43BB7-E77E-1241-ABB1-36C674E8E0C8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531ACB3-8E41-8E4C-BA6B-6525A538DF4D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5A9763BF-3BB4-8E42-83CB-A014FDDAC68E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4CAFD711-1E6C-5E49-BF40-B73F0FEC9137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C08AF093-8AB1-AD44-9EDE-583FDBEE8982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CEEF5CD-608D-0242-AB55-72B548A7BACC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31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3BB2953A-532D-424F-AE1C-86B487A11BEC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3473803-E825-5445-A0C0-6906615CE52D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DF81AA7-74F7-CE42-98CB-3320B0BF92A9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30CC237D-9F75-6049-A40A-4F35D67AF9E0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3" name="手杖形箭头 32">
                  <a:extLst>
                    <a:ext uri="{FF2B5EF4-FFF2-40B4-BE49-F238E27FC236}">
                      <a16:creationId xmlns:a16="http://schemas.microsoft.com/office/drawing/2014/main" id="{41F8086F-B131-6B4D-80B3-79E89A32313F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82E3A3EE-10C6-444D-9D92-1FDCB53FA465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2C51560-1D22-AE4D-AFE5-2D6BA72DD4D7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F287B55-3C70-9141-870E-D8E558FCC46F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99AB304-DBCD-474D-A59B-E6E746C3EE5F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C0F2975-2F68-8142-8D6F-9E4521C67AA6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163" y="5952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733740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1483AAA1-3FA7-9544-9B76-71011564DC05}"/>
              </a:ext>
            </a:extLst>
          </p:cNvPr>
          <p:cNvSpPr/>
          <p:nvPr/>
        </p:nvSpPr>
        <p:spPr>
          <a:xfrm>
            <a:off x="5930381" y="5674416"/>
            <a:ext cx="293862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、从宏任务队列中取出一个宏任务进行执行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170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-0.43607 -0.0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10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1880763D-128E-8846-AF10-BEDD8CF66234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7F3EE68-C966-CD4A-BDE5-1FB9FD1BCE5B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8C84D0D-DA21-9F44-90B4-24DD5C147CEF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8964D04A-313D-1D4D-A325-69EF230C3DC3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3" name="手杖形箭头 32">
                  <a:extLst>
                    <a:ext uri="{FF2B5EF4-FFF2-40B4-BE49-F238E27FC236}">
                      <a16:creationId xmlns:a16="http://schemas.microsoft.com/office/drawing/2014/main" id="{D934027C-BF96-0340-AF03-6AF2C2F1560C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983C6C89-743B-3948-B48C-30A944DEE255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3BC2F8-9BF8-9A49-A594-2F189027707C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A6BA37D-CDDF-D142-8C0E-5BC67AD1268E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2EDE6CF-F381-104D-B8EB-7444150044CE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2BFDC2A-E3B2-8D48-B5CA-367E4112D70F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50" y="595240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1050" y="727102"/>
            <a:ext cx="2089873" cy="248526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6A4D5BE-3419-B24C-8F9E-BA4D72507D11}"/>
              </a:ext>
            </a:extLst>
          </p:cNvPr>
          <p:cNvSpPr/>
          <p:nvPr/>
        </p:nvSpPr>
        <p:spPr>
          <a:xfrm>
            <a:off x="5930381" y="5674416"/>
            <a:ext cx="384861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、在宏任务中发现一个微任务，则将微任务放入微任务队列中，等待下一个</a:t>
            </a:r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Loop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5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254 L 0.21198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6022A0C-055B-6541-99C1-9C445A7E0E48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36A99F9-EF3A-FC4D-9514-A085B1F2CA58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BDEA3FD-BAD8-B947-BAEC-C36662623642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A0DF8C4C-6A12-BE4B-AF67-07F647207960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45E7F465-C495-6C43-B575-DA8630F4BCD8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45E4852F-75F8-0E42-9E96-AE8E420D488B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3A14C3A-FF87-5F42-8463-F6DB33C3188C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B1BD76C-5AE5-964B-98F2-9EF4F3C29E2A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67DF4F5-1E75-1448-AB8E-240FCD6D2484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6C0192B-EF93-8B4C-B9D0-94FB18A1E013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50" y="595240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9583" y="727102"/>
            <a:ext cx="2089873" cy="24852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FAA9922-9D8A-0B42-B59A-DC716BEDCD27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A4D5BE-3419-B24C-8F9E-BA4D72507D11}"/>
              </a:ext>
            </a:extLst>
          </p:cNvPr>
          <p:cNvSpPr/>
          <p:nvPr/>
        </p:nvSpPr>
        <p:spPr>
          <a:xfrm>
            <a:off x="5930381" y="5674416"/>
            <a:ext cx="251543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、宏任务执行完毕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、检查微任务队列中是否有微任务？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2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914FE32-84A2-0049-9C3F-9350E324F8CE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90F0EFE-93CA-2B49-8885-570852B0CB27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1D74147-EB4F-6143-B0DD-92EAFCC3FAAE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212067C2-6411-2F4D-A534-B9AAD682AE34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3" name="手杖形箭头 32">
                  <a:extLst>
                    <a:ext uri="{FF2B5EF4-FFF2-40B4-BE49-F238E27FC236}">
                      <a16:creationId xmlns:a16="http://schemas.microsoft.com/office/drawing/2014/main" id="{1299F079-AF4D-ED4E-AF3F-29B49E94F3A7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3311A547-2D27-DC40-900D-25F44E9478A3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97F1926-6C60-DF40-B97C-99FFA0C5D162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E0FA547-5DB4-FE46-A495-470EF3F687C4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73149DF-BB05-A645-B9DB-C5DEA8256BCD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EAE4A1C-5303-C04B-A1C4-5492E94628E3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7789" y="727102"/>
            <a:ext cx="2089873" cy="2485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07DFEE-B50F-0B4A-9ACF-EE3ABE491C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6231065"/>
            <a:ext cx="3060010" cy="186191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A6207D4-E9AB-DB46-A5B6-7ABDEFB2AF4B}"/>
              </a:ext>
            </a:extLst>
          </p:cNvPr>
          <p:cNvSpPr/>
          <p:nvPr/>
        </p:nvSpPr>
        <p:spPr>
          <a:xfrm>
            <a:off x="5777981" y="5522016"/>
            <a:ext cx="336181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、从微任务队列中取出一个微任务进行执行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、微任务队列被完全清空，准备取出下一个宏任务</a:t>
            </a:r>
          </a:p>
        </p:txBody>
      </p:sp>
    </p:spTree>
    <p:extLst>
      <p:ext uri="{BB962C8B-B14F-4D97-AF65-F5344CB8AC3E}">
        <p14:creationId xmlns:p14="http://schemas.microsoft.com/office/powerpoint/2010/main" val="3874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21315 -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E6A6539B-9D6D-1045-8A59-10EC7D35DBAF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2CEEFF1-20E3-444C-8E73-6B7C97951A5F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5ECB384-E7D7-7E46-950F-A61DD04BC2C7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3406BB30-BA34-6E43-A92F-C30CD51F1081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77174212-121C-1648-8962-71B773C9B84E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手杖形箭头 35">
                  <a:extLst>
                    <a:ext uri="{FF2B5EF4-FFF2-40B4-BE49-F238E27FC236}">
                      <a16:creationId xmlns:a16="http://schemas.microsoft.com/office/drawing/2014/main" id="{92E19854-7554-C740-AA20-4CB0E66E29F1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79F980-CA67-2E42-BD4D-5E3B39BF5E58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D1A7810-4F32-6149-8B2A-6A6BBF21CC3E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EFCEB80-AC8F-C14F-8EB1-E261FFF69C06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C00909F-8222-4247-8B71-045D6BA9771D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5208" y="684201"/>
            <a:ext cx="2089873" cy="2485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07DFEE-B50F-0B4A-9ACF-EE3ABE491C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6231065"/>
            <a:ext cx="3060010" cy="1861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479B66-2E5E-5E4D-9D27-B5A9EB605E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263" y="6428487"/>
            <a:ext cx="4317200" cy="2133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3CA832A-99CF-FA47-B612-9782F14E25E2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930381" y="5674416"/>
            <a:ext cx="2938625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、从宏任务队列中取出一个宏任务进行执行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、检查微任务队列中是否有任务？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、微任务队列为空</a:t>
            </a:r>
          </a:p>
        </p:txBody>
      </p:sp>
    </p:spTree>
    <p:extLst>
      <p:ext uri="{BB962C8B-B14F-4D97-AF65-F5344CB8AC3E}">
        <p14:creationId xmlns:p14="http://schemas.microsoft.com/office/powerpoint/2010/main" val="30952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4388 -0.1053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0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9A575B-A3DB-F042-B3C8-AD2EDA11B7B1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EBE15A2-3CF2-B844-ADAA-33C6B8659858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4654E4F-139C-094C-8103-842E837E3439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3D8CC0D-95E3-AB41-B158-C61FC6ABB51A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3" name="手杖形箭头 32">
                  <a:extLst>
                    <a:ext uri="{FF2B5EF4-FFF2-40B4-BE49-F238E27FC236}">
                      <a16:creationId xmlns:a16="http://schemas.microsoft.com/office/drawing/2014/main" id="{E93734D5-17B5-8646-B346-591B2AF09AB8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59B58227-A176-3A45-9126-F365598752EE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AD9413C-C742-8D45-869D-85AA2B3F0C89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B7DC974-4119-1F4E-9A2E-8034388C45E8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FCB57A1-8DAF-544E-BFC8-893E2AAA5310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4C58BD7-B456-D84F-BD74-1A5A5B6DABD6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705" y="626821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07DFEE-B50F-0B4A-9ACF-EE3ABE491C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6231065"/>
            <a:ext cx="3060010" cy="1861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479B66-2E5E-5E4D-9D27-B5A9EB605E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263" y="6428487"/>
            <a:ext cx="4317200" cy="21330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930381" y="5674416"/>
            <a:ext cx="266130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、检查宏任务队列中是否存在宏任务？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、宏任务队列为空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52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A67B5F-9205-0749-B531-786E37748AD3}"/>
              </a:ext>
            </a:extLst>
          </p:cNvPr>
          <p:cNvSpPr/>
          <p:nvPr/>
        </p:nvSpPr>
        <p:spPr>
          <a:xfrm>
            <a:off x="213642" y="2505670"/>
            <a:ext cx="117647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800" b="1" dirty="0">
                <a:ln/>
                <a:solidFill>
                  <a:schemeClr val="accent4"/>
                </a:solidFill>
              </a:rPr>
              <a:t>demo2:setInterval ——</a:t>
            </a:r>
            <a:r>
              <a:rPr lang="zh-CN" altLang="en-US" sz="4800" b="1" dirty="0">
                <a:ln/>
                <a:solidFill>
                  <a:schemeClr val="accent4"/>
                </a:solidFill>
              </a:rPr>
              <a:t> </a:t>
            </a:r>
            <a:r>
              <a:rPr lang="en-US" altLang="zh-CN" sz="4800" b="1" dirty="0" err="1">
                <a:ln/>
                <a:solidFill>
                  <a:schemeClr val="accent4"/>
                </a:solidFill>
              </a:rPr>
              <a:t>setTimeout</a:t>
            </a:r>
            <a:r>
              <a:rPr lang="zh-CN" altLang="en-US" sz="4800" b="1" dirty="0">
                <a:ln/>
                <a:solidFill>
                  <a:schemeClr val="accent4"/>
                </a:solidFill>
              </a:rPr>
              <a:t>语法糖</a:t>
            </a:r>
            <a:endParaRPr lang="zh-CN" altLang="en-U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7366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58B43F-D528-0B4F-A083-434FC088850F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733A8DC-A610-6045-9934-F9890A22C8B3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11EADCA-5868-B549-ABCC-A1AA20CE0687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3CD1E415-BD38-F647-BCFE-7E75BF26D83A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4" name="手杖形箭头 23">
                  <a:extLst>
                    <a:ext uri="{FF2B5EF4-FFF2-40B4-BE49-F238E27FC236}">
                      <a16:creationId xmlns:a16="http://schemas.microsoft.com/office/drawing/2014/main" id="{4C540ACE-664C-6941-9CDA-00F161CD5BB9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手杖形箭头 24">
                  <a:extLst>
                    <a:ext uri="{FF2B5EF4-FFF2-40B4-BE49-F238E27FC236}">
                      <a16:creationId xmlns:a16="http://schemas.microsoft.com/office/drawing/2014/main" id="{59428AF2-4FAB-C648-BE26-9E0276FFB179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EC1AC7-D667-7242-9A6C-2065DCB33B06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1A5DE95-E050-5244-BCFC-ED448DB01A2A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91B5977-4FFD-A045-83A5-3849C653A1FB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92DD5C6-9071-6540-8D47-6CECB0A169B4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188064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、执行同步任务，输出</a:t>
            </a:r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252CB2-C8AC-334B-9E19-84D4ECD0DE92}"/>
              </a:ext>
            </a:extLst>
          </p:cNvPr>
          <p:cNvSpPr/>
          <p:nvPr/>
        </p:nvSpPr>
        <p:spPr>
          <a:xfrm>
            <a:off x="593910" y="720464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3757A75-65F0-6B40-921D-0382589B9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26" y="728901"/>
            <a:ext cx="2180403" cy="2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53 0.00278 L 0.30925 -0.017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960A72-6EA5-364F-8321-7DF7B4E8FD67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97E4025-964F-A149-8B8B-22DE932C24BE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4DD743B-CC98-3E40-9A0A-08CCB21F600A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B48505C-A312-6C43-8D7D-7C8D1620E60D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5" name="手杖形箭头 24">
                  <a:extLst>
                    <a:ext uri="{FF2B5EF4-FFF2-40B4-BE49-F238E27FC236}">
                      <a16:creationId xmlns:a16="http://schemas.microsoft.com/office/drawing/2014/main" id="{4F66968C-DB31-384E-94E7-E65FBB0F620E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手杖形箭头 25">
                  <a:extLst>
                    <a:ext uri="{FF2B5EF4-FFF2-40B4-BE49-F238E27FC236}">
                      <a16:creationId xmlns:a16="http://schemas.microsoft.com/office/drawing/2014/main" id="{DE8F109B-E421-A945-9683-F82B75D34DD1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7BA4AB-F528-C04B-820C-1D6A0CD64626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9493933-EA88-B944-818E-C3CCF8621808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D7BEB0F-3C4F-7842-955F-BBC6100D5081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2D25CE5-97D4-A644-805B-2BCC9623794D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255069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放到浏览器计时器线程里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252CB2-C8AC-334B-9E19-84D4ECD0DE92}"/>
              </a:ext>
            </a:extLst>
          </p:cNvPr>
          <p:cNvSpPr/>
          <p:nvPr/>
        </p:nvSpPr>
        <p:spPr>
          <a:xfrm>
            <a:off x="581210" y="970774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3757A75-65F0-6B40-921D-0382589B9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241" y="608621"/>
            <a:ext cx="2180403" cy="2405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939" y="984790"/>
            <a:ext cx="1919961" cy="2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71783 0.445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85" y="2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960A72-6EA5-364F-8321-7DF7B4E8FD67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97E4025-964F-A149-8B8B-22DE932C24BE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4DD743B-CC98-3E40-9A0A-08CCB21F600A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B48505C-A312-6C43-8D7D-7C8D1620E60D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5" name="手杖形箭头 24">
                  <a:extLst>
                    <a:ext uri="{FF2B5EF4-FFF2-40B4-BE49-F238E27FC236}">
                      <a16:creationId xmlns:a16="http://schemas.microsoft.com/office/drawing/2014/main" id="{4F66968C-DB31-384E-94E7-E65FBB0F620E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手杖形箭头 25">
                  <a:extLst>
                    <a:ext uri="{FF2B5EF4-FFF2-40B4-BE49-F238E27FC236}">
                      <a16:creationId xmlns:a16="http://schemas.microsoft.com/office/drawing/2014/main" id="{DE8F109B-E421-A945-9683-F82B75D34DD1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7BA4AB-F528-C04B-820C-1D6A0CD64626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9493933-EA88-B944-818E-C3CCF8621808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D7BEB0F-3C4F-7842-955F-BBC6100D5081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2D25CE5-97D4-A644-805B-2BCC9623794D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252CB2-C8AC-334B-9E19-84D4ECD0DE92}"/>
              </a:ext>
            </a:extLst>
          </p:cNvPr>
          <p:cNvSpPr/>
          <p:nvPr/>
        </p:nvSpPr>
        <p:spPr>
          <a:xfrm>
            <a:off x="581210" y="970774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321" y="3987050"/>
            <a:ext cx="1919961" cy="20186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F56682AE-4896-B346-97D9-FF6218949156}"/>
              </a:ext>
            </a:extLst>
          </p:cNvPr>
          <p:cNvSpPr/>
          <p:nvPr/>
        </p:nvSpPr>
        <p:spPr>
          <a:xfrm>
            <a:off x="10063251" y="5699448"/>
            <a:ext cx="1563248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倒计时到达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推送到宏任务队列里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877F3D-F25B-874D-9727-A6B62FCF3A63}"/>
              </a:ext>
            </a:extLst>
          </p:cNvPr>
          <p:cNvSpPr/>
          <p:nvPr/>
        </p:nvSpPr>
        <p:spPr>
          <a:xfrm>
            <a:off x="5583214" y="4824615"/>
            <a:ext cx="280237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、当前宏任务执行完毕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、检测微任务队列中是否存在微任务？否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1E5599-827D-1F4B-A4E5-7E46912AC70E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</p:spTree>
    <p:extLst>
      <p:ext uri="{BB962C8B-B14F-4D97-AF65-F5344CB8AC3E}">
        <p14:creationId xmlns:p14="http://schemas.microsoft.com/office/powerpoint/2010/main" val="9899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278 L -0.00078 -0.47592 " pathEditMode="relative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772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demo1: </a:t>
            </a:r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15DB74-E8E8-D441-A90E-8841B22E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FB2C71-483E-2B43-AF68-E996F5474409}"/>
              </a:ext>
            </a:extLst>
          </p:cNvPr>
          <p:cNvSpPr/>
          <p:nvPr/>
        </p:nvSpPr>
        <p:spPr>
          <a:xfrm>
            <a:off x="284409" y="581891"/>
            <a:ext cx="2100704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88407"/>
          <a:stretch/>
        </p:blipFill>
        <p:spPr>
          <a:xfrm>
            <a:off x="201138" y="4824615"/>
            <a:ext cx="4745541" cy="22057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44A93A-9B04-3249-855C-3750204AF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08" y="601634"/>
            <a:ext cx="2110155" cy="20096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0D433A1-A094-F842-BAD7-D02893B75D51}"/>
              </a:ext>
            </a:extLst>
          </p:cNvPr>
          <p:cNvSpPr/>
          <p:nvPr/>
        </p:nvSpPr>
        <p:spPr>
          <a:xfrm>
            <a:off x="6322225" y="5522016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执行同步任务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3F6F41-E993-6242-8C34-9FE094034175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C6B113C-FBB9-654E-8033-71E2F6C7CE1F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CB2D7FE-FA92-0B4F-9A1A-01C2648F289B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0324E61-9960-5E42-BA9C-349017DD6BE0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BD7E3BC-19B2-A94B-9737-4B9B271923E9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E811DC-CD8B-5943-9DB8-378EEB5C2587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F7D38E79-874F-794E-AF07-BF59D90953A6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E7B990E7-A5D2-E841-ACAA-7E6EF66AAE64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77CA0F15-FF46-9545-897C-163A55C5FAC2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262CE34-8179-0F44-A822-1FBEF649355E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8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26 -0.00254 L 3.33333E-6 -4.8148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3838D4A1-924F-BA4F-9DE9-1097A5761312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1C4A3D9-50C1-1547-927C-025AAE6B8D3D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48AD199-B372-B54A-B2AF-B5074D7AA0A3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F5C9257-8307-A041-B8A5-8958A663791F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7" name="手杖形箭头 26">
                  <a:extLst>
                    <a:ext uri="{FF2B5EF4-FFF2-40B4-BE49-F238E27FC236}">
                      <a16:creationId xmlns:a16="http://schemas.microsoft.com/office/drawing/2014/main" id="{69D6B6F8-D757-E84B-89BB-308CB358571E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F4A379A0-8F8C-0443-B5E5-D721E02A308B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96A32FE-C1A6-D84C-A386-D6CC0AA86C78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CC74D9-4444-334F-BFF4-43D046BE2F0E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570DC8-A5C7-EA44-B034-9E53B69A15B1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376CF51-21D1-D246-B549-89FC101E043F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280237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、检测宏任务队列中是否存在宏任务？是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、取出最高优先级的宏任务，准备执行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A5A130-36B5-C040-B495-33F88EEA4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613" y="720464"/>
            <a:ext cx="1911378" cy="2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43411 -0.0141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41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BB9F3C-F651-4846-B429-A95458368DA6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0DA427B-4405-1441-BC18-A130C5D94B9A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01BA6AB-E652-2246-A45E-8544440704BA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841A0FE-6614-1D41-8BFB-73A1730160B6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7" name="手杖形箭头 26">
                  <a:extLst>
                    <a:ext uri="{FF2B5EF4-FFF2-40B4-BE49-F238E27FC236}">
                      <a16:creationId xmlns:a16="http://schemas.microsoft.com/office/drawing/2014/main" id="{718D0258-B9D6-914E-B760-4EFF8BB903EE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0F54EEEB-13CC-6E4E-843C-EC4D9BBA7C20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1925B2F-BACB-A74A-99E4-3958CD5388FB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53FE8FB-9180-1343-8D49-931D56F93AAE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1FD7E6-96BE-2746-9C6D-930E76BFBAE5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54092DE-35ED-C644-B9ED-4901106151E7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、执行宏任务中的代码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882" y="626866"/>
            <a:ext cx="1919961" cy="201865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C4EBF04-4266-DC4C-B509-AD8C7A92255E}"/>
              </a:ext>
            </a:extLst>
          </p:cNvPr>
          <p:cNvCxnSpPr>
            <a:cxnSpLocks/>
          </p:cNvCxnSpPr>
          <p:nvPr/>
        </p:nvCxnSpPr>
        <p:spPr>
          <a:xfrm flipH="1" flipV="1">
            <a:off x="1982385" y="595242"/>
            <a:ext cx="3574352" cy="131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19955139-52B0-3246-B7C2-3CC088C44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9" y="5030630"/>
            <a:ext cx="4047010" cy="28354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E92755B-10DC-7846-815B-CECB5454A214}"/>
              </a:ext>
            </a:extLst>
          </p:cNvPr>
          <p:cNvSpPr/>
          <p:nvPr/>
        </p:nvSpPr>
        <p:spPr>
          <a:xfrm>
            <a:off x="603901" y="713776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34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B4DA3302-E88F-C248-9E35-44CACB7B8972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CF02B29-A59A-2D48-88F2-4AAB90B4584F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280AED0-C443-4449-9539-6AD840397923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1AAF77A-6BDE-7542-A6E4-182FB24F720C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AD6F8863-A3E5-CC4E-BC48-F698682BBB3B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手杖形箭头 29">
                  <a:extLst>
                    <a:ext uri="{FF2B5EF4-FFF2-40B4-BE49-F238E27FC236}">
                      <a16:creationId xmlns:a16="http://schemas.microsoft.com/office/drawing/2014/main" id="{FD74A570-71F8-E94C-BDF5-8959DB3F3FE3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5672875-3E9C-E24F-8B5D-A16E59D26E8D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0A46637-C15D-A347-A83B-714EE4FE8B92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BBA726F-DBDA-0A4A-9ADB-24217BC387D8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7E7246E-5A24-9043-AD46-DFD78114B44B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882" y="626866"/>
            <a:ext cx="1919961" cy="2018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9955139-52B0-3246-B7C2-3CC088C44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9" y="5030630"/>
            <a:ext cx="4047010" cy="28354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E92755B-10DC-7846-815B-CECB5454A214}"/>
              </a:ext>
            </a:extLst>
          </p:cNvPr>
          <p:cNvSpPr/>
          <p:nvPr/>
        </p:nvSpPr>
        <p:spPr>
          <a:xfrm>
            <a:off x="636461" y="942494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5A130-36B5-C040-B495-33F88EEA4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9095" y="953208"/>
            <a:ext cx="1911378" cy="208918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2F68DB51-C142-8A43-BC9A-99EEF1899C66}"/>
              </a:ext>
            </a:extLst>
          </p:cNvPr>
          <p:cNvSpPr/>
          <p:nvPr/>
        </p:nvSpPr>
        <p:spPr>
          <a:xfrm>
            <a:off x="5583214" y="4824615"/>
            <a:ext cx="255069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放到浏览器计时器线程里</a:t>
            </a:r>
          </a:p>
        </p:txBody>
      </p:sp>
    </p:spTree>
    <p:extLst>
      <p:ext uri="{BB962C8B-B14F-4D97-AF65-F5344CB8AC3E}">
        <p14:creationId xmlns:p14="http://schemas.microsoft.com/office/powerpoint/2010/main" val="5009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70234 0.4546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17" y="2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960A72-6EA5-364F-8321-7DF7B4E8FD67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97E4025-964F-A149-8B8B-22DE932C24BE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4DD743B-CC98-3E40-9A0A-08CCB21F600A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B48505C-A312-6C43-8D7D-7C8D1620E60D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5" name="手杖形箭头 24">
                  <a:extLst>
                    <a:ext uri="{FF2B5EF4-FFF2-40B4-BE49-F238E27FC236}">
                      <a16:creationId xmlns:a16="http://schemas.microsoft.com/office/drawing/2014/main" id="{4F66968C-DB31-384E-94E7-E65FBB0F620E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手杖形箭头 25">
                  <a:extLst>
                    <a:ext uri="{FF2B5EF4-FFF2-40B4-BE49-F238E27FC236}">
                      <a16:creationId xmlns:a16="http://schemas.microsoft.com/office/drawing/2014/main" id="{DE8F109B-E421-A945-9683-F82B75D34DD1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7BA4AB-F528-C04B-820C-1D6A0CD64626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9493933-EA88-B944-818E-C3CCF8621808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D7BEB0F-3C4F-7842-955F-BBC6100D5081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2D25CE5-97D4-A644-805B-2BCC9623794D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252CB2-C8AC-334B-9E19-84D4ECD0DE92}"/>
              </a:ext>
            </a:extLst>
          </p:cNvPr>
          <p:cNvSpPr/>
          <p:nvPr/>
        </p:nvSpPr>
        <p:spPr>
          <a:xfrm>
            <a:off x="581210" y="970774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321" y="3987050"/>
            <a:ext cx="1919961" cy="20186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F56682AE-4896-B346-97D9-FF6218949156}"/>
              </a:ext>
            </a:extLst>
          </p:cNvPr>
          <p:cNvSpPr/>
          <p:nvPr/>
        </p:nvSpPr>
        <p:spPr>
          <a:xfrm>
            <a:off x="10063251" y="5699448"/>
            <a:ext cx="1563248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倒计时到达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推送到宏任务队列里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0DF6FE0F-C964-9D48-A707-FD1775924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9" y="5030630"/>
            <a:ext cx="4047010" cy="28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278 L -0.00078 -0.47592 " pathEditMode="relative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45EF315-A6A5-BA41-B5C3-6842A0478EEE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9E35792-D899-114B-94BD-A8264B047E2A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3AABD83-BB1D-9F42-A466-E308420DDF8F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83FA0409-B2AD-AE41-9F9B-3CB735216460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7" name="手杖形箭头 26">
                  <a:extLst>
                    <a:ext uri="{FF2B5EF4-FFF2-40B4-BE49-F238E27FC236}">
                      <a16:creationId xmlns:a16="http://schemas.microsoft.com/office/drawing/2014/main" id="{7629DBFA-90C2-B144-B9C9-5A4FCDD3B630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71D667F1-C7CB-D949-A8E5-BBC478BBDC63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A1022D3-50DB-894E-90DA-79A8186C81A4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2C5BC5-F59C-6643-B7B3-075B5979627A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2443C64-C365-594B-8962-D6CEF721C811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35D9251-D903-B74C-AEDB-2AC41053A68E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28023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、当前宏任务执行完毕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、检测微任务队列中是否存在微任务？否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、检测宏任务队列中是否存在宏任务？是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、取出最高优先级的宏任务，准备执行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9955139-52B0-3246-B7C2-3CC088C44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9" y="5030630"/>
            <a:ext cx="4047010" cy="2835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A5A130-36B5-C040-B495-33F88EEA4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6613" y="720464"/>
            <a:ext cx="1911378" cy="2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43411 -0.0141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41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A67B5F-9205-0749-B531-786E37748AD3}"/>
              </a:ext>
            </a:extLst>
          </p:cNvPr>
          <p:cNvSpPr/>
          <p:nvPr/>
        </p:nvSpPr>
        <p:spPr>
          <a:xfrm>
            <a:off x="59747" y="2505670"/>
            <a:ext cx="12072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4"/>
                </a:solidFill>
              </a:rPr>
              <a:t>demo3:setInterval</a:t>
            </a:r>
            <a:r>
              <a:rPr lang="zh-CN" altLang="en-US" sz="5400" b="1" dirty="0">
                <a:ln/>
                <a:solidFill>
                  <a:schemeClr val="accent4"/>
                </a:solidFill>
              </a:rPr>
              <a:t>宏任务和微任务深入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7473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>
            <a:off x="-1" y="287069"/>
            <a:ext cx="1739901" cy="1320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9AB0983-0C15-2645-B428-1C2C5C590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959"/>
            <a:ext cx="1739901" cy="16837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88064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、执行同步任务，输出</a:t>
            </a:r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  <a:endParaRPr lang="zh-CN" altLang="en-US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E55CA683-D2B7-314E-A76E-38B528C52C10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EDE1A8B-6E07-594B-B2C8-F0545E9B811B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4A35B48-0A8B-A046-BE46-92FB5CCD1371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FFA1AE76-3D6D-2240-BB1E-26DF272F2672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4" name="手杖形箭头 23">
                  <a:extLst>
                    <a:ext uri="{FF2B5EF4-FFF2-40B4-BE49-F238E27FC236}">
                      <a16:creationId xmlns:a16="http://schemas.microsoft.com/office/drawing/2014/main" id="{4CB3D229-A57A-AE43-B096-A0915E5D8454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手杖形箭头 24">
                  <a:extLst>
                    <a:ext uri="{FF2B5EF4-FFF2-40B4-BE49-F238E27FC236}">
                      <a16:creationId xmlns:a16="http://schemas.microsoft.com/office/drawing/2014/main" id="{663A9FF8-1DD2-EE4D-AB3A-C0F52141852E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C631A9-6704-BE46-B9C6-110C7BF56233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C1B9BA9-18A3-934A-9195-F95EFF3C0B9E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40EC628-B140-0C4F-83D8-1219E9D580C1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47E7976-21DE-3E45-A8CD-1EBEC2FE8BA8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3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8733E-18 L 0.38907 0.0432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00E1BB42-E5E9-8F44-AC25-FDC8789E5D50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3C368D4-5620-1B4E-A28D-9A4682097E9F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A25BFC6-2283-5E4A-AF60-005440B647A0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FCCC427-D5F1-D040-A09F-3A53B7402822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4" name="手杖形箭头 23">
                  <a:extLst>
                    <a:ext uri="{FF2B5EF4-FFF2-40B4-BE49-F238E27FC236}">
                      <a16:creationId xmlns:a16="http://schemas.microsoft.com/office/drawing/2014/main" id="{4BB3C592-69FA-8045-A8E0-2C150E6EFB6B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手杖形箭头 24">
                  <a:extLst>
                    <a:ext uri="{FF2B5EF4-FFF2-40B4-BE49-F238E27FC236}">
                      <a16:creationId xmlns:a16="http://schemas.microsoft.com/office/drawing/2014/main" id="{FA795AC6-0F73-0942-B02D-AA515C70F45D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EE705D3-E403-C44A-95DC-8421CC1AE254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314AB55-6802-D04C-9207-DE0AB2912F74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2BB813-3454-7A40-ACB3-7B2C546028B1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791D6B1-9632-7B43-92E7-0AAF605289B5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>
            <a:off x="12432" y="402629"/>
            <a:ext cx="3662640" cy="144522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9AB0983-0C15-2645-B428-1C2C5C59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162" y="503882"/>
            <a:ext cx="1739901" cy="16837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61669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setInterval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放入浏览器计时器线程里，进行倒计时</a:t>
            </a:r>
            <a:endParaRPr lang="zh-CN" altLang="en-US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63" y="745761"/>
            <a:ext cx="2120185" cy="8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02 0.00208 L 0.76875 0.4650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36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4DB2F0-5748-1B4C-A9E9-808280B6805E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685EB4-4CFF-564C-8D87-EB84D657F22C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BABCEEE-6BE0-984C-849C-9459E4D5E2A4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12AF556-D8B2-B44B-AA90-05863BF78543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4" name="手杖形箭头 23">
                  <a:extLst>
                    <a:ext uri="{FF2B5EF4-FFF2-40B4-BE49-F238E27FC236}">
                      <a16:creationId xmlns:a16="http://schemas.microsoft.com/office/drawing/2014/main" id="{99F5D1FA-7F32-B143-9047-72FDC5AD954E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手杖形箭头 24">
                  <a:extLst>
                    <a:ext uri="{FF2B5EF4-FFF2-40B4-BE49-F238E27FC236}">
                      <a16:creationId xmlns:a16="http://schemas.microsoft.com/office/drawing/2014/main" id="{9B8E9636-C7AA-5247-A753-34D36F3930F7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C7FA254-2A14-F648-9DD4-445DAB3487F3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00D031-E86A-1E47-B4CB-BF225AB0D9CE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68DFA8F-530B-2E4C-890C-7A088CB93BE1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887744F-64E2-3E47-95AD-0F1A8AC1CFBE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>
            <a:off x="-1" y="1816099"/>
            <a:ext cx="2260601" cy="3472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81840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放入浏览器计时器线程里</a:t>
            </a:r>
            <a:endParaRPr lang="zh-CN" altLang="en-US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23" y="1816098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79427 0.4402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4" y="2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4DB2F0-5748-1B4C-A9E9-808280B6805E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685EB4-4CFF-564C-8D87-EB84D657F22C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BABCEEE-6BE0-984C-849C-9459E4D5E2A4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12AF556-D8B2-B44B-AA90-05863BF78543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4" name="手杖形箭头 23">
                  <a:extLst>
                    <a:ext uri="{FF2B5EF4-FFF2-40B4-BE49-F238E27FC236}">
                      <a16:creationId xmlns:a16="http://schemas.microsoft.com/office/drawing/2014/main" id="{99F5D1FA-7F32-B143-9047-72FDC5AD954E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手杖形箭头 24">
                  <a:extLst>
                    <a:ext uri="{FF2B5EF4-FFF2-40B4-BE49-F238E27FC236}">
                      <a16:creationId xmlns:a16="http://schemas.microsoft.com/office/drawing/2014/main" id="{9B8E9636-C7AA-5247-A753-34D36F3930F7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C7FA254-2A14-F648-9DD4-445DAB3487F3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00D031-E86A-1E47-B4CB-BF225AB0D9CE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68DFA8F-530B-2E4C-890C-7A088CB93BE1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887744F-64E2-3E47-95AD-0F1A8AC1CFBE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 flipV="1">
            <a:off x="-1" y="2163353"/>
            <a:ext cx="2743201" cy="6431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578" y="4854392"/>
            <a:ext cx="2120185" cy="343966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4BDC38FA-032B-6E4D-85D7-26B88AC0D42A}"/>
              </a:ext>
            </a:extLst>
          </p:cNvPr>
          <p:cNvSpPr/>
          <p:nvPr/>
        </p:nvSpPr>
        <p:spPr>
          <a:xfrm>
            <a:off x="5573138" y="4955366"/>
            <a:ext cx="125066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34E0915-00A6-BA49-B8BC-D1115C0F969D}"/>
              </a:ext>
            </a:extLst>
          </p:cNvPr>
          <p:cNvSpPr/>
          <p:nvPr/>
        </p:nvSpPr>
        <p:spPr>
          <a:xfrm>
            <a:off x="10063251" y="5699448"/>
            <a:ext cx="1563248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倒计时到达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推送到宏任务队列里</a:t>
            </a:r>
          </a:p>
        </p:txBody>
      </p:sp>
    </p:spTree>
    <p:extLst>
      <p:ext uri="{BB962C8B-B14F-4D97-AF65-F5344CB8AC3E}">
        <p14:creationId xmlns:p14="http://schemas.microsoft.com/office/powerpoint/2010/main" val="187638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00013 -0.6115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BC098AC-71D5-A94E-BD9B-C31E37B153F1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2B588FF-943E-F44A-8846-B72EAE8A0352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0761107-7878-E845-BE6A-2E8F0A75C559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AD71F72-0F85-8C4D-97E3-99169C3E2F31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FD3D27B-C7D9-BE4D-9B0E-3F3010BFA43B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CFAB195-7708-D846-B076-DEB00BD841D7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E6369849-6B82-3748-B81D-C816F470644A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9" name="手杖形箭头 28">
                  <a:extLst>
                    <a:ext uri="{FF2B5EF4-FFF2-40B4-BE49-F238E27FC236}">
                      <a16:creationId xmlns:a16="http://schemas.microsoft.com/office/drawing/2014/main" id="{124240A7-236B-1948-801B-B68330B354CD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手杖形箭头 29">
                  <a:extLst>
                    <a:ext uri="{FF2B5EF4-FFF2-40B4-BE49-F238E27FC236}">
                      <a16:creationId xmlns:a16="http://schemas.microsoft.com/office/drawing/2014/main" id="{D5C2FF5A-1D35-CC46-81FA-FD954B5CBCD8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BB2B1C3-3333-2D46-B71A-00F9533763AD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23" y="727102"/>
            <a:ext cx="2025964" cy="319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44A93A-9B04-3249-855C-3750204AF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208" y="601634"/>
            <a:ext cx="2110155" cy="20096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22774" y="720464"/>
            <a:ext cx="2414031" cy="38576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383187-2775-854C-8EA3-D9080A1696FE}"/>
              </a:ext>
            </a:extLst>
          </p:cNvPr>
          <p:cNvSpPr/>
          <p:nvPr/>
        </p:nvSpPr>
        <p:spPr>
          <a:xfrm>
            <a:off x="5552781" y="5490266"/>
            <a:ext cx="347563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把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放入浏览器计时器线程里跑，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等它跑到设置得</a:t>
            </a:r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时，再把它推到宏任务队列里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74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278 L 0.77045 0.4773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2" y="2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4DB2F0-5748-1B4C-A9E9-808280B6805E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685EB4-4CFF-564C-8D87-EB84D657F22C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BABCEEE-6BE0-984C-849C-9459E4D5E2A4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12AF556-D8B2-B44B-AA90-05863BF78543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4" name="手杖形箭头 23">
                  <a:extLst>
                    <a:ext uri="{FF2B5EF4-FFF2-40B4-BE49-F238E27FC236}">
                      <a16:creationId xmlns:a16="http://schemas.microsoft.com/office/drawing/2014/main" id="{99F5D1FA-7F32-B143-9047-72FDC5AD954E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手杖形箭头 24">
                  <a:extLst>
                    <a:ext uri="{FF2B5EF4-FFF2-40B4-BE49-F238E27FC236}">
                      <a16:creationId xmlns:a16="http://schemas.microsoft.com/office/drawing/2014/main" id="{9B8E9636-C7AA-5247-A753-34D36F3930F7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C7FA254-2A14-F648-9DD4-445DAB3487F3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00D031-E86A-1E47-B4CB-BF225AB0D9CE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68DFA8F-530B-2E4C-890C-7A088CB93BE1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887744F-64E2-3E47-95AD-0F1A8AC1CFBE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4BDC38FA-032B-6E4D-85D7-26B88AC0D42A}"/>
              </a:ext>
            </a:extLst>
          </p:cNvPr>
          <p:cNvSpPr/>
          <p:nvPr/>
        </p:nvSpPr>
        <p:spPr>
          <a:xfrm>
            <a:off x="5573138" y="4955366"/>
            <a:ext cx="125066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3A52764-B127-4B4C-886D-6E71E416771E}"/>
              </a:ext>
            </a:extLst>
          </p:cNvPr>
          <p:cNvSpPr/>
          <p:nvPr/>
        </p:nvSpPr>
        <p:spPr>
          <a:xfrm>
            <a:off x="-1" y="2863849"/>
            <a:ext cx="2978151" cy="14795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6258276-083D-6D44-83DD-3C83972C8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194" y="2999919"/>
            <a:ext cx="2104556" cy="108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0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3 -0.00046 L 0.52826 -0.3395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1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4DB2F0-5748-1B4C-A9E9-808280B6805E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685EB4-4CFF-564C-8D87-EB84D657F22C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BABCEEE-6BE0-984C-849C-9459E4D5E2A4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12AF556-D8B2-B44B-AA90-05863BF78543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4" name="手杖形箭头 23">
                  <a:extLst>
                    <a:ext uri="{FF2B5EF4-FFF2-40B4-BE49-F238E27FC236}">
                      <a16:creationId xmlns:a16="http://schemas.microsoft.com/office/drawing/2014/main" id="{99F5D1FA-7F32-B143-9047-72FDC5AD954E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手杖形箭头 24">
                  <a:extLst>
                    <a:ext uri="{FF2B5EF4-FFF2-40B4-BE49-F238E27FC236}">
                      <a16:creationId xmlns:a16="http://schemas.microsoft.com/office/drawing/2014/main" id="{9B8E9636-C7AA-5247-A753-34D36F3930F7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C7FA254-2A14-F648-9DD4-445DAB3487F3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00D031-E86A-1E47-B4CB-BF225AB0D9CE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68DFA8F-530B-2E4C-890C-7A088CB93BE1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887744F-64E2-3E47-95AD-0F1A8AC1CFBE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6258276-083D-6D44-83DD-3C83972C8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713" y="713865"/>
            <a:ext cx="2104556" cy="1080957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A917C5C5-E082-C649-9EA9-38B36C97626A}"/>
              </a:ext>
            </a:extLst>
          </p:cNvPr>
          <p:cNvSpPr/>
          <p:nvPr/>
        </p:nvSpPr>
        <p:spPr>
          <a:xfrm flipV="1">
            <a:off x="-1" y="4343399"/>
            <a:ext cx="2978151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7863654-66EB-3849-86A2-EB13D13FF559}"/>
              </a:ext>
            </a:extLst>
          </p:cNvPr>
          <p:cNvSpPr/>
          <p:nvPr/>
        </p:nvSpPr>
        <p:spPr>
          <a:xfrm>
            <a:off x="5397258" y="4935354"/>
            <a:ext cx="409759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、执行同步代码，修改</a:t>
            </a:r>
            <a:r>
              <a:rPr lang="en-US" altLang="zh-CN" sz="11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属性，触发</a:t>
            </a:r>
            <a:r>
              <a:rPr lang="en-US" altLang="zh-CN" sz="11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元素属性变化监听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、将属性变化监听回调函数放入微任务队列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A446A3-6AFD-1442-9668-B9308A4C436F}"/>
              </a:ext>
            </a:extLst>
          </p:cNvPr>
          <p:cNvSpPr/>
          <p:nvPr/>
        </p:nvSpPr>
        <p:spPr>
          <a:xfrm flipV="1">
            <a:off x="28581" y="2419348"/>
            <a:ext cx="2600320" cy="3871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DA3BB11D-D2B9-C64A-9B25-2CB709037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6" y="2430245"/>
            <a:ext cx="2132135" cy="3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54948 -0.0900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4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 flipV="1">
            <a:off x="9454" y="4531239"/>
            <a:ext cx="1660596" cy="1779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88064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、执行同步任务，输出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  <a:endParaRPr lang="zh-CN" altLang="en-US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503" y="655658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713" y="1793052"/>
            <a:ext cx="2132135" cy="3653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9A13358-1DC1-A64E-A000-75AC3B29B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456" y="4499439"/>
            <a:ext cx="2057400" cy="266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7F75FA47-0F51-9F4D-B929-D7E87FF0108F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84823EF-047D-EB41-A9FF-43EC474A1844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0321ECE-845A-AB44-9655-B117BB83C8EF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5D59C4FB-2267-9E42-8A77-0C862F9D7837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6" name="手杖形箭头 25">
                  <a:extLst>
                    <a:ext uri="{FF2B5EF4-FFF2-40B4-BE49-F238E27FC236}">
                      <a16:creationId xmlns:a16="http://schemas.microsoft.com/office/drawing/2014/main" id="{95AED19A-9151-1949-AB78-7CABF59EEF6B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手杖形箭头 26">
                  <a:extLst>
                    <a:ext uri="{FF2B5EF4-FFF2-40B4-BE49-F238E27FC236}">
                      <a16:creationId xmlns:a16="http://schemas.microsoft.com/office/drawing/2014/main" id="{838F1BC4-1836-1C4B-8AB9-A11F43CA49AA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E6958CE-C5C5-5F43-B448-7D2B206B9ADF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6D8B5F9-6D91-A44C-9EED-40FA34B05CE2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0A2BD-F733-D84F-BBCE-C6E908D6BCB0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979A04F-C376-724E-B812-A4AD4F889491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2838B1C2-E8D6-824A-B49B-87CFD5AF36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2275B0C-1BF3-1249-8F83-EB7246A291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3806 -0.580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-2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52024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、检查微任务队列中是否有微任务？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503" y="655658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713" y="1793052"/>
            <a:ext cx="2132135" cy="3653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9A13358-1DC1-A64E-A000-75AC3B29B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960" y="546114"/>
            <a:ext cx="2057400" cy="266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712F09C-4C53-9542-AC63-2BA573C242AE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C9A6FF8-4A97-1443-9059-F5A0E090824F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5C49850-9E82-6741-8351-238A4327A9C6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9C18BEC-13BE-B54D-9CA9-917E61676326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9A8058E1-E830-224C-A49F-C0B3F91C426D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7" name="手杖形箭头 26">
                  <a:extLst>
                    <a:ext uri="{FF2B5EF4-FFF2-40B4-BE49-F238E27FC236}">
                      <a16:creationId xmlns:a16="http://schemas.microsoft.com/office/drawing/2014/main" id="{11C95E41-A17A-5743-AEE6-82E606CF5B12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979E6D90-E1E1-AE4F-9035-E557D316FF89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CC2CBE4-E1DF-E448-A843-53700FF8A25E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11D5B7A-6B9A-FC4C-A0A5-79AF56931D0C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3291D0-9C63-784D-8C5E-543044602814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5B3DD51-3FB9-F445-B199-9BC538692712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65449352-AF37-C049-A4B2-5F977835F5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9D7F69C-29F6-6E44-9FDD-B883BB08F7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10373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、取出微任务队列中的第一个微任务进行执行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503" y="655658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713" y="1793052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BE51BA19-ACD3-8142-A0AE-3A795FC8FA4C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F8CC193-63ED-DF44-AAB3-89EEB5DD717C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42CB85A-D084-6F4E-A896-A50921D08202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60C52C8C-C6E3-3F4C-A690-A6BFDC449D5C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5" name="手杖形箭头 24">
                  <a:extLst>
                    <a:ext uri="{FF2B5EF4-FFF2-40B4-BE49-F238E27FC236}">
                      <a16:creationId xmlns:a16="http://schemas.microsoft.com/office/drawing/2014/main" id="{85F41FBA-F258-FD47-B6BF-039472A05ED3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手杖形箭头 25">
                  <a:extLst>
                    <a:ext uri="{FF2B5EF4-FFF2-40B4-BE49-F238E27FC236}">
                      <a16:creationId xmlns:a16="http://schemas.microsoft.com/office/drawing/2014/main" id="{1C5B534A-5913-4540-988E-27CE27B8F3D0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07F5978-59FE-2A46-BCFD-249E97E0F75D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D479F22-81F6-6E48-AAAB-F96B211BB7A0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6869F3A-98ED-4244-89BA-293C1E762600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31AC385-0D5A-8E41-A931-FEED1C5D3700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F4105D07-EAAA-AA4D-AAAD-BCE6D7D16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921F9AA-D0A9-C74F-8A16-03EA979CEB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5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21407 -0.0180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3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30383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、执行微任务中的代码，输出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  <a:endParaRPr lang="zh-CN" altLang="en-US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015" y="530396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713" y="1793052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336C764-E558-8443-AB03-76C960F00837}"/>
              </a:ext>
            </a:extLst>
          </p:cNvPr>
          <p:cNvSpPr/>
          <p:nvPr/>
        </p:nvSpPr>
        <p:spPr>
          <a:xfrm flipV="1">
            <a:off x="4715251" y="649020"/>
            <a:ext cx="1641099" cy="1122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53E73DB2-3023-2E44-9CD0-724E2336E2D9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EBD06B-4DA6-E846-B509-9B6443B8901E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E0BF74A-A7DC-554E-B316-EF19B1F00EBC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B838D01-21C8-9F4E-B1F2-D1B41175FC63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6" name="手杖形箭头 25">
                  <a:extLst>
                    <a:ext uri="{FF2B5EF4-FFF2-40B4-BE49-F238E27FC236}">
                      <a16:creationId xmlns:a16="http://schemas.microsoft.com/office/drawing/2014/main" id="{97296B20-9FD4-654A-BAFD-653CFCC6BECA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手杖形箭头 26">
                  <a:extLst>
                    <a:ext uri="{FF2B5EF4-FFF2-40B4-BE49-F238E27FC236}">
                      <a16:creationId xmlns:a16="http://schemas.microsoft.com/office/drawing/2014/main" id="{FCCAD628-21BA-4C4D-8050-2FA5ADA8DD3D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1E93B73-B98B-B04B-9413-00780F8736F7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D7C0146-B020-A54B-A14B-28B5841A3B54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FD4D2EF-BE95-E64F-B094-CB0CF6094CC8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F48CCB-9694-664C-A7B8-D143CAC9BC46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56ABC660-DC02-9F47-91D8-0A858651C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40BE093-99F3-7E48-A077-57C2A5EB78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0105 -0.1611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80237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、发现微任务，将微任务放入微任务队列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015" y="530396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764" y="705124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336C764-E558-8443-AB03-76C960F00837}"/>
              </a:ext>
            </a:extLst>
          </p:cNvPr>
          <p:cNvSpPr/>
          <p:nvPr/>
        </p:nvSpPr>
        <p:spPr>
          <a:xfrm flipV="1">
            <a:off x="4762500" y="761228"/>
            <a:ext cx="1714500" cy="2611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6625" y="741757"/>
            <a:ext cx="1746250" cy="29210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7E5C3E5B-FC7A-9143-9847-3A4F40C18FF8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D1EF7EB-AC3D-DB4D-AA32-074F111B0B6A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C40A5BD-286B-EC45-A941-48D11F65B76B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A996307-7A01-B74B-AF5B-BC79269311E7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7" name="手杖形箭头 26">
                  <a:extLst>
                    <a:ext uri="{FF2B5EF4-FFF2-40B4-BE49-F238E27FC236}">
                      <a16:creationId xmlns:a16="http://schemas.microsoft.com/office/drawing/2014/main" id="{F5D93426-61B4-DD44-ADE2-94C394A933E3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1F5A89EB-6243-9E4A-983A-47A76695CCF3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28C54AE-3134-884B-9CDA-9D8E6EB8AB05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DEA3589-C932-A04F-80D5-3FA06D8BCB39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4F08211-EA70-034A-B95B-F361DAE540F4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ACA7242-0BBA-0545-8079-B3D93BE097C6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27440AF6-5B5B-C941-AF31-7705A3BC43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2C3F002-1D72-F34F-8C1B-42DE0A550B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21146 0.0532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80237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、发现微任务，将微任务放入微任务队列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015" y="530396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764" y="705124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336C764-E558-8443-AB03-76C960F00837}"/>
              </a:ext>
            </a:extLst>
          </p:cNvPr>
          <p:cNvSpPr/>
          <p:nvPr/>
        </p:nvSpPr>
        <p:spPr>
          <a:xfrm>
            <a:off x="4762500" y="984250"/>
            <a:ext cx="1885950" cy="5404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9706" y="1136503"/>
            <a:ext cx="1746250" cy="2921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2500" y="966998"/>
            <a:ext cx="1885950" cy="570171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1AAE882C-531D-2249-9549-C3035788CC04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F7A8108-793A-8446-8400-B407D59B4952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1D6FD1A-BDC1-D34B-BDEE-51FA156BB8E8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25312B38-3F9D-984B-B93B-E292BB838BA7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876B34CA-B137-104C-A653-A54529BFF006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手杖形箭头 28">
                  <a:extLst>
                    <a:ext uri="{FF2B5EF4-FFF2-40B4-BE49-F238E27FC236}">
                      <a16:creationId xmlns:a16="http://schemas.microsoft.com/office/drawing/2014/main" id="{FF77D02F-B48C-6643-99E2-FC0549AEAB69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BBE8B86-2616-BE4C-974B-B301B82E8EA7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A80E08-AB43-984F-95D4-EB563E536020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04F23D1-6E7F-6940-8308-6BDA777A7B9B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43F0D9D-5768-0246-BE72-4252710E48D2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753D12F8-DF76-7C4A-AD20-516E366809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C7B37DB-713A-F247-8D8B-E4789F6162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8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20807 0.0747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24933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、第一个微任务执行完毕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、取出下一个微任务，准备执行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015" y="530396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764" y="705124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DAFA305B-9A6F-1546-AD26-7532FD2121D4}"/>
              </a:ext>
            </a:extLst>
          </p:cNvPr>
          <p:cNvGrpSpPr/>
          <p:nvPr/>
        </p:nvGrpSpPr>
        <p:grpSpPr>
          <a:xfrm>
            <a:off x="7331806" y="1136503"/>
            <a:ext cx="1885950" cy="936232"/>
            <a:chOff x="7331806" y="1136503"/>
            <a:chExt cx="1885950" cy="93623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A4AA6F1-4677-F642-BC83-9CDAC38B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89706" y="1136503"/>
              <a:ext cx="1746250" cy="2921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4A261BD-F7F5-3E42-8BD0-7A747AA1F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1806" y="1502564"/>
              <a:ext cx="1885950" cy="570171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707058F-07A2-5A4E-A032-04A594EEC7F5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7C7694B-CCA4-E94A-B7F0-52C8BC9D7DAF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6BBD9CC-C330-2743-BE49-2011AA93529D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573C0AE6-1234-4D49-855E-B7FD73AE7911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9" name="手杖形箭头 28">
                  <a:extLst>
                    <a:ext uri="{FF2B5EF4-FFF2-40B4-BE49-F238E27FC236}">
                      <a16:creationId xmlns:a16="http://schemas.microsoft.com/office/drawing/2014/main" id="{1DD91F20-36E7-7E40-86FC-59CC9A37484D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手杖形箭头 29">
                  <a:extLst>
                    <a:ext uri="{FF2B5EF4-FFF2-40B4-BE49-F238E27FC236}">
                      <a16:creationId xmlns:a16="http://schemas.microsoft.com/office/drawing/2014/main" id="{3BF1DF80-EB39-804F-AF56-F2B7660D74D1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84A47BB-FDBE-3946-9425-D50EA4D3222C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31F7681-7C6F-C845-B43B-BC362F73892C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98F376-3936-C741-B2D6-5A35CA6C0FA9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A7E67F-3B50-B745-88C3-99CC60E88FAF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962632CB-D1B8-C34C-B29F-D512110CA9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A957275-33D4-FA4C-AEB4-B338C525A4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21406 -0.0182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4.16667E-6 -0.0671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30383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、执行微任务中的代码，输出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045" y="560319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9706" y="743002"/>
            <a:ext cx="1746250" cy="2921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1806" y="1109063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1F2B6CE2-5FE9-A748-9E58-8DB5DBC9117D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8FED30D-FCD8-DD44-9327-FCACD7132F8C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6B2755D-448D-4D42-983B-27FF02CA8D82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7B6F655B-8F08-C94F-B491-C10C8B046695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7F2FEB93-C2DB-0B44-BF99-A96DC6D8338E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手杖形箭头 28">
                  <a:extLst>
                    <a:ext uri="{FF2B5EF4-FFF2-40B4-BE49-F238E27FC236}">
                      <a16:creationId xmlns:a16="http://schemas.microsoft.com/office/drawing/2014/main" id="{7FEAE7B6-FAD9-0448-B16E-BCD1C2AA7A07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DB9C22-A546-D748-84DF-783CC8316C3A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1DF3574-1129-D545-8E3B-CB0583267757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61E7CC5-D345-B14F-A3EE-16A5A36EDC6F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D4ED622-020A-FF47-A010-6539F8DD7688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6514691E-0267-A948-B97E-25E2C81137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E2EF37F-B0F5-6646-9EAB-3F0460CFDB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7BAFF661-7737-6F41-BF3D-C11144DE9F39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F32D14D-E331-6146-8BB6-F680E22EF033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ABDD850-78BB-E946-A24F-D3A146405688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09F7431-1681-574B-ACF7-2A642944603B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9" name="手杖形箭头 8">
                  <a:extLst>
                    <a:ext uri="{FF2B5EF4-FFF2-40B4-BE49-F238E27FC236}">
                      <a16:creationId xmlns:a16="http://schemas.microsoft.com/office/drawing/2014/main" id="{DA220EA4-0B3F-F042-A774-69D764DE4D1A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手杖形箭头 22">
                  <a:extLst>
                    <a:ext uri="{FF2B5EF4-FFF2-40B4-BE49-F238E27FC236}">
                      <a16:creationId xmlns:a16="http://schemas.microsoft.com/office/drawing/2014/main" id="{CED912C0-7B74-9C40-8D3A-38BEBB74B6DC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6DCA3E6-934C-054F-8F2E-3EAEAA15AA67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5791F59-004A-DA45-9235-62EDC86F3B4A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8CA303-4865-E54A-93FA-7EAA31F6A987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5491A6-FB33-5D45-94AF-34D841D0FE35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320" y="3964245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36949" y="1093475"/>
            <a:ext cx="2444617" cy="65277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89C2307-AD51-A241-905F-08F939BAC0C5}"/>
              </a:ext>
            </a:extLst>
          </p:cNvPr>
          <p:cNvSpPr/>
          <p:nvPr/>
        </p:nvSpPr>
        <p:spPr>
          <a:xfrm>
            <a:off x="5588251" y="4891807"/>
            <a:ext cx="32560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将微任务放入队列中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与此同时计时器线程中的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时间已经到达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计时器线程会同时把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推到宏任务队列中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9A03C-9752-D845-8391-836C5BA52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98" y="1128094"/>
            <a:ext cx="2059677" cy="5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53737 -0.0518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67" y="-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694 L -0.00026 -0.4708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30704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、取出下一个微任务，准备执行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、执行微任务中的代码，输出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045" y="560319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9706" y="743002"/>
            <a:ext cx="1746250" cy="2921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1806" y="1109063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75108025-C59B-6F40-8F18-84AF7F8E9775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092580E-BA80-A24B-97FA-330F9851A47B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B594F6E-F5AA-3E4B-A4DE-638382004599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366D2D3-0908-0F4E-BBF2-FA078C0EF2CD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6E94B00D-BD6F-9A4A-A016-BC77EC62815E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手杖形箭头 28">
                  <a:extLst>
                    <a:ext uri="{FF2B5EF4-FFF2-40B4-BE49-F238E27FC236}">
                      <a16:creationId xmlns:a16="http://schemas.microsoft.com/office/drawing/2014/main" id="{88560ED5-D6DB-304F-989A-A318750F6744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3BDA30-2F25-264E-9848-CE64897C91B2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2E1A55-9BC1-A940-B082-238E1E237723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A75510-DE53-C243-999A-28AF70EB218E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A1D2305-4907-7F43-B2C8-D0E62B787068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C4B68419-F240-024F-97A1-4056FFBB8F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CBC5F80-ED58-C14B-A0CA-60645D54E7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2095 -0.0268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0139 L -0.00091 -0.0736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9434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、从微任务队列中取出一个微任务准备执行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988" y="533414"/>
            <a:ext cx="1746250" cy="2921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387" y="649020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70D7A593-2C2E-7D45-A202-E57CE779C0E7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F116E87-1D41-5847-9D94-5921ADD3C8C8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0E9DF72-24CE-DF41-95FB-1FB1B62DA62B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488B9F81-F088-ED49-B179-2ED20168061C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1D19A576-91B2-B14A-A9FC-4F085B376C3B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手杖形箭头 28">
                  <a:extLst>
                    <a:ext uri="{FF2B5EF4-FFF2-40B4-BE49-F238E27FC236}">
                      <a16:creationId xmlns:a16="http://schemas.microsoft.com/office/drawing/2014/main" id="{39AFFA08-50B8-894B-81F3-F228FDFDEBA3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0259E42-2449-774C-BC47-3BBC6D9210CA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8210D43-745D-D84E-BC02-735A81EB09F9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2DABC9F-E6EE-4F42-997C-531F28F6754B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F90429B-FFC2-C24F-AD87-F8DBEB1D3A37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6544D3DA-C880-2243-90A8-645F723710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E9DB69E-ACA7-624F-B961-726C2B482D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1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21459 -0.015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138" y="503882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6E317BE-ACF9-E646-AEE5-23D431556F55}"/>
              </a:ext>
            </a:extLst>
          </p:cNvPr>
          <p:cNvSpPr/>
          <p:nvPr/>
        </p:nvSpPr>
        <p:spPr>
          <a:xfrm flipV="1">
            <a:off x="4768967" y="602575"/>
            <a:ext cx="1641099" cy="1122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19A5E91A-985D-4D40-9FA4-FB75024B51C5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9E1D5F6-AB55-4C4D-A45C-02CE3688FEFE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DBDEFA2-4939-0A47-9096-0123579468EE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EAAE2771-C1D0-1848-9031-28FBCAE4CB68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9" name="手杖形箭头 28">
                  <a:extLst>
                    <a:ext uri="{FF2B5EF4-FFF2-40B4-BE49-F238E27FC236}">
                      <a16:creationId xmlns:a16="http://schemas.microsoft.com/office/drawing/2014/main" id="{E4F45641-315C-1C4A-8D20-4AEED1ADE2A2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手杖形箭头 29">
                  <a:extLst>
                    <a:ext uri="{FF2B5EF4-FFF2-40B4-BE49-F238E27FC236}">
                      <a16:creationId xmlns:a16="http://schemas.microsoft.com/office/drawing/2014/main" id="{44DBC491-E614-8C47-AC99-1277BE2FDF0D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648C27-5514-0441-8C44-0459EE4114C9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CCC2536-9238-494F-AA46-32863BB00E3B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9DFD0B-F0FD-E345-91B5-B5FE9AC4D33E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C6B95FE-69CF-BE46-8662-B7FD50036420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20DB50E8-5061-DB43-980F-2A842406CD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BDA0080-9FB6-1B40-BF44-E56C069B12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5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08449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、发现微任务，则将微任务放入微任务队列中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138" y="503882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6E317BE-ACF9-E646-AEE5-23D431556F55}"/>
              </a:ext>
            </a:extLst>
          </p:cNvPr>
          <p:cNvSpPr/>
          <p:nvPr/>
        </p:nvSpPr>
        <p:spPr>
          <a:xfrm flipV="1">
            <a:off x="4843563" y="679463"/>
            <a:ext cx="1763525" cy="2462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C253DE-831C-444B-A67A-40AC461806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3563" y="675630"/>
            <a:ext cx="1763525" cy="271798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00617095-654E-D047-8DBA-3A241465C057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173C456-C331-7E48-B679-2501304FBE0A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9888B30-7CEE-D24B-B3C7-FB92F3ED9F14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94BAB19A-8333-ED46-A62F-07A18045E63B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0" name="手杖形箭头 29">
                  <a:extLst>
                    <a:ext uri="{FF2B5EF4-FFF2-40B4-BE49-F238E27FC236}">
                      <a16:creationId xmlns:a16="http://schemas.microsoft.com/office/drawing/2014/main" id="{E403BF8F-27FF-4C47-9BF3-2B6E17B7A2BA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手杖形箭头 30">
                  <a:extLst>
                    <a:ext uri="{FF2B5EF4-FFF2-40B4-BE49-F238E27FC236}">
                      <a16:creationId xmlns:a16="http://schemas.microsoft.com/office/drawing/2014/main" id="{4F84224A-69B4-6B4D-B821-DC9528DA26CB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2982C4-02F9-D64C-9187-4B8DFA6EDA03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98FB396-12ED-1949-801D-4485F3118CC2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7F2BE-1A85-3243-B4FF-ACB4D6C3127D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8CDDD66-E471-8D46-A45B-E37ABAD6321C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C05A812C-4F70-6242-9E04-9915EA382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84014951-D82E-EB48-98B6-7601FA579E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9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2086 -0.0111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24933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、微任务中的代码执行完毕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、取出下一个微任务，准备执行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138" y="503882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C253DE-831C-444B-A67A-40AC46180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7171" y="666674"/>
            <a:ext cx="1763525" cy="271798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D103CBDE-A21D-374C-BB73-E56EFEB99F3F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96F5BBA-6D13-8D49-9084-98B44759E751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11D8B6B-F5A1-0544-8040-9E9EA005B72A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2BAE434-2380-9946-A207-3233A8AC66F9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A8339EDA-7F98-5140-A1C7-4B407678DF0B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手杖形箭头 28">
                  <a:extLst>
                    <a:ext uri="{FF2B5EF4-FFF2-40B4-BE49-F238E27FC236}">
                      <a16:creationId xmlns:a16="http://schemas.microsoft.com/office/drawing/2014/main" id="{53E04898-0118-014F-8CC9-692C8C39A786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E721867-46A6-9B4F-A3F8-C5A84DEE9EB9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DC5186-0019-0C4B-A233-FE7E81FA61DA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E1832A-B648-9241-8E97-90DA8E9247D7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97D71AF-F4DE-FA44-B00E-F1FF3E910B05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E048AB5D-8E9C-E24C-A8AE-3F111C9260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37B8628-2D1C-1044-AFF7-8FBAD4981F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21693 -0.0011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95598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、执行当前微任务中的代码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C253DE-831C-444B-A67A-40AC461806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2350" y="543565"/>
            <a:ext cx="1763525" cy="27179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09DA2AF0-30B0-464F-B92C-D24499F88B76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DA61FA8-7E0B-5744-A01C-3AB3F64D7114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E4C3139-9F9A-5D41-BCFD-2D4B2011EACE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2D91829F-AF20-C34B-A7F1-CC8294FA8F1E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9" name="手杖形箭头 28">
                  <a:extLst>
                    <a:ext uri="{FF2B5EF4-FFF2-40B4-BE49-F238E27FC236}">
                      <a16:creationId xmlns:a16="http://schemas.microsoft.com/office/drawing/2014/main" id="{AAA9F147-D76E-6744-9CDC-ECDBB85344D9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手杖形箭头 29">
                  <a:extLst>
                    <a:ext uri="{FF2B5EF4-FFF2-40B4-BE49-F238E27FC236}">
                      <a16:creationId xmlns:a16="http://schemas.microsoft.com/office/drawing/2014/main" id="{6E1022B3-A42C-F94B-9239-7BC90A1B8242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FD3DE5F-3EB3-864A-9F14-8AFC79693C9D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A2F1906-BE06-B348-B928-52FF4415CA97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231C5ED-B17C-DC44-879C-0B847AB128B8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4241545-8471-8D42-9E8B-B95212C99642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CFC18F72-C013-474D-ACD2-F814F7F2C8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52B52F4-CB3E-5443-819B-E6A142184B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51891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、检测到微任务队列被清空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、取出宏任务队列中最高优先级的宏任务，准备执行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C253DE-831C-444B-A67A-40AC461806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2350" y="543565"/>
            <a:ext cx="1763525" cy="27179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9902F8-3C9B-6E49-BF10-0B782486B81C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E8107DA-F833-9B4C-8001-68A805FF3BE6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55EC013-88B7-1340-B05E-83DFB76C5561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88DE0339-3801-B745-9C29-4C4B502A7F37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41" name="手杖形箭头 40">
                  <a:extLst>
                    <a:ext uri="{FF2B5EF4-FFF2-40B4-BE49-F238E27FC236}">
                      <a16:creationId xmlns:a16="http://schemas.microsoft.com/office/drawing/2014/main" id="{7ABC1CA5-3169-2442-A083-CD8F43EF12E5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手杖形箭头 41">
                  <a:extLst>
                    <a:ext uri="{FF2B5EF4-FFF2-40B4-BE49-F238E27FC236}">
                      <a16:creationId xmlns:a16="http://schemas.microsoft.com/office/drawing/2014/main" id="{6B0818E0-8584-7448-8D73-97C109331588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C205109-59D9-4A40-87F5-C60E85629AF0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608E09F-D2D8-5444-9181-4A435AE4C132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F2D015A-8174-A94B-AE37-7E0A904A3523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3C96917-77FA-9244-85C3-4176E2A8CCD5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FC67EE90-579F-8B48-ABDE-94B91FCAB6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8565" y="713865"/>
            <a:ext cx="2120185" cy="343966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BC4F595-27DE-DC49-A0DA-3910A7D47A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8566" y="3908640"/>
            <a:ext cx="2120185" cy="84371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1597B59-A393-9A4B-AF63-6466AD1009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9923" y="3908640"/>
            <a:ext cx="2120185" cy="843710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0A82FF20-278B-0847-BCC1-65307E9E7011}"/>
              </a:ext>
            </a:extLst>
          </p:cNvPr>
          <p:cNvSpPr/>
          <p:nvPr/>
        </p:nvSpPr>
        <p:spPr>
          <a:xfrm>
            <a:off x="9997810" y="5100128"/>
            <a:ext cx="1563248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setInterval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倒计时到达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setInterval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推送到宏任务队列里</a:t>
            </a:r>
          </a:p>
        </p:txBody>
      </p:sp>
    </p:spTree>
    <p:extLst>
      <p:ext uri="{BB962C8B-B14F-4D97-AF65-F5344CB8AC3E}">
        <p14:creationId xmlns:p14="http://schemas.microsoft.com/office/powerpoint/2010/main" val="43429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4336 -0.0180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97" y="-101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0078 -0.4692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D21E0591-D461-804D-9C72-46721BDB3377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9F93624-11B7-FE42-8C63-5DEA6C2374FD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7F6D10A-900C-EC41-B5CC-2025073E5777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8AC47F66-49F7-3B41-9D13-106BF2EF1FC2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9" name="手杖形箭头 28">
                  <a:extLst>
                    <a:ext uri="{FF2B5EF4-FFF2-40B4-BE49-F238E27FC236}">
                      <a16:creationId xmlns:a16="http://schemas.microsoft.com/office/drawing/2014/main" id="{789772F6-8094-EE47-8384-2D5280C68BCB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手杖形箭头 29">
                  <a:extLst>
                    <a:ext uri="{FF2B5EF4-FFF2-40B4-BE49-F238E27FC236}">
                      <a16:creationId xmlns:a16="http://schemas.microsoft.com/office/drawing/2014/main" id="{CFB3FE6F-0EC0-554E-8B0C-7A5ECC145A08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497E46-04A7-754A-8F44-4F2C298CB687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C1C04B-E43F-744A-902F-FE8912279BF6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87B979D-A70A-4645-8479-3A50B06FA3B0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E06BB65-1AD9-A842-89DF-4E6D97AA807F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0A029637-92C9-B846-85E4-BE99BCB78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923" y="3908640"/>
            <a:ext cx="2120185" cy="8437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、执行宏任务中的代码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020" y="542800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23678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、检测微任务队列是否为空？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、微任务队列为空，取出下一个宏任务准备执行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42800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0B0AD299-B764-C84A-97AD-4D907FCA257D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92BDD60-990E-E643-8FAC-68E9F2CFBEF4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C4104C5-924D-E44E-93D0-42DA65B6DF58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44CE5CAA-EDAF-E94B-BB76-11807CB767EB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1" name="手杖形箭头 30">
                  <a:extLst>
                    <a:ext uri="{FF2B5EF4-FFF2-40B4-BE49-F238E27FC236}">
                      <a16:creationId xmlns:a16="http://schemas.microsoft.com/office/drawing/2014/main" id="{F879BACD-3FE8-3F46-B180-1BFD5A7FD979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手杖形箭头 31">
                  <a:extLst>
                    <a:ext uri="{FF2B5EF4-FFF2-40B4-BE49-F238E27FC236}">
                      <a16:creationId xmlns:a16="http://schemas.microsoft.com/office/drawing/2014/main" id="{834396F0-F59C-3742-85F9-D77B0FF65CC4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51FBAC4-5FC7-824A-8366-D125131DF383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1CC43BF-CFD1-0A4D-BF2C-783D25DF2046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04EA974-3413-E54C-B0C9-DB31C84218C1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D8C0E1-6C39-CB4B-BCAE-43191F72D75D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3894A38A-DABB-7D4D-B80F-718D8BE8D2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9923" y="3908640"/>
            <a:ext cx="2120185" cy="84371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2DBDFB9-E7DB-3C40-B74C-6963009536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4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-0.42696 -0.0164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4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F1A3FCE-6625-4F4B-8DB0-8E82B565AA3A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EB1D2E3-629A-7845-93A3-8775F8E9D5ED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2E400A8-FBD8-594B-9BED-B4971583B098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872D9D5-EA9A-DB4A-8E3B-A490B32AB615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9075C2ED-409D-0948-AEB0-294B51ABA4EF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2D360424-3AF8-4142-BEC5-959E9F55B4F3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4B858F4-08CA-594B-95BB-BB418EF4E080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4B98ABE-EC76-DA42-BDA9-1FC1FDD339B7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D10D002-2DCF-7745-BFCA-7EC1DCF12132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C0DAE41-7344-A740-B000-ADEB3A932FEF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B2466054-5438-B440-B4E0-CD5F16EB8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923" y="3908640"/>
            <a:ext cx="2120185" cy="8437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、执行宏任务中的代码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268187C-D10B-DC4E-86C5-ED61162825AD}"/>
              </a:ext>
            </a:extLst>
          </p:cNvPr>
          <p:cNvSpPr/>
          <p:nvPr/>
        </p:nvSpPr>
        <p:spPr>
          <a:xfrm flipV="1">
            <a:off x="4736209" y="609644"/>
            <a:ext cx="1673857" cy="1051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09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355E331-9C5F-B448-9E29-1245B3A9D984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CAEA707-898A-3145-B5BC-14B64FFDC6CA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502339E-D0F2-8A44-8B38-4DD70E5920FD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9421674D-DAF5-5147-8C3A-AC54BBF2E276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7" name="手杖形箭头 26">
                  <a:extLst>
                    <a:ext uri="{FF2B5EF4-FFF2-40B4-BE49-F238E27FC236}">
                      <a16:creationId xmlns:a16="http://schemas.microsoft.com/office/drawing/2014/main" id="{F4E6E590-40CD-6446-A0C0-E5D1BF8671A3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435EECA5-DE25-AB4C-A85C-F9701E3268D3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E2A8F7B-5A90-444D-99DA-64744C017E3B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CC955D1-BF1D-8746-A39B-82FA113B5380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A0D3C5-B032-B04F-9C0F-8535F2A9E0ED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C409AE2-842F-1E41-BB33-AFBBA926951A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46759" y="1729686"/>
            <a:ext cx="3692117" cy="7513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5745" y="1837522"/>
            <a:ext cx="2058189" cy="43423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AE1B67B-D121-A24F-9A27-13B110A425E8}"/>
              </a:ext>
            </a:extLst>
          </p:cNvPr>
          <p:cNvSpPr/>
          <p:nvPr/>
        </p:nvSpPr>
        <p:spPr>
          <a:xfrm>
            <a:off x="5536396" y="5522016"/>
            <a:ext cx="2781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放到浏览器计时器线程里跑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4F215F5-317B-F54E-A87A-801C3205C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1415" y="700821"/>
            <a:ext cx="2059677" cy="5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69232 0.3208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401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91485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、将微任务放入微任务队列中，等待下一次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EventLoop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268187C-D10B-DC4E-86C5-ED61162825AD}"/>
              </a:ext>
            </a:extLst>
          </p:cNvPr>
          <p:cNvSpPr/>
          <p:nvPr/>
        </p:nvSpPr>
        <p:spPr>
          <a:xfrm flipV="1">
            <a:off x="4736209" y="688438"/>
            <a:ext cx="1987996" cy="2372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6209" y="673125"/>
            <a:ext cx="1987996" cy="258755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D1D3281E-DE26-6C45-B88B-5502DC621925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F5E15E7-6A69-2740-92D1-C3956133A5FD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B8323DB-8ACA-AF47-AC7E-D37F7B282282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487BE010-428A-A643-B9CC-AEAD57E738DC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3" name="手杖形箭头 32">
                  <a:extLst>
                    <a:ext uri="{FF2B5EF4-FFF2-40B4-BE49-F238E27FC236}">
                      <a16:creationId xmlns:a16="http://schemas.microsoft.com/office/drawing/2014/main" id="{50348CFD-1EDD-7B47-956B-BD97365F235F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3FE0BF64-ECD8-9A42-9BC5-34E4800466B3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D282958-F413-A243-A5FE-AEFB87AC92EA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57F34F5-F884-484B-BDCC-D1FA1B579B41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40DC595-F334-1E4F-9477-2A75C9FAEEC8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57D746C-3F31-524B-8063-FD205D6E0CD0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36F1366E-2A23-4D4F-A710-BEE0D70A9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923" y="3908640"/>
            <a:ext cx="2120185" cy="8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3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20873 -0.002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91485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、将微任务放入微任务队列中，等待下一次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EventLoop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268187C-D10B-DC4E-86C5-ED61162825AD}"/>
              </a:ext>
            </a:extLst>
          </p:cNvPr>
          <p:cNvSpPr/>
          <p:nvPr/>
        </p:nvSpPr>
        <p:spPr>
          <a:xfrm flipV="1">
            <a:off x="4719377" y="895088"/>
            <a:ext cx="1987996" cy="2098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0783" y="649020"/>
            <a:ext cx="1987996" cy="258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5D7BBD-FA16-AE4D-B791-DD98810E0B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1494" y="877218"/>
            <a:ext cx="1995879" cy="245550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730D9708-8FED-9A4B-AB99-DF1CFBA333DD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465079-0F93-FB41-8F93-B4F7F56C88DF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E3DC328-C76D-AA47-A4E6-31AD1B112049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819FF50-60B3-E249-99CA-21929FFBB758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B92B5555-0887-564A-B71A-939AF14F1F29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9A3CFA52-A4F3-B44F-BED0-A1A763E2B163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1E07342-ECA5-004B-B5A0-27533A598872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50CA85C-AB14-CC48-826C-0D3A4CDD32F8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B3D3461-C368-E140-B592-D312B06A5F93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EDB599F-AA5E-7D44-851F-289F9111A7EC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BC4F7B7D-8E61-2944-8915-C712F3462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923" y="3908640"/>
            <a:ext cx="2120185" cy="8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9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21042 0.0152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91485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、将微任务放入微任务队列中，等待下一次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EventLoop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268187C-D10B-DC4E-86C5-ED61162825AD}"/>
              </a:ext>
            </a:extLst>
          </p:cNvPr>
          <p:cNvSpPr/>
          <p:nvPr/>
        </p:nvSpPr>
        <p:spPr>
          <a:xfrm flipV="1">
            <a:off x="4732278" y="1098400"/>
            <a:ext cx="1987996" cy="2098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0783" y="649020"/>
            <a:ext cx="1987996" cy="258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5D7BBD-FA16-AE4D-B791-DD98810E0B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2900" y="975625"/>
            <a:ext cx="1995879" cy="2455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23147" y="1092038"/>
            <a:ext cx="1997128" cy="235726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29F2C591-F660-2540-AEF5-1A0BB05CD397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E4CD975-0E67-FD45-BE87-7EB072E5118E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075346D-DF69-8942-B068-460644A107CF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F4517F15-09E8-B54E-930C-7035234574E3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9AA070B0-E593-B143-AA4C-8E863CFB4DB8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BAD8FF44-ECC6-EE4C-8C78-95CC5E6AF9CB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1768A1B-92A4-F642-8075-4347E1A7D741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A06275D-AB48-BB43-9B5E-6FE2CDE6F39E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C1A3780-951E-084F-A42C-6E7C1BC794CC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926FAD7-3D85-9F47-BD0E-C03953B6C811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F16F8722-ADEB-1C43-BB4C-652480817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923" y="3908640"/>
            <a:ext cx="2120185" cy="8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0.20951 0.032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661306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、宏任务执行完毕。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、检测微任务队列中是否存在微任务？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、取出一个微任务，准备执行。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0783" y="649020"/>
            <a:ext cx="1987996" cy="258755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13475ACC-5A3D-4242-9BE8-8465A8AA9E2F}"/>
              </a:ext>
            </a:extLst>
          </p:cNvPr>
          <p:cNvGrpSpPr/>
          <p:nvPr/>
        </p:nvGrpSpPr>
        <p:grpSpPr>
          <a:xfrm>
            <a:off x="7272900" y="975625"/>
            <a:ext cx="2005011" cy="554592"/>
            <a:chOff x="7272900" y="975625"/>
            <a:chExt cx="2005011" cy="554592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E5D7BBD-FA16-AE4D-B791-DD98810E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72900" y="975625"/>
              <a:ext cx="1995879" cy="24555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19A2E4B-00EF-F64A-9580-8D5823417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280783" y="1294491"/>
              <a:ext cx="1997128" cy="235726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3E39055-2012-3449-968A-7D964FE7345B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98B8E02-DB95-694D-B232-1CF3CAC435AE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4BECAA5-6C29-9F4D-9B70-BF96A26CA5EF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FF338B6C-A7CE-CE44-9850-D55EAE64BB35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DCCB5F8E-0418-0449-A85A-E908B3EB97F3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手杖形箭头 35">
                  <a:extLst>
                    <a:ext uri="{FF2B5EF4-FFF2-40B4-BE49-F238E27FC236}">
                      <a16:creationId xmlns:a16="http://schemas.microsoft.com/office/drawing/2014/main" id="{E453C378-1605-EE45-A492-5916484EA3DD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2B44A88-D946-7E48-8FF4-CF1363074026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0FDA1DF-C060-AD48-99C1-74D238F7F0BE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73B996A-C69E-C049-94DE-813704EC48E5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14601A0-70A8-9B4C-BCDE-470CDF31E049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667E8F1F-CB21-DF42-AC53-EB92F6E3C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923" y="3908640"/>
            <a:ext cx="2120185" cy="8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0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21302 -0.0115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0.00065 -0.0449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3000" y="526280"/>
            <a:ext cx="1987996" cy="258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5D7BBD-FA16-AE4D-B791-DD98810E0B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9136" y="655658"/>
            <a:ext cx="1995879" cy="2455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7019" y="974524"/>
            <a:ext cx="1997128" cy="2357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16D8DE-9D4C-4F40-AE87-515610E47A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51195"/>
            <a:ext cx="2438400" cy="147996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2A378842-1680-7D48-AB61-4455A6DBC246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D29766A-C64D-BB44-A5D2-258D66003AEB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612F922-BFB4-494C-A317-32D5F4D45919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3FD447F4-A40E-3447-916B-4492E026DAE5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2A8440C6-CC45-D442-B306-8A476035E7DC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72780537-F0F2-1F49-B651-03F2D7F15EB8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C2A1A41-CE40-B443-84C5-895687873343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6A905A6-81E4-AB47-A901-A4408B559A9D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65FA2E8-1342-D149-BD39-C35A49FEBE93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4AD24A4-15FC-6248-81AE-20927E698BEE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C5EA014D-401B-0745-BAA5-3C87B3E7DC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9923" y="3908640"/>
            <a:ext cx="2120185" cy="8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097049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3000" y="526280"/>
            <a:ext cx="1987996" cy="258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5D7BBD-FA16-AE4D-B791-DD98810E0B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9136" y="655658"/>
            <a:ext cx="1995879" cy="2455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7019" y="974524"/>
            <a:ext cx="1997128" cy="2357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16D8DE-9D4C-4F40-AE87-515610E47A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51195"/>
            <a:ext cx="2438400" cy="1479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F14E0C1-1BFE-6D40-A1F4-08523087A8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6493760"/>
            <a:ext cx="2438400" cy="184835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CFDE8D7B-8299-704C-8ED8-A9E4FA13052B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A0BD41A-E75D-6746-BECA-1C7D3315D373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2B42142-460F-7F42-83A0-94B4D2C95FCB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84930B60-9E4A-4448-8C11-73D2F1B79E0A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4" name="手杖形箭头 33">
                  <a:extLst>
                    <a:ext uri="{FF2B5EF4-FFF2-40B4-BE49-F238E27FC236}">
                      <a16:creationId xmlns:a16="http://schemas.microsoft.com/office/drawing/2014/main" id="{D22E346C-C5FB-344A-96F8-54FB289D25C7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EE4EF782-E1FF-8041-9323-8D5A114C6381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7111CA7-6A82-0D43-A3D0-432AEB0453A1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0F199E9-E781-FC4B-BEBF-7A3897DDF6E4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0139532-4B51-D746-AAA4-2086D714DD5A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EFB3585-346E-EC4A-A373-E88F0679A5D5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BC85E907-92BE-1E44-9199-4E4B68EA70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9923" y="3908640"/>
            <a:ext cx="2120185" cy="8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6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-0.21184 -0.0187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00079 -0.0458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097049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6217" y="649020"/>
            <a:ext cx="1997128" cy="2357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16D8DE-9D4C-4F40-AE87-515610E47A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51195"/>
            <a:ext cx="2438400" cy="14799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0506D60-7720-CF4A-8F07-A0CDC51D02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493760"/>
            <a:ext cx="2438400" cy="1848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66D8C9E-95CF-1240-A6CB-AEFE9F2F69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675435"/>
            <a:ext cx="2438399" cy="14176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D271AB-9F4D-7C45-A157-0EC0721E506D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5F8914A-B780-A742-8E30-53E3315B2C1F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23F4C87-B1D1-1C43-B8CA-B5D550BD9269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582ECC41-6BB4-5840-B68F-B080EB878BB0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9535ED0C-9394-C744-8105-7A99A1E7F5D8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手杖形箭头 35">
                  <a:extLst>
                    <a:ext uri="{FF2B5EF4-FFF2-40B4-BE49-F238E27FC236}">
                      <a16:creationId xmlns:a16="http://schemas.microsoft.com/office/drawing/2014/main" id="{83CD2862-85CD-A44B-AF3B-EF114F0F24BE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EDE6E7B-56E5-6747-B591-C6F58FAE9FB0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4486A34-A400-5747-AE84-A4FEB6EB6B45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0540703-1F7A-114E-B6FB-E27CB5C69480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3AA57B5-BF09-CF46-A95C-9D0B65E3D263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DD31BF75-348E-E240-9C21-91529A03E6B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9923" y="3908640"/>
            <a:ext cx="2120185" cy="84371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AD99969-050D-3043-B5CD-74C48A43E05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9922" y="3908640"/>
            <a:ext cx="2120185" cy="84371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03D96770-F92C-C141-B636-647908027760}"/>
              </a:ext>
            </a:extLst>
          </p:cNvPr>
          <p:cNvSpPr/>
          <p:nvPr/>
        </p:nvSpPr>
        <p:spPr>
          <a:xfrm>
            <a:off x="9997810" y="5100128"/>
            <a:ext cx="1563248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setInterval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倒计时到达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setInterval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推送到宏任务队列里</a:t>
            </a:r>
          </a:p>
        </p:txBody>
      </p:sp>
    </p:spTree>
    <p:extLst>
      <p:ext uri="{BB962C8B-B14F-4D97-AF65-F5344CB8AC3E}">
        <p14:creationId xmlns:p14="http://schemas.microsoft.com/office/powerpoint/2010/main" val="39768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21407 -0.0162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3" y="-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0169 -0.4773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789820" cy="16158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、微任务队列被清空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、检测宏任务队列中是否存在宏任务？是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、检测宏任务队列中是否有符合执行条件的宏任务？没有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、检测微任务队列中是否存在微任务？没有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、检测宏任务队列中是否存在宏任务？是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、检测宏任务队列中是否有符合执行条件的宏任务？有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、取出宏任务，准备执行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、执行宏任务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setInterval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、发现微任务，将微任务放入微任务队列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65549" y="561601"/>
            <a:ext cx="1997128" cy="2357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16D8DE-9D4C-4F40-AE87-515610E47A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51195"/>
            <a:ext cx="2438400" cy="14799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0506D60-7720-CF4A-8F07-A0CDC51D02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493760"/>
            <a:ext cx="2438400" cy="1848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66D8C9E-95CF-1240-A6CB-AEFE9F2F69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675435"/>
            <a:ext cx="2438399" cy="1417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9B6586-6CFF-7442-ABC3-A74771206F4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25562" y="4918526"/>
            <a:ext cx="2785277" cy="664304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7441089E-50B4-4D4E-97A6-2D5314C0401B}"/>
              </a:ext>
            </a:extLst>
          </p:cNvPr>
          <p:cNvGrpSpPr/>
          <p:nvPr/>
        </p:nvGrpSpPr>
        <p:grpSpPr>
          <a:xfrm>
            <a:off x="9878566" y="3510192"/>
            <a:ext cx="2046210" cy="3117352"/>
            <a:chOff x="9909197" y="3577911"/>
            <a:chExt cx="2046210" cy="311735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E1C6ED9-1FE1-5B4E-BEEC-3E11EA368E0A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AD7CDB2-EA8F-814D-B383-063FA62CC880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E7AC8454-843A-5F48-9172-2404C0C1CF12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35" name="手杖形箭头 34">
                  <a:extLst>
                    <a:ext uri="{FF2B5EF4-FFF2-40B4-BE49-F238E27FC236}">
                      <a16:creationId xmlns:a16="http://schemas.microsoft.com/office/drawing/2014/main" id="{C930EE73-D2FE-1240-BD71-EACCA50910BD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手杖形箭头 35">
                  <a:extLst>
                    <a:ext uri="{FF2B5EF4-FFF2-40B4-BE49-F238E27FC236}">
                      <a16:creationId xmlns:a16="http://schemas.microsoft.com/office/drawing/2014/main" id="{9F471099-B185-6A48-8C2B-284767F2D5AD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ABBF44F-7D42-844A-91FC-1FD45971F525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3F58597-501B-7843-BE1E-4E07C1B6E5E6}"/>
              </a:ext>
            </a:extLst>
          </p:cNvPr>
          <p:cNvGrpSpPr/>
          <p:nvPr/>
        </p:nvGrpSpPr>
        <p:grpSpPr>
          <a:xfrm>
            <a:off x="9878566" y="283413"/>
            <a:ext cx="2046210" cy="2928958"/>
            <a:chOff x="9909197" y="351132"/>
            <a:chExt cx="2046210" cy="292895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0CD549A-C669-D14D-BA66-6DACB7B97A5E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8135AD6-7440-FC41-B67A-F55DF0F428D3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B12FC175-F373-1B42-B9B6-FCA5673487F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9922" y="3908640"/>
            <a:ext cx="2120185" cy="843710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27185AA8-8E1A-514A-8D91-04BBD70CC990}"/>
              </a:ext>
            </a:extLst>
          </p:cNvPr>
          <p:cNvSpPr/>
          <p:nvPr/>
        </p:nvSpPr>
        <p:spPr>
          <a:xfrm>
            <a:off x="9997810" y="5100128"/>
            <a:ext cx="1563248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setInterval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倒计时到达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setInterval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推送到宏任务队列里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5E92D2F-8E22-5E46-AEA0-9973AD5ED03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41578" y="701154"/>
            <a:ext cx="2120185" cy="8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9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355E331-9C5F-B448-9E29-1245B3A9D984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CAEA707-898A-3145-B5BC-14B64FFDC6CA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502339E-D0F2-8A44-8B38-4DD70E5920FD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9421674D-DAF5-5147-8C3A-AC54BBF2E276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7" name="手杖形箭头 26">
                  <a:extLst>
                    <a:ext uri="{FF2B5EF4-FFF2-40B4-BE49-F238E27FC236}">
                      <a16:creationId xmlns:a16="http://schemas.microsoft.com/office/drawing/2014/main" id="{F4E6E590-40CD-6446-A0C0-E5D1BF8671A3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435EECA5-DE25-AB4C-A85C-F9701E3268D3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E2A8F7B-5A90-444D-99DA-64744C017E3B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CC955D1-BF1D-8746-A39B-82FA113B5380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A0D3C5-B032-B04F-9C0F-8535F2A9E0ED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C409AE2-842F-1E41-BB33-AFBBA926951A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3959088"/>
            <a:ext cx="2058189" cy="43423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AE1B67B-D121-A24F-9A27-13B110A425E8}"/>
              </a:ext>
            </a:extLst>
          </p:cNvPr>
          <p:cNvSpPr/>
          <p:nvPr/>
        </p:nvSpPr>
        <p:spPr>
          <a:xfrm>
            <a:off x="5584819" y="5544034"/>
            <a:ext cx="269176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放到浏览器计时器线程里跑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4F215F5-317B-F54E-A87A-801C3205C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1415" y="700821"/>
            <a:ext cx="2059677" cy="56269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5BDC888B-3160-504D-B42C-95B3A4EF045C}"/>
              </a:ext>
            </a:extLst>
          </p:cNvPr>
          <p:cNvSpPr/>
          <p:nvPr/>
        </p:nvSpPr>
        <p:spPr>
          <a:xfrm>
            <a:off x="307521" y="2490441"/>
            <a:ext cx="2397314" cy="37425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0457C20-C7CB-0847-B418-5E303D53F4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277" y="2497331"/>
            <a:ext cx="2046210" cy="36047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56CE7FB-4787-AD48-8E7D-9E793A0ED36F}"/>
              </a:ext>
            </a:extLst>
          </p:cNvPr>
          <p:cNvSpPr/>
          <p:nvPr/>
        </p:nvSpPr>
        <p:spPr>
          <a:xfrm>
            <a:off x="9991343" y="5705637"/>
            <a:ext cx="1881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计时器线程中的</a:t>
            </a:r>
            <a:r>
              <a:rPr lang="en-US" altLang="zh-CN" sz="1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已达到执行时间，将它推入宏任务队列</a:t>
            </a:r>
            <a:endParaRPr lang="en-US" altLang="zh-CN" sz="1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91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013 -0.4118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7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0.76133 0.2185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355E331-9C5F-B448-9E29-1245B3A9D984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CAEA707-898A-3145-B5BC-14B64FFDC6CA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502339E-D0F2-8A44-8B38-4DD70E5920FD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9421674D-DAF5-5147-8C3A-AC54BBF2E276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7" name="手杖形箭头 26">
                  <a:extLst>
                    <a:ext uri="{FF2B5EF4-FFF2-40B4-BE49-F238E27FC236}">
                      <a16:creationId xmlns:a16="http://schemas.microsoft.com/office/drawing/2014/main" id="{F4E6E590-40CD-6446-A0C0-E5D1BF8671A3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435EECA5-DE25-AB4C-A85C-F9701E3268D3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E2A8F7B-5A90-444D-99DA-64744C017E3B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CC955D1-BF1D-8746-A39B-82FA113B5380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A0D3C5-B032-B04F-9C0F-8535F2A9E0ED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C409AE2-842F-1E41-BB33-AFBBA926951A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153758"/>
            <a:ext cx="2058189" cy="43423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AE1B67B-D121-A24F-9A27-13B110A425E8}"/>
              </a:ext>
            </a:extLst>
          </p:cNvPr>
          <p:cNvSpPr/>
          <p:nvPr/>
        </p:nvSpPr>
        <p:spPr>
          <a:xfrm>
            <a:off x="5584819" y="5544034"/>
            <a:ext cx="269176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放到浏览器计时器线程里跑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4F215F5-317B-F54E-A87A-801C3205C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1415" y="700821"/>
            <a:ext cx="2059677" cy="56269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0457C20-C7CB-0847-B418-5E303D53F4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1176" y="4039755"/>
            <a:ext cx="2046210" cy="36047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56CE7FB-4787-AD48-8E7D-9E793A0ED36F}"/>
              </a:ext>
            </a:extLst>
          </p:cNvPr>
          <p:cNvSpPr/>
          <p:nvPr/>
        </p:nvSpPr>
        <p:spPr>
          <a:xfrm>
            <a:off x="9991343" y="5705637"/>
            <a:ext cx="1881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计时器线程中的</a:t>
            </a:r>
            <a:r>
              <a:rPr lang="en-US" altLang="zh-CN" sz="1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setTimeout</a:t>
            </a:r>
            <a:r>
              <a:rPr lang="zh-CN" altLang="en-US" sz="1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已达到执行时间，将它推入宏任务队列</a:t>
            </a:r>
            <a:endParaRPr lang="en-US" altLang="zh-CN" sz="1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5BF6007-C21A-9841-BCDD-F42119A92BAF}"/>
              </a:ext>
            </a:extLst>
          </p:cNvPr>
          <p:cNvSpPr/>
          <p:nvPr/>
        </p:nvSpPr>
        <p:spPr>
          <a:xfrm>
            <a:off x="362024" y="2861316"/>
            <a:ext cx="2457910" cy="6375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C00DBA5-B84F-8B43-A000-27DAAA5B2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859" y="2907118"/>
            <a:ext cx="2042623" cy="5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0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52955 -0.229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-11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0.0013 -0.3446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355E331-9C5F-B448-9E29-1245B3A9D984}"/>
              </a:ext>
            </a:extLst>
          </p:cNvPr>
          <p:cNvGrpSpPr/>
          <p:nvPr/>
        </p:nvGrpSpPr>
        <p:grpSpPr>
          <a:xfrm>
            <a:off x="9909197" y="3577911"/>
            <a:ext cx="2046210" cy="3117352"/>
            <a:chOff x="9909197" y="3577911"/>
            <a:chExt cx="2046210" cy="311735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CAEA707-898A-3145-B5BC-14B64FFDC6CA}"/>
                </a:ext>
              </a:extLst>
            </p:cNvPr>
            <p:cNvGrpSpPr/>
            <p:nvPr/>
          </p:nvGrpSpPr>
          <p:grpSpPr>
            <a:xfrm>
              <a:off x="9909197" y="3577911"/>
              <a:ext cx="2046210" cy="3117352"/>
              <a:chOff x="9909197" y="3577911"/>
              <a:chExt cx="2046210" cy="311735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502339E-D0F2-8A44-8B38-4DD70E5920FD}"/>
                  </a:ext>
                </a:extLst>
              </p:cNvPr>
              <p:cNvSpPr/>
              <p:nvPr/>
            </p:nvSpPr>
            <p:spPr>
              <a:xfrm>
                <a:off x="9909197" y="3577911"/>
                <a:ext cx="2046210" cy="3117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9421674D-DAF5-5147-8C3A-AC54BBF2E276}"/>
                  </a:ext>
                </a:extLst>
              </p:cNvPr>
              <p:cNvGrpSpPr/>
              <p:nvPr/>
            </p:nvGrpSpPr>
            <p:grpSpPr>
              <a:xfrm>
                <a:off x="11591689" y="4944492"/>
                <a:ext cx="363718" cy="599542"/>
                <a:chOff x="8380657" y="5352012"/>
                <a:chExt cx="572888" cy="944330"/>
              </a:xfrm>
            </p:grpSpPr>
            <p:sp>
              <p:nvSpPr>
                <p:cNvPr id="27" name="手杖形箭头 26">
                  <a:extLst>
                    <a:ext uri="{FF2B5EF4-FFF2-40B4-BE49-F238E27FC236}">
                      <a16:creationId xmlns:a16="http://schemas.microsoft.com/office/drawing/2014/main" id="{F4E6E590-40CD-6446-A0C0-E5D1BF8671A3}"/>
                    </a:ext>
                  </a:extLst>
                </p:cNvPr>
                <p:cNvSpPr/>
                <p:nvPr/>
              </p:nvSpPr>
              <p:spPr>
                <a:xfrm>
                  <a:off x="8435486" y="5352012"/>
                  <a:ext cx="518059" cy="512718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手杖形箭头 27">
                  <a:extLst>
                    <a:ext uri="{FF2B5EF4-FFF2-40B4-BE49-F238E27FC236}">
                      <a16:creationId xmlns:a16="http://schemas.microsoft.com/office/drawing/2014/main" id="{435EECA5-DE25-AB4C-A85C-F9701E3268D3}"/>
                    </a:ext>
                  </a:extLst>
                </p:cNvPr>
                <p:cNvSpPr/>
                <p:nvPr/>
              </p:nvSpPr>
              <p:spPr>
                <a:xfrm rot="10800000">
                  <a:off x="8380657" y="5783625"/>
                  <a:ext cx="518058" cy="512717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E2A8F7B-5A90-444D-99DA-64744C017E3B}"/>
                </a:ext>
              </a:extLst>
            </p:cNvPr>
            <p:cNvSpPr txBox="1"/>
            <p:nvPr/>
          </p:nvSpPr>
          <p:spPr>
            <a:xfrm>
              <a:off x="10541305" y="35816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浏览器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计时器线程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CC955D1-BF1D-8746-A39B-82FA113B5380}"/>
              </a:ext>
            </a:extLst>
          </p:cNvPr>
          <p:cNvGrpSpPr/>
          <p:nvPr/>
        </p:nvGrpSpPr>
        <p:grpSpPr>
          <a:xfrm>
            <a:off x="9909197" y="351132"/>
            <a:ext cx="2046210" cy="2928958"/>
            <a:chOff x="9909197" y="351132"/>
            <a:chExt cx="2046210" cy="292895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A0D3C5-B032-B04F-9C0F-8535F2A9E0ED}"/>
                </a:ext>
              </a:extLst>
            </p:cNvPr>
            <p:cNvSpPr/>
            <p:nvPr/>
          </p:nvSpPr>
          <p:spPr>
            <a:xfrm>
              <a:off x="9909197" y="351132"/>
              <a:ext cx="2046210" cy="29289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C409AE2-842F-1E41-BB33-AFBBA926951A}"/>
                </a:ext>
              </a:extLst>
            </p:cNvPr>
            <p:cNvSpPr txBox="1"/>
            <p:nvPr/>
          </p:nvSpPr>
          <p:spPr>
            <a:xfrm>
              <a:off x="10390327" y="357770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</a:rPr>
                <a:t>宏任务队列</a:t>
              </a:r>
              <a:endParaRPr kumimoji="1" lang="en-US" altLang="zh-CN" sz="9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 err="1">
                  <a:solidFill>
                    <a:schemeClr val="bg1"/>
                  </a:solidFill>
                </a:rPr>
                <a:t>MacroTask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153758"/>
            <a:ext cx="2058189" cy="4342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4F215F5-317B-F54E-A87A-801C3205C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1415" y="700821"/>
            <a:ext cx="2059677" cy="56269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0457C20-C7CB-0847-B418-5E303D53F4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1176" y="1643009"/>
            <a:ext cx="2046210" cy="36047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C00DBA5-B84F-8B43-A000-27DAAA5B2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5270" y="1365647"/>
            <a:ext cx="2042623" cy="55472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3F474A97-E896-374C-8EEE-058C2A8863F4}"/>
              </a:ext>
            </a:extLst>
          </p:cNvPr>
          <p:cNvSpPr/>
          <p:nvPr/>
        </p:nvSpPr>
        <p:spPr>
          <a:xfrm>
            <a:off x="304608" y="3497975"/>
            <a:ext cx="1639425" cy="1534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39F275D-3DB6-A34A-914D-3FB200B46D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5067" y="593548"/>
            <a:ext cx="2110155" cy="24592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9FAD4CEB-2BA8-8F42-94C6-B498E0C67E3C}"/>
              </a:ext>
            </a:extLst>
          </p:cNvPr>
          <p:cNvSpPr/>
          <p:nvPr/>
        </p:nvSpPr>
        <p:spPr>
          <a:xfrm>
            <a:off x="5777981" y="5522016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执行同步任务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A38F664-40CD-3444-962A-7E9FC8C78D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0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745 0.4169 L 1.25E-6 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-2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3402</Words>
  <Application>Microsoft Macintosh PowerPoint</Application>
  <PresentationFormat>宽屏</PresentationFormat>
  <Paragraphs>817</Paragraphs>
  <Slides>67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618</cp:revision>
  <dcterms:created xsi:type="dcterms:W3CDTF">2019-04-21T11:59:09Z</dcterms:created>
  <dcterms:modified xsi:type="dcterms:W3CDTF">2019-05-16T13:11:05Z</dcterms:modified>
</cp:coreProperties>
</file>