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6" r:id="rId2"/>
    <p:sldId id="728" r:id="rId3"/>
    <p:sldId id="729" r:id="rId4"/>
    <p:sldId id="730" r:id="rId5"/>
    <p:sldId id="731" r:id="rId6"/>
    <p:sldId id="732" r:id="rId7"/>
    <p:sldId id="733" r:id="rId8"/>
    <p:sldId id="736" r:id="rId9"/>
    <p:sldId id="737" r:id="rId10"/>
    <p:sldId id="738" r:id="rId11"/>
    <p:sldId id="734" r:id="rId12"/>
    <p:sldId id="735" r:id="rId13"/>
    <p:sldId id="739" r:id="rId14"/>
    <p:sldId id="740" r:id="rId15"/>
    <p:sldId id="741" r:id="rId16"/>
    <p:sldId id="561" r:id="rId17"/>
    <p:sldId id="742" r:id="rId18"/>
    <p:sldId id="743" r:id="rId19"/>
    <p:sldId id="744" r:id="rId20"/>
    <p:sldId id="745" r:id="rId21"/>
    <p:sldId id="746" r:id="rId22"/>
    <p:sldId id="747" r:id="rId23"/>
    <p:sldId id="748" r:id="rId24"/>
    <p:sldId id="749" r:id="rId25"/>
    <p:sldId id="750" r:id="rId26"/>
    <p:sldId id="751" r:id="rId27"/>
    <p:sldId id="752" r:id="rId28"/>
    <p:sldId id="753" r:id="rId29"/>
    <p:sldId id="754" r:id="rId30"/>
    <p:sldId id="755" r:id="rId31"/>
    <p:sldId id="756" r:id="rId32"/>
    <p:sldId id="758" r:id="rId33"/>
    <p:sldId id="760" r:id="rId34"/>
    <p:sldId id="759" r:id="rId35"/>
    <p:sldId id="75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7" autoAdjust="0"/>
    <p:restoredTop sz="96851" autoAdjust="0"/>
  </p:normalViewPr>
  <p:slideViewPr>
    <p:cSldViewPr>
      <p:cViewPr>
        <p:scale>
          <a:sx n="85" d="100"/>
          <a:sy n="85" d="100"/>
        </p:scale>
        <p:origin x="4752" y="18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11/29/18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2018/11/29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2018/11/29</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2018/11/29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2018/11/29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2018/11/29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2018/11/29</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2018/11/29</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2018/11/29</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2018/11/29</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2018/11/29</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2018/11/29</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2018/11/29</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2018/11/29</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2007</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69756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030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spTree>
    <p:extLst>
      <p:ext uri="{BB962C8B-B14F-4D97-AF65-F5344CB8AC3E}">
        <p14:creationId xmlns:p14="http://schemas.microsoft.com/office/powerpoint/2010/main" val="13505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
        <p:nvSpPr>
          <p:cNvPr id="9" name="Rectangle 8"/>
          <p:cNvSpPr/>
          <p:nvPr/>
        </p:nvSpPr>
        <p:spPr>
          <a:xfrm>
            <a:off x="1435100" y="5000956"/>
            <a:ext cx="7175500" cy="523220"/>
          </a:xfrm>
          <a:prstGeom prst="rect">
            <a:avLst/>
          </a:prstGeom>
        </p:spPr>
        <p:txBody>
          <a:bodyPr wrap="square">
            <a:spAutoFit/>
          </a:bodyPr>
          <a:lstStyle/>
          <a:p>
            <a:r>
              <a:rPr lang="zh-CN" altLang="en-US" sz="2800" dirty="0" smtClean="0"/>
              <a:t>你觉得应该如何应对？</a:t>
            </a:r>
            <a:endParaRPr lang="en-US" sz="2800" dirty="0"/>
          </a:p>
        </p:txBody>
      </p:sp>
    </p:spTree>
    <p:extLst>
      <p:ext uri="{BB962C8B-B14F-4D97-AF65-F5344CB8AC3E}">
        <p14:creationId xmlns:p14="http://schemas.microsoft.com/office/powerpoint/2010/main" val="46157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15</a:t>
            </a:fld>
            <a:endParaRPr lang="zh-CN" altLang="en-US"/>
          </a:p>
        </p:txBody>
      </p:sp>
    </p:spTree>
    <p:extLst>
      <p:ext uri="{BB962C8B-B14F-4D97-AF65-F5344CB8AC3E}">
        <p14:creationId xmlns:p14="http://schemas.microsoft.com/office/powerpoint/2010/main" val="202292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16</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17</a:t>
            </a:fld>
            <a:endParaRPr lang="zh-CN" altLang="en-US"/>
          </a:p>
        </p:txBody>
      </p:sp>
    </p:spTree>
    <p:extLst>
      <p:ext uri="{BB962C8B-B14F-4D97-AF65-F5344CB8AC3E}">
        <p14:creationId xmlns:p14="http://schemas.microsoft.com/office/powerpoint/2010/main" val="2338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893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99833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b="1" dirty="0" smtClean="0"/>
              <a:t>Correctness</a:t>
            </a:r>
          </a:p>
          <a:p>
            <a:r>
              <a:rPr lang="en-US" dirty="0" err="1" smtClean="0"/>
              <a:t>Serializability</a:t>
            </a:r>
            <a:r>
              <a:rPr lang="en-US" dirty="0" smtClean="0"/>
              <a:t> </a:t>
            </a:r>
          </a:p>
          <a:p>
            <a:r>
              <a:rPr lang="en-US" dirty="0" smtClean="0"/>
              <a:t>Atomicity </a:t>
            </a:r>
          </a:p>
          <a:p>
            <a:r>
              <a:rPr lang="en-US" dirty="0" smtClean="0"/>
              <a:t>Persistence</a:t>
            </a:r>
          </a:p>
          <a:p>
            <a:endParaRPr lang="en-US" dirty="0"/>
          </a:p>
          <a:p>
            <a:r>
              <a:rPr lang="en-US" b="1" dirty="0" smtClean="0"/>
              <a:t>Availability</a:t>
            </a:r>
            <a:endParaRPr lang="en-US" b="1"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62165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34190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59495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116584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99414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spTree>
    <p:extLst>
      <p:ext uri="{BB962C8B-B14F-4D97-AF65-F5344CB8AC3E}">
        <p14:creationId xmlns:p14="http://schemas.microsoft.com/office/powerpoint/2010/main" val="846492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locks (no read locks—why</a:t>
            </a:r>
            <a:r>
              <a:rPr lang="en-US" altLang="zh-CN" dirty="0" smtClean="0"/>
              <a:t>?)</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1827087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Tree>
    <p:extLst>
      <p:ext uri="{BB962C8B-B14F-4D97-AF65-F5344CB8AC3E}">
        <p14:creationId xmlns:p14="http://schemas.microsoft.com/office/powerpoint/2010/main" val="52823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07798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34</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35</a:t>
            </a:fld>
            <a:endParaRPr lang="zh-CN" altLang="en-US"/>
          </a:p>
        </p:txBody>
      </p:sp>
    </p:spTree>
    <p:extLst>
      <p:ext uri="{BB962C8B-B14F-4D97-AF65-F5344CB8AC3E}">
        <p14:creationId xmlns:p14="http://schemas.microsoft.com/office/powerpoint/2010/main" val="77555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182983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spTree>
    <p:extLst>
      <p:ext uri="{BB962C8B-B14F-4D97-AF65-F5344CB8AC3E}">
        <p14:creationId xmlns:p14="http://schemas.microsoft.com/office/powerpoint/2010/main" val="4966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3766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52828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7137</TotalTime>
  <Words>1093</Words>
  <Application>Microsoft Macintosh PowerPoint</Application>
  <PresentationFormat>On-screen Show (4:3)</PresentationFormat>
  <Paragraphs>233</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Calibri</vt:lpstr>
      <vt:lpstr>Gill Sans MT</vt:lpstr>
      <vt:lpstr>Verdana</vt:lpstr>
      <vt:lpstr>Wingdings</vt:lpstr>
      <vt:lpstr>Wingdings 2</vt:lpstr>
      <vt:lpstr>华文中宋</vt:lpstr>
      <vt:lpstr>宋体</vt:lpstr>
      <vt:lpstr>Arial</vt:lpstr>
      <vt:lpstr>Solstice</vt:lpstr>
      <vt:lpstr>Distributed Database Systems</vt:lpstr>
      <vt:lpstr>Reliability</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1382</cp:revision>
  <dcterms:created xsi:type="dcterms:W3CDTF">2007-09-19T09:41:51Z</dcterms:created>
  <dcterms:modified xsi:type="dcterms:W3CDTF">2018-11-29T05:30:30Z</dcterms:modified>
</cp:coreProperties>
</file>