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 autoAdjust="0"/>
    <p:restoredTop sz="83694" autoAdjust="0"/>
  </p:normalViewPr>
  <p:slideViewPr>
    <p:cSldViewPr>
      <p:cViewPr>
        <p:scale>
          <a:sx n="75" d="100"/>
          <a:sy n="75" d="100"/>
        </p:scale>
        <p:origin x="235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BB7788-059C-E344-9B43-61DE1274DF12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8996-AD5F-EF4A-94CA-47A983759DD4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91D1-7236-804B-9702-1BEF2304338D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D120-5527-3E46-95BE-D95F4C8CF216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E3439C-F061-1948-B39A-769B9D867C8A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2F48A-1F8B-4540-8AC5-6879F57FCC6C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36F2A6-7A03-F54E-80C2-2147FBF6EF63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5F539-A550-384A-BAEF-09F74709E12C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F8DB00-0C42-3D48-A68E-EC594FA56AE5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BB6FC8-EEEE-5B4F-9391-2DC05CDCDBF8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C74FD-1CB9-B145-AB15-04CF6B231115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5DDFCF-03F4-CF47-BF85-B130AEB7FDCE}" type="datetime5">
              <a:rPr lang="zh-CN" altLang="en-US"/>
              <a:pPr>
                <a:defRPr/>
              </a:pPr>
              <a:t>2018/9/27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</a:t>
            </a:r>
            <a:r>
              <a:rPr lang="en-US" altLang="zh-CN" sz="2800"/>
              <a:t>, </a:t>
            </a:r>
            <a:r>
              <a:rPr lang="en-US" altLang="zh-CN" sz="2800" smtClean="0"/>
              <a:t>2018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Course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Project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Project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Kick-Off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609600" eaLnBrk="1" hangingPunct="1"/>
            <a:r>
              <a:rPr lang="en-US" altLang="zh-CN" sz="2800"/>
              <a:t>Read related materials and download then if necessary. Play with the demo systems.</a:t>
            </a:r>
          </a:p>
          <a:p>
            <a:pPr marL="692150" indent="-609600" eaLnBrk="1" hangingPunct="1"/>
            <a:r>
              <a:rPr lang="en-US" altLang="zh-CN" sz="2800"/>
              <a:t>Prepare your DDB project environment, and allocate project works and roles of members for your team. </a:t>
            </a:r>
          </a:p>
          <a:p>
            <a:pPr marL="692150" indent="-609600" eaLnBrk="1" hangingPunct="1"/>
            <a:r>
              <a:rPr lang="en-US" altLang="zh-CN" sz="2800"/>
              <a:t>Discuss your DDB user interface, two options:</a:t>
            </a:r>
          </a:p>
          <a:p>
            <a:pPr marL="936625" lvl="1" indent="-533400" eaLnBrk="1" hangingPunct="1"/>
            <a:r>
              <a:rPr lang="en-US" altLang="zh-CN" sz="2400"/>
              <a:t>Linear SQL command interface, or</a:t>
            </a:r>
          </a:p>
          <a:p>
            <a:pPr marL="936625" lvl="1" indent="-533400" eaLnBrk="1" hangingPunct="1"/>
            <a:r>
              <a:rPr lang="en-US" altLang="zh-CN" sz="2400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12913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the fragmentation strategy and associated commands or operations to be supported by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data dictionary and other important data structures such as internal representation for queries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P2P Architecture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DDBMS software  components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Components and their functions and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Distribution of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Communication protocol , choose of its supporting package, protocol commands etc.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36971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Oral report preparation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 a time schedule for the project</a:t>
            </a:r>
          </a:p>
          <a:p>
            <a:pPr eaLnBrk="1" hangingPunct="1"/>
            <a:r>
              <a:rPr lang="en-US" altLang="zh-CN" dirty="0"/>
              <a:t>Summarize your above works and prepare slides for oral report </a:t>
            </a:r>
          </a:p>
          <a:p>
            <a:pPr eaLnBrk="1" hangingPunct="1"/>
            <a:r>
              <a:rPr lang="en-US" altLang="zh-CN" sz="4800" dirty="0"/>
              <a:t>Make the slides ready to be presented at class!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Requirement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Font typeface="Wingdings 2" charset="2"/>
              <a:buNone/>
            </a:pPr>
            <a:r>
              <a:rPr lang="en-US" altLang="zh-CN"/>
              <a:t>Build an experimental DDBMS</a:t>
            </a:r>
          </a:p>
          <a:p>
            <a:pPr marL="609600" indent="-527050" eaLnBrk="1" hangingPunct="1">
              <a:buFontTx/>
              <a:buAutoNum type="arabicPeriod"/>
            </a:pPr>
            <a:r>
              <a:rPr lang="en-US" altLang="zh-CN"/>
              <a:t> Support of the creation of distributed database including </a:t>
            </a:r>
          </a:p>
          <a:p>
            <a:pPr marL="990600" lvl="1" indent="-587375" eaLnBrk="1" hangingPunct="1"/>
            <a:r>
              <a:rPr lang="en-US" altLang="zh-CN"/>
              <a:t>the creation of a named database, a table and data segmentation methods of</a:t>
            </a:r>
            <a:endParaRPr lang="fr-FR" altLang="zh-CN"/>
          </a:p>
          <a:p>
            <a:pPr marL="1371600" lvl="2" indent="-714375" eaLnBrk="1" hangingPunct="1"/>
            <a:r>
              <a:rPr lang="fr-FR" altLang="zh-CN"/>
              <a:t>Horizontal fragmentation</a:t>
            </a:r>
            <a:r>
              <a:rPr lang="zh-CN" altLang="fr-FR"/>
              <a:t>，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Vertical fragmentation, 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Hybrid fragmentation, optional</a:t>
            </a:r>
          </a:p>
          <a:p>
            <a:pPr marL="1371600" lvl="2" indent="-714375" eaLnBrk="1" hangingPunct="1"/>
            <a:r>
              <a:rPr lang="en-US" altLang="zh-CN"/>
              <a:t>Derived fragmentation, optional </a:t>
            </a:r>
          </a:p>
        </p:txBody>
      </p:sp>
    </p:spTree>
    <p:extLst>
      <p:ext uri="{BB962C8B-B14F-4D97-AF65-F5344CB8AC3E}">
        <p14:creationId xmlns:p14="http://schemas.microsoft.com/office/powerpoint/2010/main" val="1472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Loading of data from prepared files into database according to database schema definition, fragmentation and allocation scheme. </a:t>
            </a:r>
          </a:p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Support the SQL query </a:t>
            </a:r>
            <a:r>
              <a:rPr lang="en-US" altLang="zh-CN" i="1"/>
              <a:t>select…from …where….</a:t>
            </a:r>
            <a:r>
              <a:rPr lang="en-US" altLang="zh-CN"/>
              <a:t> statement with minimal features.</a:t>
            </a:r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User commands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createdb</a:t>
            </a:r>
            <a:r>
              <a:rPr lang="en-US" altLang="zh-CN" sz="2800"/>
              <a:t>  for the creation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dropdb</a:t>
            </a:r>
            <a:r>
              <a:rPr lang="en-US" altLang="zh-CN" sz="2800"/>
              <a:t>   fro the deletion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createTable</a:t>
            </a:r>
            <a:r>
              <a:rPr lang="en-US" altLang="zh-CN" sz="2800"/>
              <a:t> for creating a relational table including its fragmentation strategy such as horizontal, vertical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dropTable</a:t>
            </a:r>
            <a:r>
              <a:rPr lang="en-US" altLang="zh-CN" sz="2800"/>
              <a:t> for the deletion of a table from the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select … from … where…</a:t>
            </a:r>
            <a:r>
              <a:rPr lang="en-US" altLang="zh-CN" sz="2800"/>
              <a:t> for database query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insert</a:t>
            </a:r>
            <a:r>
              <a:rPr lang="en-US" altLang="zh-CN" sz="2800"/>
              <a:t> for adding a record to a table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delete</a:t>
            </a:r>
            <a:r>
              <a:rPr lang="en-US" altLang="zh-CN" sz="2800"/>
              <a:t> for deletion of a record from a table</a:t>
            </a:r>
          </a:p>
        </p:txBody>
      </p:sp>
    </p:spTree>
    <p:extLst>
      <p:ext uri="{BB962C8B-B14F-4D97-AF65-F5344CB8AC3E}">
        <p14:creationId xmlns:p14="http://schemas.microsoft.com/office/powerpoint/2010/main" val="2803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System Environment 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computers (sites) connected by a network. The architecture of the system must be P2P. </a:t>
            </a:r>
          </a:p>
          <a:p>
            <a:pPr eaLnBrk="1" hangingPunct="1"/>
            <a:r>
              <a:rPr lang="en-US" altLang="zh-CN"/>
              <a:t>The local DBMS can be any commercial product or open source software. </a:t>
            </a:r>
          </a:p>
          <a:p>
            <a:pPr eaLnBrk="1" hangingPunct="1"/>
            <a:r>
              <a:rPr lang="en-US" altLang="zh-CN"/>
              <a:t>The communication mechanism between sites can be socket, RPC, or others. </a:t>
            </a:r>
          </a:p>
          <a:p>
            <a:pPr eaLnBrk="1" hangingPunct="1"/>
            <a:r>
              <a:rPr lang="en-US" altLang="zh-CN"/>
              <a:t>The programming language for the DDBMS of the project is open </a:t>
            </a:r>
          </a:p>
        </p:txBody>
      </p:sp>
    </p:spTree>
    <p:extLst>
      <p:ext uri="{BB962C8B-B14F-4D97-AF65-F5344CB8AC3E}">
        <p14:creationId xmlns:p14="http://schemas.microsoft.com/office/powerpoint/2010/main" val="15760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Distributed Query Processing 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DDBMS of the project shall have the components for Query decomposition and localization, and Query optimization, such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optimization on initial general query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Query tree reduction using fragmentation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Network traffic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</a:t>
            </a:r>
            <a:r>
              <a:rPr lang="en-US" altLang="zh-CN">
                <a:solidFill>
                  <a:schemeClr val="hlink"/>
                </a:solidFill>
              </a:rPr>
              <a:t>Optimization effect must be presented on the screen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4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Report and Documentation 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Midterm oral report – Nov. </a:t>
            </a:r>
            <a:r>
              <a:rPr lang="en-US" altLang="zh-CN" dirty="0" smtClean="0"/>
              <a:t>8</a:t>
            </a:r>
          </a:p>
          <a:p>
            <a:pPr eaLnBrk="1" hangingPunct="1"/>
            <a:r>
              <a:rPr lang="en-US" altLang="zh-CN" dirty="0" smtClean="0"/>
              <a:t>Final 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</a:t>
            </a:r>
            <a:r>
              <a:rPr lang="en-US" altLang="zh-CN" dirty="0"/>
              <a:t>before the on-site evaluation of the DDBM. It shall include the details of the design and implementation of the </a:t>
            </a:r>
            <a:r>
              <a:rPr lang="en-US" altLang="zh-CN" dirty="0" smtClean="0"/>
              <a:t>DDBMS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Project Evaluation 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DDBMS implemented by every team shall be evaluated by a </a:t>
            </a:r>
            <a:r>
              <a:rPr lang="en-US" altLang="zh-CN" dirty="0">
                <a:solidFill>
                  <a:srgbClr val="FF0000"/>
                </a:solidFill>
              </a:rPr>
              <a:t>benchmark</a:t>
            </a:r>
            <a:r>
              <a:rPr lang="en-US" altLang="zh-CN" dirty="0"/>
              <a:t> of the course. </a:t>
            </a:r>
          </a:p>
        </p:txBody>
      </p:sp>
    </p:spTree>
    <p:extLst>
      <p:ext uri="{BB962C8B-B14F-4D97-AF65-F5344CB8AC3E}">
        <p14:creationId xmlns:p14="http://schemas.microsoft.com/office/powerpoint/2010/main" val="3592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What you should do now</a:t>
            </a:r>
            <a:br>
              <a:rPr lang="en-US" altLang="zh-CN"/>
            </a:br>
            <a:r>
              <a:rPr lang="en-US" altLang="zh-CN"/>
              <a:t>- </a:t>
            </a:r>
            <a:r>
              <a:rPr lang="en-US" altLang="zh-CN" sz="3600"/>
              <a:t>make design decision and prepare your oral report</a:t>
            </a:r>
          </a:p>
        </p:txBody>
      </p:sp>
      <p:sp>
        <p:nvSpPr>
          <p:cNvPr id="10244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892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3727</TotalTime>
  <Words>500</Words>
  <Application>Microsoft Macintosh PowerPoint</Application>
  <PresentationFormat>On-screen Show (4:3)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Verdana</vt:lpstr>
      <vt:lpstr>Wingdings 2</vt:lpstr>
      <vt:lpstr>华文中宋</vt:lpstr>
      <vt:lpstr>宋体</vt:lpstr>
      <vt:lpstr>Solstice</vt:lpstr>
      <vt:lpstr>Distributed Database Systems</vt:lpstr>
      <vt:lpstr>Requirement</vt:lpstr>
      <vt:lpstr>PowerPoint Presentation</vt:lpstr>
      <vt:lpstr>User commands</vt:lpstr>
      <vt:lpstr>System Environment </vt:lpstr>
      <vt:lpstr>Distributed Query Processing </vt:lpstr>
      <vt:lpstr>Report and Documentation </vt:lpstr>
      <vt:lpstr>Project Evaluation </vt:lpstr>
      <vt:lpstr>What you should do now - make design decision and prepare your oral report</vt:lpstr>
      <vt:lpstr>PowerPoint Presentation</vt:lpstr>
      <vt:lpstr>PowerPoint Presentation</vt:lpstr>
      <vt:lpstr>Oral report preparation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664</cp:revision>
  <dcterms:created xsi:type="dcterms:W3CDTF">2007-09-19T09:41:51Z</dcterms:created>
  <dcterms:modified xsi:type="dcterms:W3CDTF">2018-09-27T01:56:16Z</dcterms:modified>
</cp:coreProperties>
</file>