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40"/>
  </p:notesMasterIdLst>
  <p:sldIdLst>
    <p:sldId id="256" r:id="rId2"/>
    <p:sldId id="261" r:id="rId3"/>
    <p:sldId id="269" r:id="rId4"/>
    <p:sldId id="270" r:id="rId5"/>
    <p:sldId id="271" r:id="rId6"/>
    <p:sldId id="272" r:id="rId7"/>
    <p:sldId id="273" r:id="rId8"/>
    <p:sldId id="257" r:id="rId9"/>
    <p:sldId id="258" r:id="rId10"/>
    <p:sldId id="259" r:id="rId11"/>
    <p:sldId id="260" r:id="rId12"/>
    <p:sldId id="262" r:id="rId13"/>
    <p:sldId id="274" r:id="rId14"/>
    <p:sldId id="275" r:id="rId15"/>
    <p:sldId id="277" r:id="rId16"/>
    <p:sldId id="278" r:id="rId17"/>
    <p:sldId id="279" r:id="rId18"/>
    <p:sldId id="280" r:id="rId19"/>
    <p:sldId id="281" r:id="rId20"/>
    <p:sldId id="282" r:id="rId21"/>
    <p:sldId id="283" r:id="rId22"/>
    <p:sldId id="284" r:id="rId23"/>
    <p:sldId id="285" r:id="rId24"/>
    <p:sldId id="265" r:id="rId25"/>
    <p:sldId id="266" r:id="rId26"/>
    <p:sldId id="267" r:id="rId27"/>
    <p:sldId id="286" r:id="rId28"/>
    <p:sldId id="287" r:id="rId29"/>
    <p:sldId id="288" r:id="rId30"/>
    <p:sldId id="289" r:id="rId31"/>
    <p:sldId id="290" r:id="rId32"/>
    <p:sldId id="292" r:id="rId33"/>
    <p:sldId id="291" r:id="rId34"/>
    <p:sldId id="293" r:id="rId35"/>
    <p:sldId id="294" r:id="rId36"/>
    <p:sldId id="297" r:id="rId37"/>
    <p:sldId id="268" r:id="rId38"/>
    <p:sldId id="298" r:id="rId39"/>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66" autoAdjust="0"/>
    <p:restoredTop sz="93692"/>
  </p:normalViewPr>
  <p:slideViewPr>
    <p:cSldViewPr>
      <p:cViewPr>
        <p:scale>
          <a:sx n="95" d="100"/>
          <a:sy n="95" d="100"/>
        </p:scale>
        <p:origin x="2040" y="3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notesMaster" Target="notesMasters/notesMaster1.xml"/><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668C8C-F021-413A-BB76-49BF62F9F4B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264A49E0-800C-4DC8-AC27-31A923FC7801}">
      <dgm:prSet/>
      <dgm:spPr/>
      <dgm:t>
        <a:bodyPr/>
        <a:lstStyle/>
        <a:p>
          <a:pPr rtl="0"/>
          <a:r>
            <a:rPr lang="en-US" dirty="0" smtClean="0"/>
            <a:t>Each location keeps records of employees working at that location;</a:t>
          </a:r>
          <a:endParaRPr lang="en-US" dirty="0"/>
        </a:p>
      </dgm:t>
    </dgm:pt>
    <dgm:pt modelId="{85AD934A-6B52-44FF-B36A-94C7AB3E5582}" type="parTrans" cxnId="{89E2A1A6-849A-486A-9B5F-838698699703}">
      <dgm:prSet/>
      <dgm:spPr/>
      <dgm:t>
        <a:bodyPr/>
        <a:lstStyle/>
        <a:p>
          <a:endParaRPr lang="zh-CN" altLang="en-US"/>
        </a:p>
      </dgm:t>
    </dgm:pt>
    <dgm:pt modelId="{B29A60B4-F878-4FEF-B4E3-3BBEF48DE4BC}" type="sibTrans" cxnId="{89E2A1A6-849A-486A-9B5F-838698699703}">
      <dgm:prSet/>
      <dgm:spPr/>
      <dgm:t>
        <a:bodyPr/>
        <a:lstStyle/>
        <a:p>
          <a:endParaRPr lang="zh-CN" altLang="en-US"/>
        </a:p>
      </dgm:t>
    </dgm:pt>
    <dgm:pt modelId="{B6424C4E-4F48-43B0-88BC-96925B9AC3B6}">
      <dgm:prSet/>
      <dgm:spPr/>
      <dgm:t>
        <a:bodyPr/>
        <a:lstStyle/>
        <a:p>
          <a:pPr rtl="0"/>
          <a:r>
            <a:rPr lang="en-US" dirty="0" smtClean="0"/>
            <a:t>R&amp;D facility maintains its own project data;</a:t>
          </a:r>
          <a:endParaRPr lang="en-US" dirty="0"/>
        </a:p>
      </dgm:t>
    </dgm:pt>
    <dgm:pt modelId="{0AFDC971-D969-46C3-9DDA-0F75A286EA8F}" type="parTrans" cxnId="{A7005A71-859C-4E66-95CE-B1629BFE0670}">
      <dgm:prSet/>
      <dgm:spPr/>
      <dgm:t>
        <a:bodyPr/>
        <a:lstStyle/>
        <a:p>
          <a:endParaRPr lang="zh-CN" altLang="en-US"/>
        </a:p>
      </dgm:t>
    </dgm:pt>
    <dgm:pt modelId="{1C25310E-7AEB-480B-AA64-3EEDDD25C71B}" type="sibTrans" cxnId="{A7005A71-859C-4E66-95CE-B1629BFE0670}">
      <dgm:prSet/>
      <dgm:spPr/>
      <dgm:t>
        <a:bodyPr/>
        <a:lstStyle/>
        <a:p>
          <a:endParaRPr lang="zh-CN" altLang="en-US"/>
        </a:p>
      </dgm:t>
    </dgm:pt>
    <dgm:pt modelId="{B35EC1FD-9E5D-458E-BC05-58DCEFD776ED}">
      <dgm:prSet/>
      <dgm:spPr/>
      <dgm:t>
        <a:bodyPr/>
        <a:lstStyle/>
        <a:p>
          <a:pPr rtl="0"/>
          <a:r>
            <a:rPr lang="en-US" dirty="0" smtClean="0"/>
            <a:t>Manufacturing plants keep engineering data and access data at research facility, and access data at warehouse location;</a:t>
          </a:r>
          <a:endParaRPr lang="en-US" dirty="0"/>
        </a:p>
      </dgm:t>
    </dgm:pt>
    <dgm:pt modelId="{B6F3C8AB-3ED1-48E4-8E27-2C1AAD534088}" type="parTrans" cxnId="{B7E86AC6-9BEC-4871-B5D5-35A25FB37396}">
      <dgm:prSet/>
      <dgm:spPr/>
      <dgm:t>
        <a:bodyPr/>
        <a:lstStyle/>
        <a:p>
          <a:endParaRPr lang="zh-CN" altLang="en-US"/>
        </a:p>
      </dgm:t>
    </dgm:pt>
    <dgm:pt modelId="{4F2AEBE5-B4F8-4848-91FE-CA7BCA7E950A}" type="sibTrans" cxnId="{B7E86AC6-9BEC-4871-B5D5-35A25FB37396}">
      <dgm:prSet/>
      <dgm:spPr/>
      <dgm:t>
        <a:bodyPr/>
        <a:lstStyle/>
        <a:p>
          <a:endParaRPr lang="zh-CN" altLang="en-US"/>
        </a:p>
      </dgm:t>
    </dgm:pt>
    <dgm:pt modelId="{4E9A7EEA-E8FA-44DE-A6C0-6B5C554AA07E}">
      <dgm:prSet/>
      <dgm:spPr/>
      <dgm:t>
        <a:bodyPr/>
        <a:lstStyle/>
        <a:p>
          <a:pPr rtl="0"/>
          <a:r>
            <a:rPr lang="en-US" dirty="0" smtClean="0"/>
            <a:t>Headquarters keep region’s marketing and sales and access inventory data at plants and warehouses.</a:t>
          </a:r>
          <a:endParaRPr lang="en-US" dirty="0"/>
        </a:p>
      </dgm:t>
    </dgm:pt>
    <dgm:pt modelId="{318879B2-022C-4A46-BAC7-55791A01F8E3}" type="parTrans" cxnId="{22C51160-C050-46E5-8CF1-FE7ECB36EC2D}">
      <dgm:prSet/>
      <dgm:spPr/>
      <dgm:t>
        <a:bodyPr/>
        <a:lstStyle/>
        <a:p>
          <a:endParaRPr lang="zh-CN" altLang="en-US"/>
        </a:p>
      </dgm:t>
    </dgm:pt>
    <dgm:pt modelId="{1CF5B5D2-586C-436F-8EB7-5F3928D30D82}" type="sibTrans" cxnId="{22C51160-C050-46E5-8CF1-FE7ECB36EC2D}">
      <dgm:prSet/>
      <dgm:spPr/>
      <dgm:t>
        <a:bodyPr/>
        <a:lstStyle/>
        <a:p>
          <a:endParaRPr lang="zh-CN" altLang="en-US"/>
        </a:p>
      </dgm:t>
    </dgm:pt>
    <dgm:pt modelId="{CA5F1964-4B9B-4E6C-9242-C0E17F5F0978}" type="pres">
      <dgm:prSet presAssocID="{DF668C8C-F021-413A-BB76-49BF62F9F4B3}" presName="linear" presStyleCnt="0">
        <dgm:presLayoutVars>
          <dgm:animLvl val="lvl"/>
          <dgm:resizeHandles val="exact"/>
        </dgm:presLayoutVars>
      </dgm:prSet>
      <dgm:spPr/>
      <dgm:t>
        <a:bodyPr/>
        <a:lstStyle/>
        <a:p>
          <a:endParaRPr lang="zh-CN" altLang="en-US"/>
        </a:p>
      </dgm:t>
    </dgm:pt>
    <dgm:pt modelId="{51A3A2E3-CFA6-4A2D-B61F-E1514EEB9654}" type="pres">
      <dgm:prSet presAssocID="{264A49E0-800C-4DC8-AC27-31A923FC7801}" presName="parentText" presStyleLbl="node1" presStyleIdx="0" presStyleCnt="4">
        <dgm:presLayoutVars>
          <dgm:chMax val="0"/>
          <dgm:bulletEnabled val="1"/>
        </dgm:presLayoutVars>
      </dgm:prSet>
      <dgm:spPr/>
      <dgm:t>
        <a:bodyPr/>
        <a:lstStyle/>
        <a:p>
          <a:endParaRPr lang="zh-CN" altLang="en-US"/>
        </a:p>
      </dgm:t>
    </dgm:pt>
    <dgm:pt modelId="{B0229087-1496-474A-A39C-7817C5FFF942}" type="pres">
      <dgm:prSet presAssocID="{B29A60B4-F878-4FEF-B4E3-3BBEF48DE4BC}" presName="spacer" presStyleCnt="0"/>
      <dgm:spPr/>
    </dgm:pt>
    <dgm:pt modelId="{277C6DDF-8447-43BE-90EB-989CD89CB179}" type="pres">
      <dgm:prSet presAssocID="{B6424C4E-4F48-43B0-88BC-96925B9AC3B6}" presName="parentText" presStyleLbl="node1" presStyleIdx="1" presStyleCnt="4">
        <dgm:presLayoutVars>
          <dgm:chMax val="0"/>
          <dgm:bulletEnabled val="1"/>
        </dgm:presLayoutVars>
      </dgm:prSet>
      <dgm:spPr/>
      <dgm:t>
        <a:bodyPr/>
        <a:lstStyle/>
        <a:p>
          <a:endParaRPr lang="zh-CN" altLang="en-US"/>
        </a:p>
      </dgm:t>
    </dgm:pt>
    <dgm:pt modelId="{EB14D8BF-389A-4EA2-A77B-2E8E3B7523CE}" type="pres">
      <dgm:prSet presAssocID="{1C25310E-7AEB-480B-AA64-3EEDDD25C71B}" presName="spacer" presStyleCnt="0"/>
      <dgm:spPr/>
    </dgm:pt>
    <dgm:pt modelId="{38D09D3E-847D-46D1-9B13-1DA06EE65DE9}" type="pres">
      <dgm:prSet presAssocID="{B35EC1FD-9E5D-458E-BC05-58DCEFD776ED}" presName="parentText" presStyleLbl="node1" presStyleIdx="2" presStyleCnt="4">
        <dgm:presLayoutVars>
          <dgm:chMax val="0"/>
          <dgm:bulletEnabled val="1"/>
        </dgm:presLayoutVars>
      </dgm:prSet>
      <dgm:spPr/>
      <dgm:t>
        <a:bodyPr/>
        <a:lstStyle/>
        <a:p>
          <a:endParaRPr lang="zh-CN" altLang="en-US"/>
        </a:p>
      </dgm:t>
    </dgm:pt>
    <dgm:pt modelId="{DFB36A7F-1CA8-4139-9A96-A72112696FBC}" type="pres">
      <dgm:prSet presAssocID="{4F2AEBE5-B4F8-4848-91FE-CA7BCA7E950A}" presName="spacer" presStyleCnt="0"/>
      <dgm:spPr/>
    </dgm:pt>
    <dgm:pt modelId="{F66003A6-B9CC-46FB-9A21-A47974E3BA8C}" type="pres">
      <dgm:prSet presAssocID="{4E9A7EEA-E8FA-44DE-A6C0-6B5C554AA07E}" presName="parentText" presStyleLbl="node1" presStyleIdx="3" presStyleCnt="4">
        <dgm:presLayoutVars>
          <dgm:chMax val="0"/>
          <dgm:bulletEnabled val="1"/>
        </dgm:presLayoutVars>
      </dgm:prSet>
      <dgm:spPr/>
      <dgm:t>
        <a:bodyPr/>
        <a:lstStyle/>
        <a:p>
          <a:endParaRPr lang="zh-CN" altLang="en-US"/>
        </a:p>
      </dgm:t>
    </dgm:pt>
  </dgm:ptLst>
  <dgm:cxnLst>
    <dgm:cxn modelId="{B7E86AC6-9BEC-4871-B5D5-35A25FB37396}" srcId="{DF668C8C-F021-413A-BB76-49BF62F9F4B3}" destId="{B35EC1FD-9E5D-458E-BC05-58DCEFD776ED}" srcOrd="2" destOrd="0" parTransId="{B6F3C8AB-3ED1-48E4-8E27-2C1AAD534088}" sibTransId="{4F2AEBE5-B4F8-4848-91FE-CA7BCA7E950A}"/>
    <dgm:cxn modelId="{A7005A71-859C-4E66-95CE-B1629BFE0670}" srcId="{DF668C8C-F021-413A-BB76-49BF62F9F4B3}" destId="{B6424C4E-4F48-43B0-88BC-96925B9AC3B6}" srcOrd="1" destOrd="0" parTransId="{0AFDC971-D969-46C3-9DDA-0F75A286EA8F}" sibTransId="{1C25310E-7AEB-480B-AA64-3EEDDD25C71B}"/>
    <dgm:cxn modelId="{6C721D36-CB78-4F98-A387-75E250B379BB}" type="presOf" srcId="{B35EC1FD-9E5D-458E-BC05-58DCEFD776ED}" destId="{38D09D3E-847D-46D1-9B13-1DA06EE65DE9}" srcOrd="0" destOrd="0" presId="urn:microsoft.com/office/officeart/2005/8/layout/vList2"/>
    <dgm:cxn modelId="{22C51160-C050-46E5-8CF1-FE7ECB36EC2D}" srcId="{DF668C8C-F021-413A-BB76-49BF62F9F4B3}" destId="{4E9A7EEA-E8FA-44DE-A6C0-6B5C554AA07E}" srcOrd="3" destOrd="0" parTransId="{318879B2-022C-4A46-BAC7-55791A01F8E3}" sibTransId="{1CF5B5D2-586C-436F-8EB7-5F3928D30D82}"/>
    <dgm:cxn modelId="{B64A32CC-B43B-4556-BAFF-C676FB8D33DC}" type="presOf" srcId="{264A49E0-800C-4DC8-AC27-31A923FC7801}" destId="{51A3A2E3-CFA6-4A2D-B61F-E1514EEB9654}" srcOrd="0" destOrd="0" presId="urn:microsoft.com/office/officeart/2005/8/layout/vList2"/>
    <dgm:cxn modelId="{7BDC0A8F-1523-4CE4-A4D9-3213791F9B85}" type="presOf" srcId="{4E9A7EEA-E8FA-44DE-A6C0-6B5C554AA07E}" destId="{F66003A6-B9CC-46FB-9A21-A47974E3BA8C}" srcOrd="0" destOrd="0" presId="urn:microsoft.com/office/officeart/2005/8/layout/vList2"/>
    <dgm:cxn modelId="{8B1429A3-4BFD-4C11-A89B-0887325BA378}" type="presOf" srcId="{DF668C8C-F021-413A-BB76-49BF62F9F4B3}" destId="{CA5F1964-4B9B-4E6C-9242-C0E17F5F0978}" srcOrd="0" destOrd="0" presId="urn:microsoft.com/office/officeart/2005/8/layout/vList2"/>
    <dgm:cxn modelId="{89E2A1A6-849A-486A-9B5F-838698699703}" srcId="{DF668C8C-F021-413A-BB76-49BF62F9F4B3}" destId="{264A49E0-800C-4DC8-AC27-31A923FC7801}" srcOrd="0" destOrd="0" parTransId="{85AD934A-6B52-44FF-B36A-94C7AB3E5582}" sibTransId="{B29A60B4-F878-4FEF-B4E3-3BBEF48DE4BC}"/>
    <dgm:cxn modelId="{9712D68E-12C1-449D-B446-B2BBB2CA9D1D}" type="presOf" srcId="{B6424C4E-4F48-43B0-88BC-96925B9AC3B6}" destId="{277C6DDF-8447-43BE-90EB-989CD89CB179}" srcOrd="0" destOrd="0" presId="urn:microsoft.com/office/officeart/2005/8/layout/vList2"/>
    <dgm:cxn modelId="{D227BEC0-5E9A-46CD-8967-ED3DBF9DCF72}" type="presParOf" srcId="{CA5F1964-4B9B-4E6C-9242-C0E17F5F0978}" destId="{51A3A2E3-CFA6-4A2D-B61F-E1514EEB9654}" srcOrd="0" destOrd="0" presId="urn:microsoft.com/office/officeart/2005/8/layout/vList2"/>
    <dgm:cxn modelId="{A3C48738-288A-416E-923F-2BD42EB28729}" type="presParOf" srcId="{CA5F1964-4B9B-4E6C-9242-C0E17F5F0978}" destId="{B0229087-1496-474A-A39C-7817C5FFF942}" srcOrd="1" destOrd="0" presId="urn:microsoft.com/office/officeart/2005/8/layout/vList2"/>
    <dgm:cxn modelId="{1B73396F-90BC-454B-940E-960318332424}" type="presParOf" srcId="{CA5F1964-4B9B-4E6C-9242-C0E17F5F0978}" destId="{277C6DDF-8447-43BE-90EB-989CD89CB179}" srcOrd="2" destOrd="0" presId="urn:microsoft.com/office/officeart/2005/8/layout/vList2"/>
    <dgm:cxn modelId="{848BA740-848E-4FFD-8044-A826D8FD1D81}" type="presParOf" srcId="{CA5F1964-4B9B-4E6C-9242-C0E17F5F0978}" destId="{EB14D8BF-389A-4EA2-A77B-2E8E3B7523CE}" srcOrd="3" destOrd="0" presId="urn:microsoft.com/office/officeart/2005/8/layout/vList2"/>
    <dgm:cxn modelId="{1E6B972A-FFB4-4FBF-BE75-F8456309C5B8}" type="presParOf" srcId="{CA5F1964-4B9B-4E6C-9242-C0E17F5F0978}" destId="{38D09D3E-847D-46D1-9B13-1DA06EE65DE9}" srcOrd="4" destOrd="0" presId="urn:microsoft.com/office/officeart/2005/8/layout/vList2"/>
    <dgm:cxn modelId="{15FF6D81-A1A4-4ABD-9BAD-54BC77447BC7}" type="presParOf" srcId="{CA5F1964-4B9B-4E6C-9242-C0E17F5F0978}" destId="{DFB36A7F-1CA8-4139-9A96-A72112696FBC}" srcOrd="5" destOrd="0" presId="urn:microsoft.com/office/officeart/2005/8/layout/vList2"/>
    <dgm:cxn modelId="{6D06F47B-C401-4E0A-915E-2576BDC94D00}" type="presParOf" srcId="{CA5F1964-4B9B-4E6C-9242-C0E17F5F0978}" destId="{F66003A6-B9CC-46FB-9A21-A47974E3BA8C}"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A3A2E3-CFA6-4A2D-B61F-E1514EEB9654}">
      <dsp:nvSpPr>
        <dsp:cNvPr id="0" name=""/>
        <dsp:cNvSpPr/>
      </dsp:nvSpPr>
      <dsp:spPr>
        <a:xfrm>
          <a:off x="0" y="524879"/>
          <a:ext cx="7351234" cy="88803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US" sz="2300" kern="1200" dirty="0" smtClean="0"/>
            <a:t>Each location keeps records of employees working at that location;</a:t>
          </a:r>
          <a:endParaRPr lang="en-US" sz="2300" kern="1200" dirty="0"/>
        </a:p>
      </dsp:txBody>
      <dsp:txXfrm>
        <a:off x="43350" y="568229"/>
        <a:ext cx="7264534" cy="801330"/>
      </dsp:txXfrm>
    </dsp:sp>
    <dsp:sp modelId="{277C6DDF-8447-43BE-90EB-989CD89CB179}">
      <dsp:nvSpPr>
        <dsp:cNvPr id="0" name=""/>
        <dsp:cNvSpPr/>
      </dsp:nvSpPr>
      <dsp:spPr>
        <a:xfrm>
          <a:off x="0" y="1479149"/>
          <a:ext cx="7351234" cy="88803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US" sz="2300" kern="1200" dirty="0" smtClean="0"/>
            <a:t>R&amp;D facility maintains its own project data;</a:t>
          </a:r>
          <a:endParaRPr lang="en-US" sz="2300" kern="1200" dirty="0"/>
        </a:p>
      </dsp:txBody>
      <dsp:txXfrm>
        <a:off x="43350" y="1522499"/>
        <a:ext cx="7264534" cy="801330"/>
      </dsp:txXfrm>
    </dsp:sp>
    <dsp:sp modelId="{38D09D3E-847D-46D1-9B13-1DA06EE65DE9}">
      <dsp:nvSpPr>
        <dsp:cNvPr id="0" name=""/>
        <dsp:cNvSpPr/>
      </dsp:nvSpPr>
      <dsp:spPr>
        <a:xfrm>
          <a:off x="0" y="2433420"/>
          <a:ext cx="7351234" cy="88803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US" sz="2300" kern="1200" dirty="0" smtClean="0"/>
            <a:t>Manufacturing plants keep engineering data and access data at research facility, and access data at warehouse location;</a:t>
          </a:r>
          <a:endParaRPr lang="en-US" sz="2300" kern="1200" dirty="0"/>
        </a:p>
      </dsp:txBody>
      <dsp:txXfrm>
        <a:off x="43350" y="2476770"/>
        <a:ext cx="7264534" cy="801330"/>
      </dsp:txXfrm>
    </dsp:sp>
    <dsp:sp modelId="{F66003A6-B9CC-46FB-9A21-A47974E3BA8C}">
      <dsp:nvSpPr>
        <dsp:cNvPr id="0" name=""/>
        <dsp:cNvSpPr/>
      </dsp:nvSpPr>
      <dsp:spPr>
        <a:xfrm>
          <a:off x="0" y="3387690"/>
          <a:ext cx="7351234" cy="88803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US" sz="2300" kern="1200" dirty="0" smtClean="0"/>
            <a:t>Headquarters keep region’s marketing and sales and access inventory data at plants and warehouses.</a:t>
          </a:r>
          <a:endParaRPr lang="en-US" sz="2300" kern="1200" dirty="0"/>
        </a:p>
      </dsp:txBody>
      <dsp:txXfrm>
        <a:off x="43350" y="3431040"/>
        <a:ext cx="7264534" cy="80133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413E31CC-CE5F-E141-AED6-068EFCE1BE3A}" type="datetimeFigureOut">
              <a:rPr lang="zh-CN" altLang="en-US"/>
              <a:pPr>
                <a:defRPr/>
              </a:pPr>
              <a:t>2017/9/15</a:t>
            </a:fld>
            <a:endParaRPr lang="zh-CN"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endParaRPr lang="zh-CN" alt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fld id="{266ED183-6497-AE44-9EF3-C3F437EFF4CE}" type="slidenum">
              <a:rPr lang="zh-CN" altLang="en-US"/>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6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2662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2621AF55-5489-684A-96D1-AD838F07E0BD}" type="slidenum">
              <a:rPr lang="zh-CN" altLang="en-US">
                <a:latin typeface="Calibri" charset="0"/>
              </a:rPr>
              <a:pPr eaLnBrk="1" hangingPunct="1"/>
              <a:t>1</a:t>
            </a:fld>
            <a:endParaRPr lang="zh-CN" altLang="en-US">
              <a:latin typeface="Calibri"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6ED183-6497-AE44-9EF3-C3F437EFF4CE}" type="slidenum">
              <a:rPr lang="zh-CN" altLang="en-US" smtClean="0"/>
              <a:pPr/>
              <a:t>10</a:t>
            </a:fld>
            <a:endParaRPr lang="zh-CN" altLang="en-US"/>
          </a:p>
        </p:txBody>
      </p:sp>
    </p:spTree>
    <p:extLst>
      <p:ext uri="{BB962C8B-B14F-4D97-AF65-F5344CB8AC3E}">
        <p14:creationId xmlns:p14="http://schemas.microsoft.com/office/powerpoint/2010/main" val="1454951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Oval 3"/>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5" name="Oval 4"/>
          <p:cNvSpPr/>
          <p:nvPr/>
        </p:nvSpPr>
        <p:spPr>
          <a:xfrm>
            <a:off x="1157288" y="1344613"/>
            <a:ext cx="63500" cy="650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14" name="Title 13"/>
          <p:cNvSpPr>
            <a:spLocks noGrp="1"/>
          </p:cNvSpPr>
          <p:nvPr>
            <p:ph type="ctrTitle"/>
          </p:nvPr>
        </p:nvSpPr>
        <p:spPr>
          <a:xfrm>
            <a:off x="1432560" y="359898"/>
            <a:ext cx="7406640" cy="1472184"/>
          </a:xfrm>
        </p:spPr>
        <p:txBody>
          <a:bodyPr anchor="b"/>
          <a:lstStyle>
            <a:lvl1pPr algn="l">
              <a:defRPr/>
            </a:lvl1pPr>
            <a:extLst/>
          </a:lstStyle>
          <a:p>
            <a:r>
              <a:rPr lang="en-US" altLang="zh-CN" smtClean="0"/>
              <a:t>Click to edit Master title style</a:t>
            </a:r>
            <a:endParaRPr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ltLang="zh-CN" smtClean="0"/>
              <a:t>Click to edit Master subtitle style</a:t>
            </a:r>
            <a:endParaRPr lang="en-US"/>
          </a:p>
        </p:txBody>
      </p:sp>
      <p:sp>
        <p:nvSpPr>
          <p:cNvPr id="6" name="Date Placeholder 6"/>
          <p:cNvSpPr>
            <a:spLocks noGrp="1"/>
          </p:cNvSpPr>
          <p:nvPr>
            <p:ph type="dt" sz="half" idx="10"/>
          </p:nvPr>
        </p:nvSpPr>
        <p:spPr/>
        <p:txBody>
          <a:bodyPr/>
          <a:lstStyle>
            <a:lvl1pPr>
              <a:defRPr/>
            </a:lvl1pPr>
            <a:extLst/>
          </a:lstStyle>
          <a:p>
            <a:pPr>
              <a:defRPr/>
            </a:pPr>
            <a:fld id="{A4513946-02C1-C64E-AF8F-1AACDB8349AB}" type="datetime5">
              <a:rPr lang="zh-CN" altLang="en-US"/>
              <a:pPr>
                <a:defRPr/>
              </a:pPr>
              <a:t>2017/9/15</a:t>
            </a:fld>
            <a:endParaRPr lang="zh-CN" altLang="en-US"/>
          </a:p>
        </p:txBody>
      </p:sp>
      <p:sp>
        <p:nvSpPr>
          <p:cNvPr id="7" name="Footer Placeholder 19"/>
          <p:cNvSpPr>
            <a:spLocks noGrp="1"/>
          </p:cNvSpPr>
          <p:nvPr>
            <p:ph type="ftr" sz="quarter" idx="11"/>
          </p:nvPr>
        </p:nvSpPr>
        <p:spPr/>
        <p:txBody>
          <a:bodyPr/>
          <a:lstStyle>
            <a:lvl1pPr>
              <a:defRPr/>
            </a:lvl1pPr>
            <a:extLst/>
          </a:lstStyle>
          <a:p>
            <a:pPr>
              <a:defRPr/>
            </a:pPr>
            <a:r>
              <a:rPr lang="en-US" altLang="zh-CN"/>
              <a:t>Distributed Database Systems</a:t>
            </a:r>
            <a:endParaRPr lang="zh-CN" altLang="en-US"/>
          </a:p>
        </p:txBody>
      </p:sp>
      <p:sp>
        <p:nvSpPr>
          <p:cNvPr id="8" name="Slide Number Placeholder 9"/>
          <p:cNvSpPr>
            <a:spLocks noGrp="1"/>
          </p:cNvSpPr>
          <p:nvPr>
            <p:ph type="sldNum" sz="quarter" idx="12"/>
          </p:nvPr>
        </p:nvSpPr>
        <p:spPr/>
        <p:txBody>
          <a:bodyPr/>
          <a:lstStyle>
            <a:lvl1pPr>
              <a:defRPr/>
            </a:lvl1pPr>
          </a:lstStyle>
          <a:p>
            <a:fld id="{A8C6B6CB-4927-FC43-B000-DE2A7F8A8D6D}" type="slidenum">
              <a:rPr lang="zh-CN" altLang="en-US"/>
              <a:pPr/>
              <a:t>‹#›</a:t>
            </a:fld>
            <a:endParaRPr lang="zh-CN" altLang="en-US"/>
          </a:p>
        </p:txBody>
      </p:sp>
    </p:spTree>
    <p:extLst>
      <p:ext uri="{BB962C8B-B14F-4D97-AF65-F5344CB8AC3E}">
        <p14:creationId xmlns:p14="http://schemas.microsoft.com/office/powerpoint/2010/main" val="175723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altLang="zh-CN" smtClean="0"/>
              <a:t>Click to edit Master title style</a:t>
            </a:r>
            <a:endParaRPr lang="en-US"/>
          </a:p>
        </p:txBody>
      </p:sp>
      <p:sp>
        <p:nvSpPr>
          <p:cNvPr id="3" name="Vertical Text Placeholder 2"/>
          <p:cNvSpPr>
            <a:spLocks noGrp="1"/>
          </p:cNvSpPr>
          <p:nvPr>
            <p:ph type="body" orient="vert" idx="1"/>
          </p:nvPr>
        </p:nvSpPr>
        <p:spPr/>
        <p:txBody>
          <a:bodyPr vert="eaVert"/>
          <a:lstStyle>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3FE3069B-82EA-3144-8092-3931719E4744}" type="datetime5">
              <a:rPr lang="zh-CN" altLang="en-US"/>
              <a:pPr>
                <a:defRPr/>
              </a:pPr>
              <a:t>2017/9/15</a:t>
            </a:fld>
            <a:endParaRPr lang="zh-CN" altLang="en-US"/>
          </a:p>
        </p:txBody>
      </p:sp>
      <p:sp>
        <p:nvSpPr>
          <p:cNvPr id="5" name="Footer Placeholder 9"/>
          <p:cNvSpPr>
            <a:spLocks noGrp="1"/>
          </p:cNvSpPr>
          <p:nvPr>
            <p:ph type="ftr" sz="quarter" idx="11"/>
          </p:nvPr>
        </p:nvSpPr>
        <p:spPr/>
        <p:txBody>
          <a:bodyPr/>
          <a:lstStyle>
            <a:lvl1pPr>
              <a:defRPr/>
            </a:lvl1pPr>
          </a:lstStyle>
          <a:p>
            <a:pPr>
              <a:defRPr/>
            </a:pPr>
            <a:r>
              <a:rPr lang="en-US" altLang="zh-CN"/>
              <a:t>Distributed Database Systems</a:t>
            </a:r>
            <a:endParaRPr lang="zh-CN" altLang="en-US"/>
          </a:p>
        </p:txBody>
      </p:sp>
      <p:sp>
        <p:nvSpPr>
          <p:cNvPr id="6" name="Slide Number Placeholder 21"/>
          <p:cNvSpPr>
            <a:spLocks noGrp="1"/>
          </p:cNvSpPr>
          <p:nvPr>
            <p:ph type="sldNum" sz="quarter" idx="12"/>
          </p:nvPr>
        </p:nvSpPr>
        <p:spPr/>
        <p:txBody>
          <a:bodyPr/>
          <a:lstStyle>
            <a:lvl1pPr>
              <a:defRPr/>
            </a:lvl1pPr>
          </a:lstStyle>
          <a:p>
            <a:fld id="{BFE5196D-9C01-334B-BF8F-0FDE659D1CC9}" type="slidenum">
              <a:rPr lang="zh-CN" altLang="en-US"/>
              <a:pPr/>
              <a:t>‹#›</a:t>
            </a:fld>
            <a:endParaRPr lang="zh-CN" altLang="en-US"/>
          </a:p>
        </p:txBody>
      </p:sp>
    </p:spTree>
    <p:extLst>
      <p:ext uri="{BB962C8B-B14F-4D97-AF65-F5344CB8AC3E}">
        <p14:creationId xmlns:p14="http://schemas.microsoft.com/office/powerpoint/2010/main" val="1156074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lang="en-US" altLang="zh-CN" smtClean="0"/>
              <a:t>Click to edit Master title style</a:t>
            </a:r>
            <a:endParaRPr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17E15D12-C1D9-F24B-9120-B7FD87C1D530}" type="datetime5">
              <a:rPr lang="zh-CN" altLang="en-US"/>
              <a:pPr>
                <a:defRPr/>
              </a:pPr>
              <a:t>2017/9/15</a:t>
            </a:fld>
            <a:endParaRPr lang="zh-CN" altLang="en-US"/>
          </a:p>
        </p:txBody>
      </p:sp>
      <p:sp>
        <p:nvSpPr>
          <p:cNvPr id="5" name="Footer Placeholder 9"/>
          <p:cNvSpPr>
            <a:spLocks noGrp="1"/>
          </p:cNvSpPr>
          <p:nvPr>
            <p:ph type="ftr" sz="quarter" idx="11"/>
          </p:nvPr>
        </p:nvSpPr>
        <p:spPr/>
        <p:txBody>
          <a:bodyPr/>
          <a:lstStyle>
            <a:lvl1pPr>
              <a:defRPr/>
            </a:lvl1pPr>
          </a:lstStyle>
          <a:p>
            <a:pPr>
              <a:defRPr/>
            </a:pPr>
            <a:r>
              <a:rPr lang="en-US" altLang="zh-CN"/>
              <a:t>Distributed Database Systems</a:t>
            </a:r>
            <a:endParaRPr lang="zh-CN" altLang="en-US"/>
          </a:p>
        </p:txBody>
      </p:sp>
      <p:sp>
        <p:nvSpPr>
          <p:cNvPr id="6" name="Slide Number Placeholder 21"/>
          <p:cNvSpPr>
            <a:spLocks noGrp="1"/>
          </p:cNvSpPr>
          <p:nvPr>
            <p:ph type="sldNum" sz="quarter" idx="12"/>
          </p:nvPr>
        </p:nvSpPr>
        <p:spPr/>
        <p:txBody>
          <a:bodyPr/>
          <a:lstStyle>
            <a:lvl1pPr>
              <a:defRPr/>
            </a:lvl1pPr>
          </a:lstStyle>
          <a:p>
            <a:fld id="{C8313926-1B0A-E041-A25E-0D6F6A943C80}" type="slidenum">
              <a:rPr lang="zh-CN" altLang="en-US"/>
              <a:pPr/>
              <a:t>‹#›</a:t>
            </a:fld>
            <a:endParaRPr lang="zh-CN" altLang="en-US"/>
          </a:p>
        </p:txBody>
      </p:sp>
    </p:spTree>
    <p:extLst>
      <p:ext uri="{BB962C8B-B14F-4D97-AF65-F5344CB8AC3E}">
        <p14:creationId xmlns:p14="http://schemas.microsoft.com/office/powerpoint/2010/main" val="1858726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altLang="zh-CN" smtClean="0"/>
              <a:t>Click to edit Master title style</a:t>
            </a:r>
            <a:endParaRPr lang="en-US"/>
          </a:p>
        </p:txBody>
      </p:sp>
      <p:sp>
        <p:nvSpPr>
          <p:cNvPr id="3" name="Content Placeholder 2"/>
          <p:cNvSpPr>
            <a:spLocks noGrp="1"/>
          </p:cNvSpPr>
          <p:nvPr>
            <p:ph idx="1"/>
          </p:nvPr>
        </p:nvSpPr>
        <p:spPr/>
        <p:txBody>
          <a:bodyPr/>
          <a:lstStyle>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D168B86B-B188-604C-A86A-8F956060D4E7}" type="datetime5">
              <a:rPr lang="zh-CN" altLang="en-US"/>
              <a:pPr>
                <a:defRPr/>
              </a:pPr>
              <a:t>2017/9/15</a:t>
            </a:fld>
            <a:endParaRPr lang="zh-CN" altLang="en-US"/>
          </a:p>
        </p:txBody>
      </p:sp>
      <p:sp>
        <p:nvSpPr>
          <p:cNvPr id="5" name="Footer Placeholder 9"/>
          <p:cNvSpPr>
            <a:spLocks noGrp="1"/>
          </p:cNvSpPr>
          <p:nvPr>
            <p:ph type="ftr" sz="quarter" idx="11"/>
          </p:nvPr>
        </p:nvSpPr>
        <p:spPr/>
        <p:txBody>
          <a:bodyPr/>
          <a:lstStyle>
            <a:lvl1pPr>
              <a:defRPr/>
            </a:lvl1pPr>
          </a:lstStyle>
          <a:p>
            <a:pPr>
              <a:defRPr/>
            </a:pPr>
            <a:r>
              <a:rPr lang="en-US" altLang="zh-CN"/>
              <a:t>Distributed Database Systems</a:t>
            </a:r>
            <a:endParaRPr lang="zh-CN" altLang="en-US"/>
          </a:p>
        </p:txBody>
      </p:sp>
      <p:sp>
        <p:nvSpPr>
          <p:cNvPr id="6" name="Slide Number Placeholder 21"/>
          <p:cNvSpPr>
            <a:spLocks noGrp="1"/>
          </p:cNvSpPr>
          <p:nvPr>
            <p:ph type="sldNum" sz="quarter" idx="12"/>
          </p:nvPr>
        </p:nvSpPr>
        <p:spPr/>
        <p:txBody>
          <a:bodyPr/>
          <a:lstStyle>
            <a:lvl1pPr>
              <a:defRPr/>
            </a:lvl1pPr>
          </a:lstStyle>
          <a:p>
            <a:fld id="{07911F51-1A8C-AB4E-81E5-826D301A8DAE}" type="slidenum">
              <a:rPr lang="zh-CN" altLang="en-US"/>
              <a:pPr/>
              <a:t>‹#›</a:t>
            </a:fld>
            <a:endParaRPr lang="zh-CN" altLang="en-US"/>
          </a:p>
        </p:txBody>
      </p:sp>
    </p:spTree>
    <p:extLst>
      <p:ext uri="{BB962C8B-B14F-4D97-AF65-F5344CB8AC3E}">
        <p14:creationId xmlns:p14="http://schemas.microsoft.com/office/powerpoint/2010/main" val="28284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p:nvPr/>
        </p:nvSpPr>
        <p:spPr>
          <a:xfrm>
            <a:off x="2282825" y="0"/>
            <a:ext cx="6858000"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Rectangle 4"/>
          <p:cNvSpPr>
            <a:spLocks noChangeArrowheads="1"/>
          </p:cNvSpPr>
          <p:nvPr/>
        </p:nvSpPr>
        <p:spPr bwMode="invGray">
          <a:xfrm>
            <a:off x="2286000" y="0"/>
            <a:ext cx="76200" cy="6858000"/>
          </a:xfrm>
          <a:prstGeom prst="rect">
            <a:avLst/>
          </a:prstGeom>
          <a:solidFill>
            <a:schemeClr val="bg1"/>
          </a:solidFill>
          <a:ln>
            <a:noFill/>
          </a:ln>
          <a:effectLst>
            <a:outerShdw blurRad="63500" dist="38000" dir="10800000" algn="tl" rotWithShape="0">
              <a:srgbClr val="73726C">
                <a:alpha val="25000"/>
              </a:srgbClr>
            </a:outerShdw>
          </a:effectLst>
          <a:extLst>
            <a:ext uri="{91240B29-F687-4F45-9708-019B960494DF}">
              <a14:hiddenLine xmlns:a14="http://schemas.microsoft.com/office/drawing/2010/main" w="25400" cap="rnd">
                <a:solidFill>
                  <a:srgbClr val="000000"/>
                </a:solidFill>
                <a:miter lim="800000"/>
                <a:headEnd/>
                <a:tailEnd/>
              </a14:hiddenLine>
            </a:ext>
          </a:extLst>
        </p:spPr>
        <p:txBody>
          <a:bodyPr anchor="ctr"/>
          <a:lstStyle>
            <a:extLst/>
          </a:lstStyle>
          <a:p>
            <a:pPr algn="ctr" fontAlgn="auto">
              <a:spcBef>
                <a:spcPts val="0"/>
              </a:spcBef>
              <a:spcAft>
                <a:spcPts val="0"/>
              </a:spcAft>
              <a:defRPr/>
            </a:pPr>
            <a:endParaRPr lang="en-US">
              <a:solidFill>
                <a:schemeClr val="lt1"/>
              </a:solidFill>
              <a:latin typeface="+mn-lt"/>
              <a:ea typeface="+mn-ea"/>
            </a:endParaRPr>
          </a:p>
        </p:txBody>
      </p:sp>
      <p:sp>
        <p:nvSpPr>
          <p:cNvPr id="6" name="Oval 5"/>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7" name="Oval 6"/>
          <p:cNvSpPr/>
          <p:nvPr/>
        </p:nvSpPr>
        <p:spPr>
          <a:xfrm>
            <a:off x="2408238" y="2746375"/>
            <a:ext cx="63500" cy="6350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lang="en-US" altLang="zh-CN" smtClean="0"/>
              <a:t>Click to edit Master title style</a:t>
            </a:r>
            <a:endParaRPr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ltLang="zh-CN" smtClean="0"/>
              <a:t>Click to edit Master text styles</a:t>
            </a:r>
          </a:p>
        </p:txBody>
      </p:sp>
      <p:sp>
        <p:nvSpPr>
          <p:cNvPr id="8" name="Date Placeholder 3"/>
          <p:cNvSpPr>
            <a:spLocks noGrp="1"/>
          </p:cNvSpPr>
          <p:nvPr>
            <p:ph type="dt" sz="half" idx="10"/>
          </p:nvPr>
        </p:nvSpPr>
        <p:spPr/>
        <p:txBody>
          <a:bodyPr/>
          <a:lstStyle>
            <a:lvl1pPr>
              <a:defRPr/>
            </a:lvl1pPr>
            <a:extLst/>
          </a:lstStyle>
          <a:p>
            <a:pPr>
              <a:defRPr/>
            </a:pPr>
            <a:fld id="{1E3DAB56-ABE0-964A-ADA0-B47469F82616}" type="datetime5">
              <a:rPr lang="zh-CN" altLang="en-US"/>
              <a:pPr>
                <a:defRPr/>
              </a:pPr>
              <a:t>2017/9/15</a:t>
            </a:fld>
            <a:endParaRPr lang="zh-CN" altLang="en-US"/>
          </a:p>
        </p:txBody>
      </p:sp>
      <p:sp>
        <p:nvSpPr>
          <p:cNvPr id="9" name="Footer Placeholder 4"/>
          <p:cNvSpPr>
            <a:spLocks noGrp="1"/>
          </p:cNvSpPr>
          <p:nvPr>
            <p:ph type="ftr" sz="quarter" idx="11"/>
          </p:nvPr>
        </p:nvSpPr>
        <p:spPr/>
        <p:txBody>
          <a:bodyPr/>
          <a:lstStyle>
            <a:lvl1pPr>
              <a:defRPr/>
            </a:lvl1pPr>
            <a:extLst/>
          </a:lstStyle>
          <a:p>
            <a:pPr>
              <a:defRPr/>
            </a:pPr>
            <a:r>
              <a:rPr lang="en-US" altLang="zh-CN"/>
              <a:t>Distributed Database Systems</a:t>
            </a:r>
            <a:endParaRPr lang="zh-CN" altLang="en-US"/>
          </a:p>
        </p:txBody>
      </p:sp>
      <p:sp>
        <p:nvSpPr>
          <p:cNvPr id="10" name="Slide Number Placeholder 5"/>
          <p:cNvSpPr>
            <a:spLocks noGrp="1"/>
          </p:cNvSpPr>
          <p:nvPr>
            <p:ph type="sldNum" sz="quarter" idx="12"/>
          </p:nvPr>
        </p:nvSpPr>
        <p:spPr/>
        <p:txBody>
          <a:bodyPr/>
          <a:lstStyle>
            <a:lvl1pPr>
              <a:defRPr/>
            </a:lvl1pPr>
          </a:lstStyle>
          <a:p>
            <a:fld id="{1E337BDA-7210-494A-9AAA-67B2EF255B22}" type="slidenum">
              <a:rPr lang="zh-CN" altLang="en-US"/>
              <a:pPr/>
              <a:t>‹#›</a:t>
            </a:fld>
            <a:endParaRPr lang="zh-CN" altLang="en-US"/>
          </a:p>
        </p:txBody>
      </p:sp>
    </p:spTree>
    <p:extLst>
      <p:ext uri="{BB962C8B-B14F-4D97-AF65-F5344CB8AC3E}">
        <p14:creationId xmlns:p14="http://schemas.microsoft.com/office/powerpoint/2010/main" val="587757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lang="en-US" altLang="zh-CN" smtClean="0"/>
              <a:t>Click to edit Master title style</a:t>
            </a:r>
            <a:endParaRPr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Date Placeholder 23"/>
          <p:cNvSpPr>
            <a:spLocks noGrp="1"/>
          </p:cNvSpPr>
          <p:nvPr>
            <p:ph type="dt" sz="half" idx="10"/>
          </p:nvPr>
        </p:nvSpPr>
        <p:spPr/>
        <p:txBody>
          <a:bodyPr/>
          <a:lstStyle>
            <a:lvl1pPr>
              <a:defRPr/>
            </a:lvl1pPr>
          </a:lstStyle>
          <a:p>
            <a:pPr>
              <a:defRPr/>
            </a:pPr>
            <a:fld id="{4482513A-6A9C-0B4F-B4C5-0533FAC46E1D}" type="datetime5">
              <a:rPr lang="zh-CN" altLang="en-US"/>
              <a:pPr>
                <a:defRPr/>
              </a:pPr>
              <a:t>2017/9/15</a:t>
            </a:fld>
            <a:endParaRPr lang="zh-CN" altLang="en-US"/>
          </a:p>
        </p:txBody>
      </p:sp>
      <p:sp>
        <p:nvSpPr>
          <p:cNvPr id="6" name="Footer Placeholder 9"/>
          <p:cNvSpPr>
            <a:spLocks noGrp="1"/>
          </p:cNvSpPr>
          <p:nvPr>
            <p:ph type="ftr" sz="quarter" idx="11"/>
          </p:nvPr>
        </p:nvSpPr>
        <p:spPr/>
        <p:txBody>
          <a:bodyPr/>
          <a:lstStyle>
            <a:lvl1pPr>
              <a:defRPr/>
            </a:lvl1pPr>
          </a:lstStyle>
          <a:p>
            <a:pPr>
              <a:defRPr/>
            </a:pPr>
            <a:r>
              <a:rPr lang="en-US" altLang="zh-CN"/>
              <a:t>Distributed Database Systems</a:t>
            </a:r>
            <a:endParaRPr lang="zh-CN" altLang="en-US"/>
          </a:p>
        </p:txBody>
      </p:sp>
      <p:sp>
        <p:nvSpPr>
          <p:cNvPr id="7" name="Slide Number Placeholder 21"/>
          <p:cNvSpPr>
            <a:spLocks noGrp="1"/>
          </p:cNvSpPr>
          <p:nvPr>
            <p:ph type="sldNum" sz="quarter" idx="12"/>
          </p:nvPr>
        </p:nvSpPr>
        <p:spPr/>
        <p:txBody>
          <a:bodyPr/>
          <a:lstStyle>
            <a:lvl1pPr>
              <a:defRPr/>
            </a:lvl1pPr>
          </a:lstStyle>
          <a:p>
            <a:fld id="{B39855A8-BD87-6648-9ED4-3ED5BE699458}" type="slidenum">
              <a:rPr lang="zh-CN" altLang="en-US"/>
              <a:pPr/>
              <a:t>‹#›</a:t>
            </a:fld>
            <a:endParaRPr lang="zh-CN" altLang="en-US"/>
          </a:p>
        </p:txBody>
      </p:sp>
    </p:spTree>
    <p:extLst>
      <p:ext uri="{BB962C8B-B14F-4D97-AF65-F5344CB8AC3E}">
        <p14:creationId xmlns:p14="http://schemas.microsoft.com/office/powerpoint/2010/main" val="777117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lstStyle>
            <a:lvl1pPr algn="ctr">
              <a:defRPr sz="4500" b="1" cap="none" baseline="0"/>
            </a:lvl1pPr>
            <a:extLst/>
          </a:lstStyle>
          <a:p>
            <a:r>
              <a:rPr lang="en-US" altLang="zh-CN" smtClean="0"/>
              <a:t>Click to edit Master title style</a:t>
            </a:r>
            <a:endParaRPr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altLang="zh-CN"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altLang="zh-CN"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fld id="{A1C521D6-D845-FA43-B837-B87606D39DAE}" type="datetime5">
              <a:rPr lang="zh-CN" altLang="en-US"/>
              <a:pPr>
                <a:defRPr/>
              </a:pPr>
              <a:t>2017/9/15</a:t>
            </a:fld>
            <a:endParaRPr lang="zh-CN" altLang="en-US"/>
          </a:p>
        </p:txBody>
      </p:sp>
      <p:sp>
        <p:nvSpPr>
          <p:cNvPr id="8" name="Footer Placeholder 7"/>
          <p:cNvSpPr>
            <a:spLocks noGrp="1"/>
          </p:cNvSpPr>
          <p:nvPr>
            <p:ph type="ftr" sz="quarter" idx="11"/>
          </p:nvPr>
        </p:nvSpPr>
        <p:spPr/>
        <p:txBody>
          <a:bodyPr/>
          <a:lstStyle>
            <a:lvl1pPr>
              <a:defRPr/>
            </a:lvl1pPr>
            <a:extLst/>
          </a:lstStyle>
          <a:p>
            <a:pPr>
              <a:defRPr/>
            </a:pPr>
            <a:r>
              <a:rPr lang="en-US" altLang="zh-CN"/>
              <a:t>Distributed Database Systems</a:t>
            </a:r>
            <a:endParaRPr lang="zh-CN" altLang="en-US"/>
          </a:p>
        </p:txBody>
      </p:sp>
      <p:sp>
        <p:nvSpPr>
          <p:cNvPr id="9" name="Slide Number Placeholder 8"/>
          <p:cNvSpPr>
            <a:spLocks noGrp="1"/>
          </p:cNvSpPr>
          <p:nvPr>
            <p:ph type="sldNum" sz="quarter" idx="12"/>
          </p:nvPr>
        </p:nvSpPr>
        <p:spPr/>
        <p:txBody>
          <a:bodyPr/>
          <a:lstStyle>
            <a:lvl1pPr>
              <a:defRPr/>
            </a:lvl1pPr>
          </a:lstStyle>
          <a:p>
            <a:fld id="{96B181FB-DC90-1447-A4B4-855374503710}" type="slidenum">
              <a:rPr lang="zh-CN" altLang="en-US"/>
              <a:pPr/>
              <a:t>‹#›</a:t>
            </a:fld>
            <a:endParaRPr lang="zh-CN" altLang="en-US"/>
          </a:p>
        </p:txBody>
      </p:sp>
    </p:spTree>
    <p:extLst>
      <p:ext uri="{BB962C8B-B14F-4D97-AF65-F5344CB8AC3E}">
        <p14:creationId xmlns:p14="http://schemas.microsoft.com/office/powerpoint/2010/main" val="12517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lang="en-US" altLang="zh-CN" smtClean="0"/>
              <a:t>Click to edit Master title style</a:t>
            </a:r>
            <a:endParaRPr lang="en-US"/>
          </a:p>
        </p:txBody>
      </p:sp>
      <p:sp>
        <p:nvSpPr>
          <p:cNvPr id="3" name="Date Placeholder 23"/>
          <p:cNvSpPr>
            <a:spLocks noGrp="1"/>
          </p:cNvSpPr>
          <p:nvPr>
            <p:ph type="dt" sz="half" idx="10"/>
          </p:nvPr>
        </p:nvSpPr>
        <p:spPr/>
        <p:txBody>
          <a:bodyPr/>
          <a:lstStyle>
            <a:lvl1pPr>
              <a:defRPr/>
            </a:lvl1pPr>
          </a:lstStyle>
          <a:p>
            <a:pPr>
              <a:defRPr/>
            </a:pPr>
            <a:fld id="{A7BA07FD-0082-9E40-B2EE-89758AA5E330}" type="datetime5">
              <a:rPr lang="zh-CN" altLang="en-US"/>
              <a:pPr>
                <a:defRPr/>
              </a:pPr>
              <a:t>2017/9/15</a:t>
            </a:fld>
            <a:endParaRPr lang="zh-CN" altLang="en-US"/>
          </a:p>
        </p:txBody>
      </p:sp>
      <p:sp>
        <p:nvSpPr>
          <p:cNvPr id="4" name="Footer Placeholder 9"/>
          <p:cNvSpPr>
            <a:spLocks noGrp="1"/>
          </p:cNvSpPr>
          <p:nvPr>
            <p:ph type="ftr" sz="quarter" idx="11"/>
          </p:nvPr>
        </p:nvSpPr>
        <p:spPr/>
        <p:txBody>
          <a:bodyPr/>
          <a:lstStyle>
            <a:lvl1pPr>
              <a:defRPr/>
            </a:lvl1pPr>
          </a:lstStyle>
          <a:p>
            <a:pPr>
              <a:defRPr/>
            </a:pPr>
            <a:r>
              <a:rPr lang="en-US" altLang="zh-CN"/>
              <a:t>Distributed Database Systems</a:t>
            </a:r>
            <a:endParaRPr lang="zh-CN" altLang="en-US"/>
          </a:p>
        </p:txBody>
      </p:sp>
      <p:sp>
        <p:nvSpPr>
          <p:cNvPr id="5" name="Slide Number Placeholder 21"/>
          <p:cNvSpPr>
            <a:spLocks noGrp="1"/>
          </p:cNvSpPr>
          <p:nvPr>
            <p:ph type="sldNum" sz="quarter" idx="12"/>
          </p:nvPr>
        </p:nvSpPr>
        <p:spPr/>
        <p:txBody>
          <a:bodyPr/>
          <a:lstStyle>
            <a:lvl1pPr>
              <a:defRPr/>
            </a:lvl1pPr>
          </a:lstStyle>
          <a:p>
            <a:fld id="{3E58BD35-0316-A045-95FC-18DCCDDFC8D7}" type="slidenum">
              <a:rPr lang="zh-CN" altLang="en-US"/>
              <a:pPr/>
              <a:t>‹#›</a:t>
            </a:fld>
            <a:endParaRPr lang="zh-CN" altLang="en-US"/>
          </a:p>
        </p:txBody>
      </p:sp>
    </p:spTree>
    <p:extLst>
      <p:ext uri="{BB962C8B-B14F-4D97-AF65-F5344CB8AC3E}">
        <p14:creationId xmlns:p14="http://schemas.microsoft.com/office/powerpoint/2010/main" val="12718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3" name="Rectangle 2"/>
          <p:cNvSpPr>
            <a:spLocks noChangeArrowheads="1"/>
          </p:cNvSpPr>
          <p:nvPr/>
        </p:nvSpPr>
        <p:spPr bwMode="invGray">
          <a:xfrm>
            <a:off x="1014413" y="0"/>
            <a:ext cx="73025" cy="6858000"/>
          </a:xfrm>
          <a:prstGeom prst="rect">
            <a:avLst/>
          </a:prstGeom>
          <a:solidFill>
            <a:schemeClr val="bg1"/>
          </a:solidFill>
          <a:ln>
            <a:noFill/>
          </a:ln>
          <a:effectLst>
            <a:outerShdw blurRad="63500" dist="38000" dir="10800000" algn="tl" rotWithShape="0">
              <a:srgbClr val="73726C">
                <a:alpha val="25000"/>
              </a:srgbClr>
            </a:outerShdw>
          </a:effectLst>
          <a:extLst>
            <a:ext uri="{91240B29-F687-4F45-9708-019B960494DF}">
              <a14:hiddenLine xmlns:a14="http://schemas.microsoft.com/office/drawing/2010/main" w="25400" cap="rnd">
                <a:solidFill>
                  <a:srgbClr val="000000"/>
                </a:solidFill>
                <a:miter lim="800000"/>
                <a:headEnd/>
                <a:tailEnd/>
              </a14:hiddenLine>
            </a:ext>
          </a:extLst>
        </p:spPr>
        <p:txBody>
          <a:bodyPr anchor="ctr"/>
          <a:lstStyle>
            <a:extLst/>
          </a:lstStyle>
          <a:p>
            <a:pPr algn="ctr" fontAlgn="auto">
              <a:spcBef>
                <a:spcPts val="0"/>
              </a:spcBef>
              <a:spcAft>
                <a:spcPts val="0"/>
              </a:spcAft>
              <a:defRPr/>
            </a:pPr>
            <a:endParaRPr lang="en-US">
              <a:solidFill>
                <a:schemeClr val="lt1"/>
              </a:solidFill>
              <a:latin typeface="+mn-lt"/>
              <a:ea typeface="+mn-ea"/>
            </a:endParaRPr>
          </a:p>
        </p:txBody>
      </p:sp>
      <p:sp>
        <p:nvSpPr>
          <p:cNvPr id="4" name="Date Placeholder 1"/>
          <p:cNvSpPr>
            <a:spLocks noGrp="1"/>
          </p:cNvSpPr>
          <p:nvPr>
            <p:ph type="dt" sz="half" idx="10"/>
          </p:nvPr>
        </p:nvSpPr>
        <p:spPr/>
        <p:txBody>
          <a:bodyPr/>
          <a:lstStyle>
            <a:lvl1pPr>
              <a:defRPr/>
            </a:lvl1pPr>
            <a:extLst/>
          </a:lstStyle>
          <a:p>
            <a:pPr>
              <a:defRPr/>
            </a:pPr>
            <a:fld id="{94AB6407-9579-4F42-9F71-5CC41D4AD2FB}" type="datetime5">
              <a:rPr lang="zh-CN" altLang="en-US"/>
              <a:pPr>
                <a:defRPr/>
              </a:pPr>
              <a:t>2017/9/15</a:t>
            </a:fld>
            <a:endParaRPr lang="zh-CN" altLang="en-US"/>
          </a:p>
        </p:txBody>
      </p:sp>
      <p:sp>
        <p:nvSpPr>
          <p:cNvPr id="5" name="Footer Placeholder 2"/>
          <p:cNvSpPr>
            <a:spLocks noGrp="1"/>
          </p:cNvSpPr>
          <p:nvPr>
            <p:ph type="ftr" sz="quarter" idx="11"/>
          </p:nvPr>
        </p:nvSpPr>
        <p:spPr/>
        <p:txBody>
          <a:bodyPr/>
          <a:lstStyle>
            <a:lvl1pPr>
              <a:defRPr/>
            </a:lvl1pPr>
            <a:extLst/>
          </a:lstStyle>
          <a:p>
            <a:pPr>
              <a:defRPr/>
            </a:pPr>
            <a:r>
              <a:rPr lang="en-US" altLang="zh-CN"/>
              <a:t>Distributed Database Systems</a:t>
            </a:r>
            <a:endParaRPr lang="zh-CN" altLang="en-US"/>
          </a:p>
        </p:txBody>
      </p:sp>
      <p:sp>
        <p:nvSpPr>
          <p:cNvPr id="6" name="Slide Number Placeholder 3"/>
          <p:cNvSpPr>
            <a:spLocks noGrp="1"/>
          </p:cNvSpPr>
          <p:nvPr>
            <p:ph type="sldNum" sz="quarter" idx="12"/>
          </p:nvPr>
        </p:nvSpPr>
        <p:spPr/>
        <p:txBody>
          <a:bodyPr/>
          <a:lstStyle>
            <a:lvl1pPr>
              <a:defRPr/>
            </a:lvl1pPr>
          </a:lstStyle>
          <a:p>
            <a:fld id="{2028F7D9-5EAD-084B-9894-2B27B8657813}" type="slidenum">
              <a:rPr lang="zh-CN" altLang="en-US"/>
              <a:pPr/>
              <a:t>‹#›</a:t>
            </a:fld>
            <a:endParaRPr lang="zh-CN" altLang="en-US"/>
          </a:p>
        </p:txBody>
      </p:sp>
    </p:spTree>
    <p:extLst>
      <p:ext uri="{BB962C8B-B14F-4D97-AF65-F5344CB8AC3E}">
        <p14:creationId xmlns:p14="http://schemas.microsoft.com/office/powerpoint/2010/main" val="2081540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lang="en-US" altLang="zh-CN" smtClean="0"/>
              <a:t>Click to edit Master title style</a:t>
            </a:r>
            <a:endParaRPr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a:r>
              <a:rPr lang="en-US" altLang="zh-CN"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fld id="{36C1E6FA-549A-CB47-9DEF-550EADFA715A}" type="datetime5">
              <a:rPr lang="zh-CN" altLang="en-US"/>
              <a:pPr>
                <a:defRPr/>
              </a:pPr>
              <a:t>2017/9/15</a:t>
            </a:fld>
            <a:endParaRPr lang="zh-CN" altLang="en-US"/>
          </a:p>
        </p:txBody>
      </p:sp>
      <p:sp>
        <p:nvSpPr>
          <p:cNvPr id="6" name="Footer Placeholder 5"/>
          <p:cNvSpPr>
            <a:spLocks noGrp="1"/>
          </p:cNvSpPr>
          <p:nvPr>
            <p:ph type="ftr" sz="quarter" idx="11"/>
          </p:nvPr>
        </p:nvSpPr>
        <p:spPr/>
        <p:txBody>
          <a:bodyPr/>
          <a:lstStyle>
            <a:lvl1pPr>
              <a:defRPr/>
            </a:lvl1pPr>
            <a:extLst/>
          </a:lstStyle>
          <a:p>
            <a:pPr>
              <a:defRPr/>
            </a:pPr>
            <a:r>
              <a:rPr lang="en-US" altLang="zh-CN"/>
              <a:t>Distributed Database Systems</a:t>
            </a:r>
            <a:endParaRPr lang="zh-CN" altLang="en-US"/>
          </a:p>
        </p:txBody>
      </p:sp>
      <p:sp>
        <p:nvSpPr>
          <p:cNvPr id="7" name="Slide Number Placeholder 6"/>
          <p:cNvSpPr>
            <a:spLocks noGrp="1"/>
          </p:cNvSpPr>
          <p:nvPr>
            <p:ph type="sldNum" sz="quarter" idx="12"/>
          </p:nvPr>
        </p:nvSpPr>
        <p:spPr/>
        <p:txBody>
          <a:bodyPr/>
          <a:lstStyle>
            <a:lvl1pPr>
              <a:defRPr/>
            </a:lvl1pPr>
          </a:lstStyle>
          <a:p>
            <a:fld id="{BF852881-B5B5-8A49-89F4-D6DE4AF013C4}" type="slidenum">
              <a:rPr lang="zh-CN" altLang="en-US"/>
              <a:pPr/>
              <a:t>‹#›</a:t>
            </a:fld>
            <a:endParaRPr lang="zh-CN" altLang="en-US"/>
          </a:p>
        </p:txBody>
      </p:sp>
    </p:spTree>
    <p:extLst>
      <p:ext uri="{BB962C8B-B14F-4D97-AF65-F5344CB8AC3E}">
        <p14:creationId xmlns:p14="http://schemas.microsoft.com/office/powerpoint/2010/main" val="1947111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tIns="274320">
            <a:normAutofit/>
          </a:bodyPr>
          <a:lstStyle>
            <a:extLst/>
          </a:lstStyle>
          <a:p>
            <a:pPr indent="-283464" fontAlgn="auto">
              <a:lnSpc>
                <a:spcPts val="3000"/>
              </a:lnSpc>
              <a:spcBef>
                <a:spcPts val="600"/>
              </a:spcBef>
              <a:spcAft>
                <a:spcPts val="0"/>
              </a:spcAft>
              <a:buClr>
                <a:schemeClr val="accent1"/>
              </a:buClr>
              <a:buSzPct val="80000"/>
              <a:buFont typeface="Wingdings 2"/>
              <a:buNone/>
              <a:defRPr/>
            </a:pPr>
            <a:endParaRPr lang="en-US" sz="3200">
              <a:latin typeface="+mn-lt"/>
              <a:ea typeface="+mn-ea"/>
            </a:endParaRPr>
          </a:p>
        </p:txBody>
      </p:sp>
      <p:sp>
        <p:nvSpPr>
          <p:cNvPr id="6" name="Flowchart: Process 13"/>
          <p:cNvSpPr>
            <a:spLocks noChangeArrowheads="1"/>
          </p:cNvSpPr>
          <p:nvPr/>
        </p:nvSpPr>
        <p:spPr bwMode="auto">
          <a:xfrm rot="19468671">
            <a:off x="396875" y="954088"/>
            <a:ext cx="685800" cy="204787"/>
          </a:xfrm>
          <a:prstGeom prst="flowChartProcess">
            <a:avLst/>
          </a:prstGeom>
          <a:solidFill>
            <a:srgbClr val="FBFBFB">
              <a:alpha val="45097"/>
            </a:srgbClr>
          </a:solidFill>
          <a:ln w="6350" cap="rnd">
            <a:solidFill>
              <a:srgbClr val="FFFFFF"/>
            </a:solidFill>
            <a:miter lim="800000"/>
            <a:headEnd/>
            <a:tailEnd/>
          </a:ln>
          <a:effectLst>
            <a:outerShdw blurRad="63500" dist="25400" dir="3299947" sx="96001" sy="96001" algn="tl" rotWithShape="0">
              <a:srgbClr val="E9E6D1">
                <a:alpha val="39999"/>
              </a:srgbClr>
            </a:outerShdw>
          </a:effectLst>
        </p:spPr>
        <p:txBody>
          <a:bodyPr anchor="ctr"/>
          <a:lstStyle>
            <a:extLst/>
          </a:lstStyle>
          <a:p>
            <a:pPr algn="ctr" fontAlgn="auto">
              <a:spcBef>
                <a:spcPts val="0"/>
              </a:spcBef>
              <a:spcAft>
                <a:spcPts val="0"/>
              </a:spcAft>
              <a:defRPr/>
            </a:pPr>
            <a:endParaRPr lang="en-US">
              <a:solidFill>
                <a:schemeClr val="lt1"/>
              </a:solidFill>
              <a:latin typeface="+mn-lt"/>
              <a:ea typeface="+mn-ea"/>
            </a:endParaRPr>
          </a:p>
        </p:txBody>
      </p:sp>
      <p:sp>
        <p:nvSpPr>
          <p:cNvPr id="7" name="Flowchart: Process 15"/>
          <p:cNvSpPr>
            <a:spLocks noChangeArrowheads="1"/>
          </p:cNvSpPr>
          <p:nvPr/>
        </p:nvSpPr>
        <p:spPr bwMode="auto">
          <a:xfrm rot="2103354" flipH="1">
            <a:off x="5003800" y="936625"/>
            <a:ext cx="649288" cy="204788"/>
          </a:xfrm>
          <a:prstGeom prst="flowChartProcess">
            <a:avLst/>
          </a:prstGeom>
          <a:solidFill>
            <a:srgbClr val="FBFBFB">
              <a:alpha val="45097"/>
            </a:srgbClr>
          </a:solidFill>
          <a:ln w="6350" cap="rnd">
            <a:solidFill>
              <a:srgbClr val="FFFFFF"/>
            </a:solidFill>
            <a:miter lim="800000"/>
            <a:headEnd/>
            <a:tailEnd/>
          </a:ln>
          <a:effectLst>
            <a:outerShdw blurRad="63500" dist="25400" dir="3299947" sx="96001" sy="96001" algn="tl" rotWithShape="0">
              <a:schemeClr val="bg2">
                <a:alpha val="20000"/>
              </a:schemeClr>
            </a:outerShdw>
          </a:effectLst>
        </p:spPr>
        <p:txBody>
          <a:bodyPr anchor="ctr"/>
          <a:lstStyle>
            <a:extLst/>
          </a:lstStyle>
          <a:p>
            <a:pPr algn="ctr" fontAlgn="auto">
              <a:spcBef>
                <a:spcPts val="0"/>
              </a:spcBef>
              <a:spcAft>
                <a:spcPts val="0"/>
              </a:spcAft>
              <a:defRPr/>
            </a:pPr>
            <a:endParaRPr lang="en-US" dirty="0">
              <a:solidFill>
                <a:schemeClr val="lt1"/>
              </a:solidFill>
              <a:latin typeface="+mn-lt"/>
              <a:ea typeface="+mn-ea"/>
            </a:endParaRPr>
          </a:p>
        </p:txBody>
      </p:sp>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lang="en-US" altLang="zh-CN" smtClean="0"/>
              <a:t>Click to edit Master title style</a:t>
            </a:r>
            <a:endParaRPr lang="en-US"/>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tIns="274320">
            <a:normAutofit/>
          </a:bodyPr>
          <a:lstStyle>
            <a:lvl1pPr indent="0">
              <a:buNone/>
              <a:defRPr sz="3200"/>
            </a:lvl1pPr>
            <a:extLst/>
          </a:lstStyle>
          <a:p>
            <a:pPr lvl="0"/>
            <a:r>
              <a:rPr lang="en-US" altLang="zh-CN" noProof="0" smtClean="0"/>
              <a:t>Click icon to add picture</a:t>
            </a:r>
            <a:endParaRPr lang="en-US" noProof="0"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a:r>
              <a:rPr lang="en-US" altLang="zh-CN" smtClean="0"/>
              <a:t>Click to edit Master text styles</a:t>
            </a:r>
          </a:p>
        </p:txBody>
      </p:sp>
      <p:sp>
        <p:nvSpPr>
          <p:cNvPr id="8" name="Date Placeholder 4"/>
          <p:cNvSpPr>
            <a:spLocks noGrp="1"/>
          </p:cNvSpPr>
          <p:nvPr>
            <p:ph type="dt" sz="half" idx="10"/>
          </p:nvPr>
        </p:nvSpPr>
        <p:spPr/>
        <p:txBody>
          <a:bodyPr/>
          <a:lstStyle>
            <a:lvl1pPr>
              <a:defRPr/>
            </a:lvl1pPr>
            <a:extLst/>
          </a:lstStyle>
          <a:p>
            <a:pPr>
              <a:defRPr/>
            </a:pPr>
            <a:fld id="{9E785161-3F9E-534B-96E1-BF8591C1792B}" type="datetime5">
              <a:rPr lang="zh-CN" altLang="en-US"/>
              <a:pPr>
                <a:defRPr/>
              </a:pPr>
              <a:t>2017/9/15</a:t>
            </a:fld>
            <a:endParaRPr lang="zh-CN" altLang="en-US"/>
          </a:p>
        </p:txBody>
      </p:sp>
      <p:sp>
        <p:nvSpPr>
          <p:cNvPr id="9" name="Footer Placeholder 5"/>
          <p:cNvSpPr>
            <a:spLocks noGrp="1"/>
          </p:cNvSpPr>
          <p:nvPr>
            <p:ph type="ftr" sz="quarter" idx="11"/>
          </p:nvPr>
        </p:nvSpPr>
        <p:spPr/>
        <p:txBody>
          <a:bodyPr/>
          <a:lstStyle>
            <a:lvl1pPr>
              <a:defRPr/>
            </a:lvl1pPr>
            <a:extLst/>
          </a:lstStyle>
          <a:p>
            <a:pPr>
              <a:defRPr/>
            </a:pPr>
            <a:r>
              <a:rPr lang="en-US" altLang="zh-CN"/>
              <a:t>Distributed Database Systems</a:t>
            </a:r>
            <a:endParaRPr lang="zh-CN" altLang="en-US"/>
          </a:p>
        </p:txBody>
      </p:sp>
      <p:sp>
        <p:nvSpPr>
          <p:cNvPr id="10" name="Slide Number Placeholder 6"/>
          <p:cNvSpPr>
            <a:spLocks noGrp="1"/>
          </p:cNvSpPr>
          <p:nvPr>
            <p:ph type="sldNum" sz="quarter" idx="12"/>
          </p:nvPr>
        </p:nvSpPr>
        <p:spPr/>
        <p:txBody>
          <a:bodyPr/>
          <a:lstStyle>
            <a:lvl1pPr>
              <a:defRPr/>
            </a:lvl1pPr>
          </a:lstStyle>
          <a:p>
            <a:fld id="{174C2556-C984-EF4C-88E5-E15DB5FC39BF}" type="slidenum">
              <a:rPr lang="zh-CN" altLang="en-US"/>
              <a:pPr/>
              <a:t>‹#›</a:t>
            </a:fld>
            <a:endParaRPr lang="zh-CN" altLang="en-US"/>
          </a:p>
        </p:txBody>
      </p:sp>
    </p:spTree>
    <p:extLst>
      <p:ext uri="{BB962C8B-B14F-4D97-AF65-F5344CB8AC3E}">
        <p14:creationId xmlns:p14="http://schemas.microsoft.com/office/powerpoint/2010/main" val="175153733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75" y="-815975"/>
            <a:ext cx="1638300" cy="1638300"/>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8" name="Oval 7"/>
          <p:cNvSpPr>
            <a:spLocks noChangeArrowheads="1"/>
          </p:cNvSpPr>
          <p:nvPr/>
        </p:nvSpPr>
        <p:spPr bwMode="auto">
          <a:xfrm>
            <a:off x="168275" y="20638"/>
            <a:ext cx="1703388" cy="1703387"/>
          </a:xfrm>
          <a:prstGeom prst="ellipse">
            <a:avLst/>
          </a:prstGeom>
          <a:noFill/>
          <a:ln w="27305" cap="rnd">
            <a:solidFill>
              <a:srgbClr val="FEFBEC"/>
            </a:solidFill>
            <a:round/>
            <a:headEnd/>
            <a:tailEnd/>
          </a:ln>
          <a:effectLst>
            <a:outerShdw blurRad="63500" dist="26940" dir="5400000" algn="tl" rotWithShape="0">
              <a:srgbClr val="B1AFA3">
                <a:alpha val="84999"/>
              </a:srgbClr>
            </a:outerShdw>
          </a:effectLst>
          <a:extLst>
            <a:ext uri="{909E8E84-426E-40DD-AFC4-6F175D3DCCD1}">
              <a14:hiddenFill xmlns:a14="http://schemas.microsoft.com/office/drawing/2010/main">
                <a:solidFill>
                  <a:srgbClr val="FFFFFF"/>
                </a:solidFill>
              </a14:hiddenFill>
            </a:ext>
          </a:extLst>
        </p:spPr>
        <p:txBody>
          <a:bodyPr anchor="ctr"/>
          <a:lstStyle>
            <a:extLst/>
          </a:lstStyle>
          <a:p>
            <a:pPr algn="ctr" fontAlgn="auto">
              <a:spcBef>
                <a:spcPts val="0"/>
              </a:spcBef>
              <a:spcAft>
                <a:spcPts val="0"/>
              </a:spcAft>
              <a:defRPr/>
            </a:pPr>
            <a:endParaRPr lang="en-US">
              <a:solidFill>
                <a:schemeClr val="lt1"/>
              </a:solidFill>
              <a:latin typeface="+mn-lt"/>
              <a:ea typeface="+mn-ea"/>
            </a:endParaRPr>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Title Placeholder 4"/>
          <p:cNvSpPr>
            <a:spLocks noGrp="1"/>
          </p:cNvSpPr>
          <p:nvPr>
            <p:ph type="title"/>
          </p:nvPr>
        </p:nvSpPr>
        <p:spPr>
          <a:xfrm>
            <a:off x="1435100" y="274638"/>
            <a:ext cx="7499350" cy="1143000"/>
          </a:xfrm>
          <a:prstGeom prst="rect">
            <a:avLst/>
          </a:prstGeom>
        </p:spPr>
        <p:txBody>
          <a:bodyPr anchor="ctr">
            <a:normAutofit/>
          </a:bodyPr>
          <a:lstStyle>
            <a:extLst/>
          </a:lstStyle>
          <a:p>
            <a:r>
              <a:rPr lang="en-US" altLang="zh-CN" smtClean="0"/>
              <a:t>Click to edit Master title style</a:t>
            </a:r>
            <a:endParaRPr lang="en-US"/>
          </a:p>
        </p:txBody>
      </p:sp>
      <p:sp>
        <p:nvSpPr>
          <p:cNvPr id="1033" name="Text Placeholder 8"/>
          <p:cNvSpPr>
            <a:spLocks noGrp="1"/>
          </p:cNvSpPr>
          <p:nvPr>
            <p:ph type="body" idx="1"/>
          </p:nvPr>
        </p:nvSpPr>
        <p:spPr bwMode="auto">
          <a:xfrm>
            <a:off x="1435100" y="1447800"/>
            <a:ext cx="749935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fontAlgn="auto" latinLnBrk="0" hangingPunct="1">
              <a:spcBef>
                <a:spcPts val="0"/>
              </a:spcBef>
              <a:spcAft>
                <a:spcPts val="0"/>
              </a:spcAft>
              <a:defRPr kumimoji="0" sz="1200">
                <a:solidFill>
                  <a:schemeClr val="bg2">
                    <a:shade val="50000"/>
                    <a:satMod val="200000"/>
                  </a:schemeClr>
                </a:solidFill>
                <a:latin typeface="+mn-lt"/>
                <a:ea typeface="+mn-ea"/>
              </a:defRPr>
            </a:lvl1pPr>
            <a:extLst/>
          </a:lstStyle>
          <a:p>
            <a:pPr>
              <a:defRPr/>
            </a:pPr>
            <a:fld id="{EE832E42-5F36-194A-89E4-C5AA7F77ADC0}" type="datetime5">
              <a:rPr lang="zh-CN" altLang="en-US"/>
              <a:pPr>
                <a:defRPr/>
              </a:pPr>
              <a:t>2017/9/15</a:t>
            </a:fld>
            <a:endParaRPr lang="zh-CN" alt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fontAlgn="auto" latinLnBrk="0" hangingPunct="1">
              <a:spcBef>
                <a:spcPts val="0"/>
              </a:spcBef>
              <a:spcAft>
                <a:spcPts val="0"/>
              </a:spcAft>
              <a:defRPr kumimoji="0" sz="1200">
                <a:solidFill>
                  <a:schemeClr val="bg2">
                    <a:shade val="50000"/>
                    <a:satMod val="200000"/>
                  </a:schemeClr>
                </a:solidFill>
                <a:effectLst/>
                <a:latin typeface="+mn-lt"/>
                <a:ea typeface="+mn-ea"/>
              </a:defRPr>
            </a:lvl1pPr>
            <a:extLst/>
          </a:lstStyle>
          <a:p>
            <a:pPr>
              <a:defRPr/>
            </a:pPr>
            <a:r>
              <a:rPr lang="en-US" altLang="zh-CN"/>
              <a:t>Distributed Database Systems</a:t>
            </a:r>
            <a:endParaRPr lang="zh-CN" altLang="en-US"/>
          </a:p>
        </p:txBody>
      </p:sp>
      <p:sp>
        <p:nvSpPr>
          <p:cNvPr id="22" name="Slide Number Placeholder 21"/>
          <p:cNvSpPr>
            <a:spLocks noGrp="1"/>
          </p:cNvSpPr>
          <p:nvPr>
            <p:ph type="sldNum" sz="quarter" idx="4"/>
          </p:nvPr>
        </p:nvSpPr>
        <p:spPr>
          <a:xfrm>
            <a:off x="8613775" y="6305550"/>
            <a:ext cx="457200" cy="476250"/>
          </a:xfrm>
          <a:prstGeom prst="rect">
            <a:avLst/>
          </a:prstGeom>
        </p:spPr>
        <p:txBody>
          <a:bodyPr vert="horz" wrap="square" lIns="91440" tIns="45720" rIns="91440" bIns="45720" numCol="1" anchor="b" anchorCtr="0" compatLnSpc="1">
            <a:prstTxWarp prst="textNoShape">
              <a:avLst/>
            </a:prstTxWarp>
          </a:bodyPr>
          <a:lstStyle>
            <a:lvl1pPr algn="ctr">
              <a:defRPr sz="1200">
                <a:solidFill>
                  <a:srgbClr val="B4B1A0"/>
                </a:solidFill>
                <a:latin typeface="Gill Sans MT" charset="0"/>
                <a:ea typeface="华文中宋" charset="-122"/>
              </a:defRPr>
            </a:lvl1pPr>
          </a:lstStyle>
          <a:p>
            <a:fld id="{168DD1F5-2EC5-4947-8D2E-FEDE543BAB0F}" type="slidenum">
              <a:rPr lang="zh-CN" altLang="en-US"/>
              <a:pPr/>
              <a:t>‹#›</a:t>
            </a:fld>
            <a:endParaRPr lang="zh-CN" altLang="en-US"/>
          </a:p>
        </p:txBody>
      </p:sp>
      <p:sp>
        <p:nvSpPr>
          <p:cNvPr id="15" name="Rectangle 14"/>
          <p:cNvSpPr>
            <a:spLocks noChangeArrowheads="1"/>
          </p:cNvSpPr>
          <p:nvPr/>
        </p:nvSpPr>
        <p:spPr bwMode="invGray">
          <a:xfrm>
            <a:off x="1014413" y="0"/>
            <a:ext cx="73025" cy="6858000"/>
          </a:xfrm>
          <a:prstGeom prst="rect">
            <a:avLst/>
          </a:prstGeom>
          <a:solidFill>
            <a:schemeClr val="bg1"/>
          </a:solidFill>
          <a:ln>
            <a:noFill/>
          </a:ln>
          <a:effectLst>
            <a:outerShdw blurRad="63500" dist="38000" dir="10800000" algn="tl" rotWithShape="0">
              <a:srgbClr val="73726C">
                <a:alpha val="25000"/>
              </a:srgbClr>
            </a:outerShdw>
          </a:effectLst>
          <a:extLst>
            <a:ext uri="{91240B29-F687-4F45-9708-019B960494DF}">
              <a14:hiddenLine xmlns:a14="http://schemas.microsoft.com/office/drawing/2010/main" w="25400" cap="rnd">
                <a:solidFill>
                  <a:srgbClr val="000000"/>
                </a:solidFill>
                <a:miter lim="800000"/>
                <a:headEnd/>
                <a:tailEnd/>
              </a14:hiddenLine>
            </a:ext>
          </a:extLst>
        </p:spPr>
        <p:txBody>
          <a:bodyPr anchor="ctr"/>
          <a:lstStyle>
            <a:extLst/>
          </a:lstStyle>
          <a:p>
            <a:pPr algn="ctr" fontAlgn="auto">
              <a:spcBef>
                <a:spcPts val="0"/>
              </a:spcBef>
              <a:spcAft>
                <a:spcPts val="0"/>
              </a:spcAft>
              <a:defRPr/>
            </a:pPr>
            <a:endParaRPr lang="en-US">
              <a:solidFill>
                <a:schemeClr val="lt1"/>
              </a:solidFill>
              <a:latin typeface="+mn-lt"/>
              <a:ea typeface="+mn-ea"/>
            </a:endParaRPr>
          </a:p>
        </p:txBody>
      </p:sp>
    </p:spTree>
  </p:cSld>
  <p:clrMap bg1="lt1" tx1="dk1" bg2="lt2" tx2="dk2" accent1="accent1" accent2="accent2" accent3="accent3" accent4="accent4" accent5="accent5" accent6="accent6" hlink="hlink" folHlink="folHlink"/>
  <p:sldLayoutIdLst>
    <p:sldLayoutId id="2147483770" r:id="rId1"/>
    <p:sldLayoutId id="2147483765" r:id="rId2"/>
    <p:sldLayoutId id="2147483771" r:id="rId3"/>
    <p:sldLayoutId id="2147483766" r:id="rId4"/>
    <p:sldLayoutId id="2147483772" r:id="rId5"/>
    <p:sldLayoutId id="2147483767" r:id="rId6"/>
    <p:sldLayoutId id="2147483773" r:id="rId7"/>
    <p:sldLayoutId id="2147483774" r:id="rId8"/>
    <p:sldLayoutId id="2147483775" r:id="rId9"/>
    <p:sldLayoutId id="2147483768" r:id="rId10"/>
    <p:sldLayoutId id="2147483769" r:id="rId11"/>
  </p:sldLayoutIdLst>
  <p:hf hdr="0" dt="0"/>
  <p:txStyles>
    <p:titleStyle>
      <a:lvl1pPr algn="l" rtl="0" eaLnBrk="0" fontAlgn="base" hangingPunct="0">
        <a:spcBef>
          <a:spcPct val="0"/>
        </a:spcBef>
        <a:spcAft>
          <a:spcPct val="0"/>
        </a:spcAft>
        <a:defRPr sz="4300" kern="1200">
          <a:solidFill>
            <a:srgbClr val="11488B"/>
          </a:solidFill>
          <a:effectLst>
            <a:outerShdw blurRad="50000" dist="30000" dir="5400000" algn="tl" rotWithShape="0">
              <a:srgbClr val="000000">
                <a:alpha val="30000"/>
              </a:srgbClr>
            </a:outerShdw>
          </a:effectLst>
          <a:latin typeface="+mj-lt"/>
          <a:ea typeface="+mj-ea"/>
          <a:cs typeface="+mj-cs"/>
        </a:defRPr>
      </a:lvl1pPr>
      <a:lvl2pPr algn="l" rtl="0" eaLnBrk="0" fontAlgn="base" hangingPunct="0">
        <a:spcBef>
          <a:spcPct val="0"/>
        </a:spcBef>
        <a:spcAft>
          <a:spcPct val="0"/>
        </a:spcAft>
        <a:defRPr sz="4300">
          <a:solidFill>
            <a:srgbClr val="11488B"/>
          </a:solidFill>
          <a:latin typeface="Gill Sans MT" pitchFamily="34" charset="0"/>
          <a:ea typeface="华文中宋" pitchFamily="2" charset="-122"/>
        </a:defRPr>
      </a:lvl2pPr>
      <a:lvl3pPr algn="l" rtl="0" eaLnBrk="0" fontAlgn="base" hangingPunct="0">
        <a:spcBef>
          <a:spcPct val="0"/>
        </a:spcBef>
        <a:spcAft>
          <a:spcPct val="0"/>
        </a:spcAft>
        <a:defRPr sz="4300">
          <a:solidFill>
            <a:srgbClr val="11488B"/>
          </a:solidFill>
          <a:latin typeface="Gill Sans MT" pitchFamily="34" charset="0"/>
          <a:ea typeface="华文中宋" pitchFamily="2" charset="-122"/>
        </a:defRPr>
      </a:lvl3pPr>
      <a:lvl4pPr algn="l" rtl="0" eaLnBrk="0" fontAlgn="base" hangingPunct="0">
        <a:spcBef>
          <a:spcPct val="0"/>
        </a:spcBef>
        <a:spcAft>
          <a:spcPct val="0"/>
        </a:spcAft>
        <a:defRPr sz="4300">
          <a:solidFill>
            <a:srgbClr val="11488B"/>
          </a:solidFill>
          <a:latin typeface="Gill Sans MT" pitchFamily="34" charset="0"/>
          <a:ea typeface="华文中宋" pitchFamily="2" charset="-122"/>
        </a:defRPr>
      </a:lvl4pPr>
      <a:lvl5pPr algn="l" rtl="0" eaLnBrk="0" fontAlgn="base" hangingPunct="0">
        <a:spcBef>
          <a:spcPct val="0"/>
        </a:spcBef>
        <a:spcAft>
          <a:spcPct val="0"/>
        </a:spcAft>
        <a:defRPr sz="4300">
          <a:solidFill>
            <a:srgbClr val="11488B"/>
          </a:solidFill>
          <a:latin typeface="Gill Sans MT" pitchFamily="34" charset="0"/>
          <a:ea typeface="华文中宋" pitchFamily="2" charset="-122"/>
        </a:defRPr>
      </a:lvl5pPr>
      <a:lvl6pPr marL="457200" algn="l" rtl="0" fontAlgn="base">
        <a:spcBef>
          <a:spcPct val="0"/>
        </a:spcBef>
        <a:spcAft>
          <a:spcPct val="0"/>
        </a:spcAft>
        <a:defRPr sz="4300">
          <a:solidFill>
            <a:srgbClr val="11488B"/>
          </a:solidFill>
          <a:latin typeface="Gill Sans MT" pitchFamily="34" charset="0"/>
          <a:ea typeface="华文中宋" pitchFamily="2" charset="-122"/>
        </a:defRPr>
      </a:lvl6pPr>
      <a:lvl7pPr marL="914400" algn="l" rtl="0" fontAlgn="base">
        <a:spcBef>
          <a:spcPct val="0"/>
        </a:spcBef>
        <a:spcAft>
          <a:spcPct val="0"/>
        </a:spcAft>
        <a:defRPr sz="4300">
          <a:solidFill>
            <a:srgbClr val="11488B"/>
          </a:solidFill>
          <a:latin typeface="Gill Sans MT" pitchFamily="34" charset="0"/>
          <a:ea typeface="华文中宋" pitchFamily="2" charset="-122"/>
        </a:defRPr>
      </a:lvl7pPr>
      <a:lvl8pPr marL="1371600" algn="l" rtl="0" fontAlgn="base">
        <a:spcBef>
          <a:spcPct val="0"/>
        </a:spcBef>
        <a:spcAft>
          <a:spcPct val="0"/>
        </a:spcAft>
        <a:defRPr sz="4300">
          <a:solidFill>
            <a:srgbClr val="11488B"/>
          </a:solidFill>
          <a:latin typeface="Gill Sans MT" pitchFamily="34" charset="0"/>
          <a:ea typeface="华文中宋" pitchFamily="2" charset="-122"/>
        </a:defRPr>
      </a:lvl8pPr>
      <a:lvl9pPr marL="1828800" algn="l" rtl="0" fontAlgn="base">
        <a:spcBef>
          <a:spcPct val="0"/>
        </a:spcBef>
        <a:spcAft>
          <a:spcPct val="0"/>
        </a:spcAft>
        <a:defRPr sz="4300">
          <a:solidFill>
            <a:srgbClr val="11488B"/>
          </a:solidFill>
          <a:latin typeface="Gill Sans MT" pitchFamily="34" charset="0"/>
          <a:ea typeface="华文中宋" pitchFamily="2" charset="-122"/>
        </a:defRPr>
      </a:lvl9pPr>
      <a:extLst/>
    </p:titleStyle>
    <p:bodyStyle>
      <a:lvl1pPr marL="365125" indent="-282575" algn="l" rtl="0" eaLnBrk="0" fontAlgn="base" hangingPunct="0">
        <a:spcBef>
          <a:spcPts val="600"/>
        </a:spcBef>
        <a:spcAft>
          <a:spcPct val="0"/>
        </a:spcAft>
        <a:buClr>
          <a:schemeClr val="accent1"/>
        </a:buClr>
        <a:buSzPct val="80000"/>
        <a:buFont typeface="Wingdings 2" charset="2"/>
        <a:buChar char=""/>
        <a:defRPr sz="3200" kern="1200">
          <a:solidFill>
            <a:schemeClr val="tx1"/>
          </a:solidFill>
          <a:latin typeface="+mn-lt"/>
          <a:ea typeface="+mn-ea"/>
          <a:cs typeface="+mn-cs"/>
        </a:defRPr>
      </a:lvl1pPr>
      <a:lvl2pPr marL="639763" indent="-236538" algn="l" rtl="0" eaLnBrk="0" fontAlgn="base" hangingPunct="0">
        <a:spcBef>
          <a:spcPts val="550"/>
        </a:spcBef>
        <a:spcAft>
          <a:spcPct val="0"/>
        </a:spcAft>
        <a:buClr>
          <a:schemeClr val="accent1"/>
        </a:buClr>
        <a:buFont typeface="Verdana" charset="0"/>
        <a:buChar char="◦"/>
        <a:defRPr sz="2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2"/>
        </a:buClr>
        <a:buFont typeface="Wingdings 2" charset="2"/>
        <a:buChar char=""/>
        <a:defRPr sz="2400" kern="1200">
          <a:solidFill>
            <a:schemeClr val="tx1"/>
          </a:solidFill>
          <a:latin typeface="+mn-lt"/>
          <a:ea typeface="+mn-ea"/>
          <a:cs typeface="+mn-cs"/>
        </a:defRPr>
      </a:lvl3pPr>
      <a:lvl4pPr marL="1096963" indent="-173038" algn="l" rtl="0" eaLnBrk="0" fontAlgn="base" hangingPunct="0">
        <a:spcBef>
          <a:spcPct val="20000"/>
        </a:spcBef>
        <a:spcAft>
          <a:spcPct val="0"/>
        </a:spcAft>
        <a:buClr>
          <a:srgbClr val="9BBB59"/>
        </a:buClr>
        <a:buFont typeface="Wingdings 2"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8064A2"/>
        </a:buClr>
        <a:buFont typeface="Wingdings 2"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1925" y="360363"/>
            <a:ext cx="7407275" cy="1471612"/>
          </a:xfrm>
        </p:spPr>
        <p:txBody>
          <a:bodyPr>
            <a:noAutofit/>
          </a:bodyPr>
          <a:lstStyle/>
          <a:p>
            <a:pPr eaLnBrk="1" fontAlgn="auto" hangingPunct="1">
              <a:spcAft>
                <a:spcPts val="0"/>
              </a:spcAft>
              <a:defRPr/>
            </a:pPr>
            <a:r>
              <a:rPr lang="en-US" altLang="zh-CN" sz="4400" dirty="0" smtClean="0">
                <a:solidFill>
                  <a:schemeClr val="tx2">
                    <a:satMod val="130000"/>
                  </a:schemeClr>
                </a:solidFill>
              </a:rPr>
              <a:t>Distributed Database Systems</a:t>
            </a:r>
            <a:endParaRPr lang="zh-CN" altLang="en-US" sz="4400" dirty="0">
              <a:solidFill>
                <a:schemeClr val="tx2">
                  <a:satMod val="130000"/>
                </a:schemeClr>
              </a:solidFill>
            </a:endParaRPr>
          </a:p>
        </p:txBody>
      </p:sp>
      <p:sp>
        <p:nvSpPr>
          <p:cNvPr id="3" name="Subtitle 2"/>
          <p:cNvSpPr>
            <a:spLocks noGrp="1"/>
          </p:cNvSpPr>
          <p:nvPr>
            <p:ph type="subTitle" idx="1"/>
          </p:nvPr>
        </p:nvSpPr>
        <p:spPr>
          <a:xfrm>
            <a:off x="1431925" y="1849438"/>
            <a:ext cx="7407275" cy="1752600"/>
          </a:xfrm>
        </p:spPr>
        <p:txBody>
          <a:bodyPr>
            <a:normAutofit/>
          </a:bodyPr>
          <a:lstStyle/>
          <a:p>
            <a:pPr eaLnBrk="1" fontAlgn="auto" hangingPunct="1">
              <a:spcAft>
                <a:spcPts val="0"/>
              </a:spcAft>
              <a:buFont typeface="Wingdings 2"/>
              <a:buNone/>
              <a:defRPr/>
            </a:pPr>
            <a:endParaRPr lang="zh-CN" altLang="en-US" sz="2800" dirty="0"/>
          </a:p>
        </p:txBody>
      </p:sp>
      <p:sp>
        <p:nvSpPr>
          <p:cNvPr id="8196" name="TextBox 3"/>
          <p:cNvSpPr txBox="1">
            <a:spLocks noChangeArrowheads="1"/>
          </p:cNvSpPr>
          <p:nvPr/>
        </p:nvSpPr>
        <p:spPr bwMode="auto">
          <a:xfrm>
            <a:off x="1428750" y="3000375"/>
            <a:ext cx="6357938" cy="187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800">
                <a:latin typeface="Gill Sans MT" charset="0"/>
                <a:ea typeface="华文中宋" charset="-122"/>
              </a:rPr>
              <a:t>Chapter 1</a:t>
            </a:r>
          </a:p>
          <a:p>
            <a:pPr eaLnBrk="1" hangingPunct="1"/>
            <a:endParaRPr lang="en-US" altLang="zh-CN" sz="2800">
              <a:latin typeface="Gill Sans MT" charset="0"/>
              <a:ea typeface="华文中宋" charset="-122"/>
            </a:endParaRPr>
          </a:p>
          <a:p>
            <a:pPr eaLnBrk="1" hangingPunct="1"/>
            <a:r>
              <a:rPr lang="en-US" altLang="zh-CN" sz="6000">
                <a:latin typeface="Gill Sans MT" charset="0"/>
                <a:ea typeface="华文中宋" charset="-122"/>
              </a:rPr>
              <a:t>Introduction</a:t>
            </a:r>
            <a:endParaRPr lang="zh-CN" altLang="en-US" sz="6000">
              <a:latin typeface="Gill Sans MT" charset="0"/>
              <a:ea typeface="华文中宋" charset="-122"/>
            </a:endParaRPr>
          </a:p>
        </p:txBody>
      </p:sp>
      <p:sp>
        <p:nvSpPr>
          <p:cNvPr id="8" name="Slide Number Placeholder 7"/>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2AEE40ED-E5F5-C346-9A12-C3E4E6440048}" type="slidenum">
              <a:rPr lang="zh-CN" altLang="en-US">
                <a:solidFill>
                  <a:srgbClr val="B4B1A0"/>
                </a:solidFill>
                <a:latin typeface="Gill Sans MT" charset="0"/>
                <a:ea typeface="华文中宋" charset="-122"/>
              </a:rPr>
              <a:pPr eaLnBrk="1" hangingPunct="1"/>
              <a:t>1</a:t>
            </a:fld>
            <a:endParaRPr lang="zh-CN" altLang="en-US">
              <a:solidFill>
                <a:srgbClr val="B4B1A0"/>
              </a:solidFill>
              <a:latin typeface="Gill Sans MT" charset="0"/>
              <a:ea typeface="华文中宋" charset="-122"/>
            </a:endParaRPr>
          </a:p>
        </p:txBody>
      </p:sp>
      <p:sp>
        <p:nvSpPr>
          <p:cNvPr id="9" name="Footer Placeholder 8"/>
          <p:cNvSpPr>
            <a:spLocks noGrp="1"/>
          </p:cNvSpPr>
          <p:nvPr>
            <p:ph type="ftr" sz="quarter" idx="11"/>
          </p:nvPr>
        </p:nvSpPr>
        <p:spPr/>
        <p:txBody>
          <a:bodyPr/>
          <a:lstStyle/>
          <a:p>
            <a:pPr>
              <a:defRPr/>
            </a:pPr>
            <a:r>
              <a:rPr lang="en-US" altLang="zh-CN" dirty="0"/>
              <a:t>Distributed Database Systems</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altLang="zh-CN"/>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5859CDB2-D542-0A49-85F1-178FA657E5B1}" type="slidenum">
              <a:rPr lang="zh-CN" altLang="en-US">
                <a:solidFill>
                  <a:srgbClr val="B4B1A0"/>
                </a:solidFill>
                <a:latin typeface="Gill Sans MT" charset="0"/>
                <a:ea typeface="华文中宋" charset="-122"/>
              </a:rPr>
              <a:pPr eaLnBrk="1" hangingPunct="1"/>
              <a:t>10</a:t>
            </a:fld>
            <a:endParaRPr lang="zh-CN" altLang="en-US">
              <a:solidFill>
                <a:srgbClr val="B4B1A0"/>
              </a:solidFill>
              <a:latin typeface="Gill Sans MT" charset="0"/>
              <a:ea typeface="华文中宋" charset="-122"/>
            </a:endParaRPr>
          </a:p>
        </p:txBody>
      </p:sp>
      <p:pic>
        <p:nvPicPr>
          <p:cNvPr id="174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750" y="1071563"/>
            <a:ext cx="5143500" cy="4646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3" name="TextBox 10"/>
          <p:cNvSpPr txBox="1">
            <a:spLocks noChangeArrowheads="1"/>
          </p:cNvSpPr>
          <p:nvPr/>
        </p:nvSpPr>
        <p:spPr bwMode="auto">
          <a:xfrm>
            <a:off x="3071813" y="5429250"/>
            <a:ext cx="37861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latin typeface="Gill Sans MT" charset="0"/>
                <a:ea typeface="华文中宋" charset="-122"/>
              </a:rPr>
              <a:t>HQ: Headquarter, 	WH: warehouse</a:t>
            </a:r>
            <a:endParaRPr lang="zh-CN" altLang="en-US">
              <a:latin typeface="Gill Sans MT" charset="0"/>
              <a:ea typeface="华文中宋"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chemeClr val="tx2">
                    <a:satMod val="130000"/>
                  </a:schemeClr>
                </a:solidFill>
              </a:rPr>
              <a:t>Features</a:t>
            </a:r>
            <a:endParaRPr lang="zh-CN" altLang="en-US" dirty="0">
              <a:solidFill>
                <a:schemeClr val="tx2">
                  <a:satMod val="130000"/>
                </a:schemeClr>
              </a:solidFill>
            </a:endParaRPr>
          </a:p>
        </p:txBody>
      </p:sp>
      <p:sp>
        <p:nvSpPr>
          <p:cNvPr id="18435" name="Content Placeholder 2"/>
          <p:cNvSpPr>
            <a:spLocks noGrp="1"/>
          </p:cNvSpPr>
          <p:nvPr>
            <p:ph idx="1"/>
          </p:nvPr>
        </p:nvSpPr>
        <p:spPr/>
        <p:txBody>
          <a:bodyPr/>
          <a:lstStyle/>
          <a:p>
            <a:pPr eaLnBrk="1" hangingPunct="1"/>
            <a:r>
              <a:rPr lang="en-US" altLang="zh-CN" dirty="0"/>
              <a:t>Data are distributed over sites, e.g. employee, inventory</a:t>
            </a:r>
          </a:p>
          <a:p>
            <a:pPr eaLnBrk="1" hangingPunct="1"/>
            <a:r>
              <a:rPr lang="en-US" altLang="zh-CN" dirty="0"/>
              <a:t>Queries, e.g. </a:t>
            </a:r>
            <a:br>
              <a:rPr lang="en-US" altLang="zh-CN" dirty="0"/>
            </a:br>
            <a:r>
              <a:rPr lang="en-US" altLang="zh-CN" dirty="0"/>
              <a:t>‘get employees who are younger than 45’, </a:t>
            </a:r>
            <a:br>
              <a:rPr lang="en-US" altLang="zh-CN" dirty="0"/>
            </a:br>
            <a:r>
              <a:rPr lang="en-US" altLang="zh-CN" dirty="0"/>
              <a:t>involve more than one site</a:t>
            </a:r>
          </a:p>
          <a:p>
            <a:pPr eaLnBrk="1" hangingPunct="1"/>
            <a:endParaRPr lang="zh-CN" altLang="en-US" dirty="0"/>
          </a:p>
        </p:txBody>
      </p:sp>
      <p:sp>
        <p:nvSpPr>
          <p:cNvPr id="4" name="Footer Placeholder 3"/>
          <p:cNvSpPr>
            <a:spLocks noGrp="1"/>
          </p:cNvSpPr>
          <p:nvPr>
            <p:ph type="ftr" sz="quarter" idx="11"/>
          </p:nvPr>
        </p:nvSpPr>
        <p:spPr/>
        <p:txBody>
          <a:bodyPr/>
          <a:lstStyle/>
          <a:p>
            <a:pPr>
              <a:defRPr/>
            </a:pPr>
            <a:r>
              <a:rPr lang="en-US" altLang="zh-CN"/>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238E2C04-76AC-C24F-918D-ECCEB821B59F}" type="slidenum">
              <a:rPr lang="zh-CN" altLang="en-US">
                <a:solidFill>
                  <a:srgbClr val="B4B1A0"/>
                </a:solidFill>
                <a:latin typeface="Gill Sans MT" charset="0"/>
                <a:ea typeface="华文中宋" charset="-122"/>
              </a:rPr>
              <a:pPr eaLnBrk="1" hangingPunct="1"/>
              <a:t>11</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defRPr/>
            </a:pPr>
            <a:r>
              <a:rPr lang="en-US" altLang="zh-CN" sz="3200" dirty="0">
                <a:solidFill>
                  <a:schemeClr val="tx2">
                    <a:satMod val="130000"/>
                  </a:schemeClr>
                </a:solidFill>
              </a:rPr>
              <a:t>Differences between DDB and Parallel</a:t>
            </a:r>
            <a:r>
              <a:rPr lang="zh-CN" altLang="en-US" sz="3200" dirty="0">
                <a:solidFill>
                  <a:schemeClr val="tx2">
                    <a:satMod val="130000"/>
                  </a:schemeClr>
                </a:solidFill>
              </a:rPr>
              <a:t> </a:t>
            </a:r>
            <a:r>
              <a:rPr lang="en-US" altLang="zh-CN" sz="3200" dirty="0">
                <a:solidFill>
                  <a:schemeClr val="tx2">
                    <a:satMod val="130000"/>
                  </a:schemeClr>
                </a:solidFill>
              </a:rPr>
              <a:t>DB</a:t>
            </a:r>
            <a:endParaRPr lang="zh-CN" altLang="en-US" sz="3200" dirty="0">
              <a:solidFill>
                <a:schemeClr val="tx2">
                  <a:satMod val="130000"/>
                </a:schemeClr>
              </a:solidFill>
            </a:endParaRPr>
          </a:p>
        </p:txBody>
      </p:sp>
      <p:sp>
        <p:nvSpPr>
          <p:cNvPr id="19459" name="Content Placeholder 2"/>
          <p:cNvSpPr>
            <a:spLocks noGrp="1"/>
          </p:cNvSpPr>
          <p:nvPr>
            <p:ph idx="1"/>
          </p:nvPr>
        </p:nvSpPr>
        <p:spPr/>
        <p:txBody>
          <a:bodyPr/>
          <a:lstStyle/>
          <a:p>
            <a:pPr eaLnBrk="1" hangingPunct="1"/>
            <a:r>
              <a:rPr lang="en-US" altLang="zh-CN" dirty="0" smtClean="0"/>
              <a:t>Parallel</a:t>
            </a:r>
            <a:r>
              <a:rPr lang="zh-CN" altLang="en-US" dirty="0" smtClean="0"/>
              <a:t> </a:t>
            </a:r>
            <a:r>
              <a:rPr lang="en-US" altLang="zh-CN" dirty="0" smtClean="0"/>
              <a:t>DB:</a:t>
            </a:r>
            <a:r>
              <a:rPr lang="zh-CN" altLang="en-US" dirty="0" smtClean="0"/>
              <a:t> </a:t>
            </a:r>
            <a:r>
              <a:rPr lang="en-US" altLang="zh-CN" dirty="0"/>
              <a:t>Database systems that run over multiprocessor </a:t>
            </a:r>
            <a:r>
              <a:rPr lang="en-US" altLang="zh-CN" dirty="0" smtClean="0"/>
              <a:t>systems</a:t>
            </a:r>
          </a:p>
          <a:p>
            <a:pPr lvl="1" eaLnBrk="1" hangingPunct="1"/>
            <a:r>
              <a:rPr lang="en-US" altLang="zh-CN" dirty="0" smtClean="0"/>
              <a:t>[1]</a:t>
            </a:r>
            <a:r>
              <a:rPr lang="zh-CN" altLang="en-US" dirty="0" smtClean="0"/>
              <a:t> </a:t>
            </a:r>
            <a:r>
              <a:rPr lang="en-US" altLang="zh-CN" dirty="0" smtClean="0"/>
              <a:t>Shared</a:t>
            </a:r>
            <a:r>
              <a:rPr lang="zh-CN" altLang="en-US" dirty="0" smtClean="0"/>
              <a:t> </a:t>
            </a:r>
            <a:r>
              <a:rPr lang="en-US" altLang="zh-CN" dirty="0" smtClean="0"/>
              <a:t>memory</a:t>
            </a:r>
            <a:endParaRPr lang="zh-CN" altLang="en-US" dirty="0"/>
          </a:p>
          <a:p>
            <a:pPr eaLnBrk="1" hangingPunct="1"/>
            <a:endParaRPr lang="zh-CN" altLang="en-US" dirty="0"/>
          </a:p>
        </p:txBody>
      </p:sp>
      <p:sp>
        <p:nvSpPr>
          <p:cNvPr id="4" name="Footer Placeholder 3"/>
          <p:cNvSpPr>
            <a:spLocks noGrp="1"/>
          </p:cNvSpPr>
          <p:nvPr>
            <p:ph type="ftr" sz="quarter" idx="11"/>
          </p:nvPr>
        </p:nvSpPr>
        <p:spPr/>
        <p:txBody>
          <a:bodyPr/>
          <a:lstStyle/>
          <a:p>
            <a:pPr>
              <a:defRPr/>
            </a:pPr>
            <a:r>
              <a:rPr lang="en-US" altLang="zh-CN"/>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77F7C495-F485-0043-B7DF-96F86B1F6189}" type="slidenum">
              <a:rPr lang="zh-CN" altLang="en-US">
                <a:solidFill>
                  <a:srgbClr val="B4B1A0"/>
                </a:solidFill>
                <a:latin typeface="Gill Sans MT" charset="0"/>
                <a:ea typeface="华文中宋" charset="-122"/>
              </a:rPr>
              <a:pPr eaLnBrk="1" hangingPunct="1"/>
              <a:t>12</a:t>
            </a:fld>
            <a:endParaRPr lang="zh-CN" altLang="en-US">
              <a:solidFill>
                <a:srgbClr val="B4B1A0"/>
              </a:solidFill>
              <a:latin typeface="Gill Sans MT" charset="0"/>
              <a:ea typeface="华文中宋" charset="-122"/>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0375" y="3212976"/>
            <a:ext cx="4368800" cy="31115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blinds(horizontal)">
                                      <p:cBhvr>
                                        <p:cTn id="7" dur="500"/>
                                        <p:tgtEl>
                                          <p:spTgt spid="194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459">
                                            <p:txEl>
                                              <p:pRg st="1" end="1"/>
                                            </p:txEl>
                                          </p:spTgt>
                                        </p:tgtEl>
                                        <p:attrNameLst>
                                          <p:attrName>style.visibility</p:attrName>
                                        </p:attrNameLst>
                                      </p:cBhvr>
                                      <p:to>
                                        <p:strVal val="visible"/>
                                      </p:to>
                                    </p:set>
                                    <p:animEffect transition="in" filter="blinds(horizontal)">
                                      <p:cBhvr>
                                        <p:cTn id="12" dur="500"/>
                                        <p:tgtEl>
                                          <p:spTgt spid="19459">
                                            <p:txEl>
                                              <p:pRg st="1" end="1"/>
                                            </p:txEl>
                                          </p:spTgt>
                                        </p:tgtEl>
                                      </p:cBhvr>
                                    </p:animEffec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zh-CN" sz="3200" dirty="0">
                <a:solidFill>
                  <a:schemeClr val="tx2">
                    <a:satMod val="130000"/>
                  </a:schemeClr>
                </a:solidFill>
              </a:rPr>
              <a:t>Differences between DDB and Parallel</a:t>
            </a:r>
            <a:r>
              <a:rPr lang="zh-CN" altLang="en-US" sz="3200" dirty="0">
                <a:solidFill>
                  <a:schemeClr val="tx2">
                    <a:satMod val="130000"/>
                  </a:schemeClr>
                </a:solidFill>
              </a:rPr>
              <a:t> </a:t>
            </a:r>
            <a:r>
              <a:rPr lang="en-US" altLang="zh-CN" sz="3200" dirty="0">
                <a:solidFill>
                  <a:schemeClr val="tx2">
                    <a:satMod val="130000"/>
                  </a:schemeClr>
                </a:solidFill>
              </a:rPr>
              <a:t>DB</a:t>
            </a:r>
            <a:endParaRPr lang="en-US" sz="3200" dirty="0"/>
          </a:p>
        </p:txBody>
      </p:sp>
      <p:sp>
        <p:nvSpPr>
          <p:cNvPr id="3" name="Content Placeholder 2"/>
          <p:cNvSpPr>
            <a:spLocks noGrp="1"/>
          </p:cNvSpPr>
          <p:nvPr>
            <p:ph idx="1"/>
          </p:nvPr>
        </p:nvSpPr>
        <p:spPr/>
        <p:txBody>
          <a:bodyPr/>
          <a:lstStyle/>
          <a:p>
            <a:pPr eaLnBrk="1" hangingPunct="1"/>
            <a:r>
              <a:rPr lang="en-US" altLang="zh-CN" dirty="0"/>
              <a:t>Parallel</a:t>
            </a:r>
            <a:r>
              <a:rPr lang="zh-CN" altLang="en-US" dirty="0"/>
              <a:t> </a:t>
            </a:r>
            <a:r>
              <a:rPr lang="en-US" altLang="zh-CN" dirty="0"/>
              <a:t>DB:</a:t>
            </a:r>
            <a:r>
              <a:rPr lang="zh-CN" altLang="en-US" dirty="0"/>
              <a:t> </a:t>
            </a:r>
            <a:r>
              <a:rPr lang="en-US" altLang="zh-CN" dirty="0"/>
              <a:t>Database systems that run over multiprocessor systems</a:t>
            </a:r>
          </a:p>
          <a:p>
            <a:pPr lvl="1" eaLnBrk="1" hangingPunct="1"/>
            <a:r>
              <a:rPr lang="en-US" altLang="zh-CN" dirty="0" smtClean="0"/>
              <a:t>[2]</a:t>
            </a:r>
            <a:r>
              <a:rPr lang="zh-CN" altLang="en-US" dirty="0" smtClean="0"/>
              <a:t> </a:t>
            </a:r>
            <a:r>
              <a:rPr lang="en-US" altLang="zh-CN" dirty="0"/>
              <a:t>Shared</a:t>
            </a:r>
            <a:r>
              <a:rPr lang="zh-CN" altLang="en-US" dirty="0"/>
              <a:t> </a:t>
            </a:r>
            <a:r>
              <a:rPr lang="en-US" altLang="zh-CN" dirty="0" smtClean="0"/>
              <a:t>disk</a:t>
            </a:r>
            <a:endParaRPr lang="zh-CN" altLang="en-US" dirty="0"/>
          </a:p>
          <a:p>
            <a:pPr eaLnBrk="1" hangingPunct="1"/>
            <a:endParaRPr lang="zh-CN" altLang="en-US" dirty="0"/>
          </a:p>
          <a:p>
            <a:endParaRPr lang="en-US"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fld id="{07911F51-1A8C-AB4E-81E5-826D301A8DAE}" type="slidenum">
              <a:rPr lang="zh-CN" altLang="en-US" smtClean="0"/>
              <a:pPr/>
              <a:t>13</a:t>
            </a:fld>
            <a:endParaRPr lang="zh-CN" alt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5856" y="2996952"/>
            <a:ext cx="3208309" cy="3451043"/>
          </a:xfrm>
          <a:prstGeom prst="rect">
            <a:avLst/>
          </a:prstGeom>
        </p:spPr>
      </p:pic>
    </p:spTree>
    <p:extLst>
      <p:ext uri="{BB962C8B-B14F-4D97-AF65-F5344CB8AC3E}">
        <p14:creationId xmlns:p14="http://schemas.microsoft.com/office/powerpoint/2010/main" val="2538859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zh-CN" sz="3200" dirty="0">
                <a:solidFill>
                  <a:schemeClr val="tx2">
                    <a:satMod val="130000"/>
                  </a:schemeClr>
                </a:solidFill>
              </a:rPr>
              <a:t>Differences between DDB and Parallel</a:t>
            </a:r>
            <a:r>
              <a:rPr lang="zh-CN" altLang="en-US" sz="3200" dirty="0">
                <a:solidFill>
                  <a:schemeClr val="tx2">
                    <a:satMod val="130000"/>
                  </a:schemeClr>
                </a:solidFill>
              </a:rPr>
              <a:t> </a:t>
            </a:r>
            <a:r>
              <a:rPr lang="en-US" altLang="zh-CN" sz="3200" dirty="0">
                <a:solidFill>
                  <a:schemeClr val="tx2">
                    <a:satMod val="130000"/>
                  </a:schemeClr>
                </a:solidFill>
              </a:rPr>
              <a:t>DB</a:t>
            </a:r>
            <a:endParaRPr lang="en-US" sz="3200" dirty="0"/>
          </a:p>
        </p:txBody>
      </p:sp>
      <p:sp>
        <p:nvSpPr>
          <p:cNvPr id="3" name="Content Placeholder 2"/>
          <p:cNvSpPr>
            <a:spLocks noGrp="1"/>
          </p:cNvSpPr>
          <p:nvPr>
            <p:ph idx="1"/>
          </p:nvPr>
        </p:nvSpPr>
        <p:spPr/>
        <p:txBody>
          <a:bodyPr/>
          <a:lstStyle/>
          <a:p>
            <a:pPr eaLnBrk="1" hangingPunct="1"/>
            <a:r>
              <a:rPr lang="en-US" altLang="zh-CN" dirty="0"/>
              <a:t>Parallel</a:t>
            </a:r>
            <a:r>
              <a:rPr lang="zh-CN" altLang="en-US" dirty="0"/>
              <a:t> </a:t>
            </a:r>
            <a:r>
              <a:rPr lang="en-US" altLang="zh-CN" dirty="0"/>
              <a:t>DB:</a:t>
            </a:r>
            <a:r>
              <a:rPr lang="zh-CN" altLang="en-US" dirty="0"/>
              <a:t> </a:t>
            </a:r>
            <a:r>
              <a:rPr lang="en-US" altLang="zh-CN" dirty="0"/>
              <a:t>Database systems that run over multiprocessor systems</a:t>
            </a:r>
          </a:p>
          <a:p>
            <a:pPr lvl="1" eaLnBrk="1" hangingPunct="1"/>
            <a:r>
              <a:rPr lang="en-US" altLang="zh-CN" dirty="0" smtClean="0"/>
              <a:t>[3]</a:t>
            </a:r>
            <a:r>
              <a:rPr lang="zh-CN" altLang="en-US" dirty="0" smtClean="0"/>
              <a:t> </a:t>
            </a:r>
            <a:r>
              <a:rPr lang="en-US" altLang="zh-CN" dirty="0"/>
              <a:t>Shared</a:t>
            </a:r>
            <a:r>
              <a:rPr lang="zh-CN" altLang="en-US" dirty="0"/>
              <a:t> </a:t>
            </a:r>
            <a:r>
              <a:rPr lang="en-US" altLang="zh-CN" dirty="0" smtClean="0"/>
              <a:t>nothing</a:t>
            </a:r>
            <a:endParaRPr lang="zh-CN" altLang="en-US"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fld id="{07911F51-1A8C-AB4E-81E5-826D301A8DAE}" type="slidenum">
              <a:rPr lang="zh-CN" altLang="en-US" smtClean="0"/>
              <a:pPr/>
              <a:t>14</a:t>
            </a:fld>
            <a:endParaRPr lang="zh-CN" alt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0525" y="3284984"/>
            <a:ext cx="7048500" cy="2997200"/>
          </a:xfrm>
          <a:prstGeom prst="rect">
            <a:avLst/>
          </a:prstGeom>
        </p:spPr>
      </p:pic>
    </p:spTree>
    <p:extLst>
      <p:ext uri="{BB962C8B-B14F-4D97-AF65-F5344CB8AC3E}">
        <p14:creationId xmlns:p14="http://schemas.microsoft.com/office/powerpoint/2010/main" val="3885371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altLang="zh-CN"/>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8E2EEFD2-B431-B746-BAE1-7C64FFADF28C}" type="slidenum">
              <a:rPr lang="zh-CN" altLang="en-US">
                <a:solidFill>
                  <a:srgbClr val="B4B1A0"/>
                </a:solidFill>
                <a:latin typeface="Gill Sans MT" charset="0"/>
                <a:ea typeface="华文中宋" charset="-122"/>
              </a:rPr>
              <a:pPr eaLnBrk="1" hangingPunct="1"/>
              <a:t>15</a:t>
            </a:fld>
            <a:endParaRPr lang="zh-CN" altLang="en-US">
              <a:solidFill>
                <a:srgbClr val="B4B1A0"/>
              </a:solidFill>
              <a:latin typeface="Gill Sans MT" charset="0"/>
              <a:ea typeface="华文中宋" charset="-122"/>
            </a:endParaRPr>
          </a:p>
        </p:txBody>
      </p:sp>
      <p:sp>
        <p:nvSpPr>
          <p:cNvPr id="7" name="Title 1"/>
          <p:cNvSpPr txBox="1">
            <a:spLocks/>
          </p:cNvSpPr>
          <p:nvPr/>
        </p:nvSpPr>
        <p:spPr>
          <a:xfrm>
            <a:off x="1285875" y="2500313"/>
            <a:ext cx="7407275" cy="1471612"/>
          </a:xfrm>
          <a:prstGeom prst="rect">
            <a:avLst/>
          </a:prstGeom>
        </p:spPr>
        <p:txBody>
          <a:bodyPr anchor="ctr"/>
          <a:lstStyle/>
          <a:p>
            <a:pPr fontAlgn="auto">
              <a:spcAft>
                <a:spcPts val="0"/>
              </a:spcAft>
              <a:defRPr/>
            </a:pPr>
            <a:r>
              <a:rPr lang="en-US" altLang="zh-CN" sz="4400" dirty="0" smtClean="0">
                <a:solidFill>
                  <a:schemeClr val="tx2">
                    <a:satMod val="130000"/>
                  </a:schemeClr>
                </a:solidFill>
                <a:latin typeface="+mj-lt"/>
                <a:ea typeface="+mj-ea"/>
                <a:cs typeface="+mj-cs"/>
              </a:rPr>
              <a:t>Q&amp;A:</a:t>
            </a:r>
            <a:r>
              <a:rPr lang="zh-CN" altLang="en-US" sz="4400" dirty="0" smtClean="0">
                <a:solidFill>
                  <a:schemeClr val="tx2">
                    <a:satMod val="130000"/>
                  </a:schemeClr>
                </a:solidFill>
                <a:latin typeface="+mj-lt"/>
                <a:ea typeface="+mj-ea"/>
                <a:cs typeface="+mj-cs"/>
              </a:rPr>
              <a:t> </a:t>
            </a:r>
            <a:r>
              <a:rPr lang="en-US" altLang="zh-CN" sz="4400" dirty="0" smtClean="0">
                <a:solidFill>
                  <a:schemeClr val="tx2">
                    <a:satMod val="130000"/>
                  </a:schemeClr>
                </a:solidFill>
                <a:latin typeface="+mj-lt"/>
                <a:ea typeface="+mj-ea"/>
                <a:cs typeface="+mj-cs"/>
              </a:rPr>
              <a:t>Differences</a:t>
            </a:r>
            <a:r>
              <a:rPr lang="zh-CN" altLang="en-US" sz="4400" dirty="0" smtClean="0">
                <a:solidFill>
                  <a:schemeClr val="tx2">
                    <a:satMod val="130000"/>
                  </a:schemeClr>
                </a:solidFill>
                <a:latin typeface="+mj-lt"/>
                <a:ea typeface="+mj-ea"/>
                <a:cs typeface="+mj-cs"/>
              </a:rPr>
              <a:t> </a:t>
            </a:r>
            <a:r>
              <a:rPr lang="en-US" altLang="zh-CN" sz="4400" dirty="0" smtClean="0">
                <a:solidFill>
                  <a:schemeClr val="tx2">
                    <a:satMod val="130000"/>
                  </a:schemeClr>
                </a:solidFill>
                <a:latin typeface="+mj-lt"/>
                <a:ea typeface="+mj-ea"/>
                <a:cs typeface="+mj-cs"/>
              </a:rPr>
              <a:t>between</a:t>
            </a:r>
            <a:r>
              <a:rPr lang="zh-CN" altLang="en-US" sz="4400" dirty="0" smtClean="0">
                <a:solidFill>
                  <a:schemeClr val="tx2">
                    <a:satMod val="130000"/>
                  </a:schemeClr>
                </a:solidFill>
                <a:latin typeface="+mj-lt"/>
                <a:ea typeface="+mj-ea"/>
                <a:cs typeface="+mj-cs"/>
              </a:rPr>
              <a:t> </a:t>
            </a:r>
            <a:r>
              <a:rPr lang="en-US" altLang="zh-CN" sz="4400" dirty="0" smtClean="0">
                <a:solidFill>
                  <a:schemeClr val="tx2">
                    <a:satMod val="130000"/>
                  </a:schemeClr>
                </a:solidFill>
                <a:latin typeface="+mj-lt"/>
                <a:ea typeface="+mj-ea"/>
                <a:cs typeface="+mj-cs"/>
              </a:rPr>
              <a:t>DDB</a:t>
            </a:r>
            <a:r>
              <a:rPr lang="zh-CN" altLang="en-US" sz="4400" dirty="0" smtClean="0">
                <a:solidFill>
                  <a:schemeClr val="tx2">
                    <a:satMod val="130000"/>
                  </a:schemeClr>
                </a:solidFill>
                <a:latin typeface="+mj-lt"/>
                <a:ea typeface="+mj-ea"/>
                <a:cs typeface="+mj-cs"/>
              </a:rPr>
              <a:t> </a:t>
            </a:r>
            <a:r>
              <a:rPr lang="en-US" altLang="zh-CN" sz="4400" dirty="0" smtClean="0">
                <a:solidFill>
                  <a:schemeClr val="tx2">
                    <a:satMod val="130000"/>
                  </a:schemeClr>
                </a:solidFill>
                <a:latin typeface="+mj-lt"/>
                <a:ea typeface="+mj-ea"/>
                <a:cs typeface="+mj-cs"/>
              </a:rPr>
              <a:t>and</a:t>
            </a:r>
            <a:r>
              <a:rPr lang="zh-CN" altLang="en-US" sz="4400" dirty="0" smtClean="0">
                <a:solidFill>
                  <a:schemeClr val="tx2">
                    <a:satMod val="130000"/>
                  </a:schemeClr>
                </a:solidFill>
                <a:latin typeface="+mj-lt"/>
                <a:ea typeface="+mj-ea"/>
                <a:cs typeface="+mj-cs"/>
              </a:rPr>
              <a:t> </a:t>
            </a:r>
            <a:r>
              <a:rPr lang="en-US" altLang="zh-CN" sz="4400" dirty="0" smtClean="0">
                <a:solidFill>
                  <a:schemeClr val="tx2">
                    <a:satMod val="130000"/>
                  </a:schemeClr>
                </a:solidFill>
                <a:latin typeface="+mj-lt"/>
                <a:ea typeface="+mj-ea"/>
                <a:cs typeface="+mj-cs"/>
              </a:rPr>
              <a:t>Shared-Nothing</a:t>
            </a:r>
            <a:r>
              <a:rPr lang="zh-CN" altLang="en-US" sz="4400" dirty="0" smtClean="0">
                <a:solidFill>
                  <a:schemeClr val="tx2">
                    <a:satMod val="130000"/>
                  </a:schemeClr>
                </a:solidFill>
                <a:latin typeface="+mj-lt"/>
                <a:ea typeface="+mj-ea"/>
                <a:cs typeface="+mj-cs"/>
              </a:rPr>
              <a:t> </a:t>
            </a:r>
            <a:r>
              <a:rPr lang="en-US" altLang="zh-CN" sz="4400" dirty="0" smtClean="0">
                <a:solidFill>
                  <a:schemeClr val="tx2">
                    <a:satMod val="130000"/>
                  </a:schemeClr>
                </a:solidFill>
                <a:latin typeface="+mj-lt"/>
                <a:ea typeface="+mj-ea"/>
                <a:cs typeface="+mj-cs"/>
              </a:rPr>
              <a:t>Multiprocessor</a:t>
            </a:r>
            <a:r>
              <a:rPr lang="zh-CN" altLang="en-US" sz="4400" dirty="0" smtClean="0">
                <a:solidFill>
                  <a:schemeClr val="tx2">
                    <a:satMod val="130000"/>
                  </a:schemeClr>
                </a:solidFill>
                <a:latin typeface="+mj-lt"/>
                <a:ea typeface="+mj-ea"/>
                <a:cs typeface="+mj-cs"/>
              </a:rPr>
              <a:t> </a:t>
            </a:r>
            <a:r>
              <a:rPr lang="en-US" altLang="zh-CN" sz="4400" dirty="0" smtClean="0">
                <a:solidFill>
                  <a:schemeClr val="tx2">
                    <a:satMod val="130000"/>
                  </a:schemeClr>
                </a:solidFill>
                <a:latin typeface="+mj-lt"/>
                <a:ea typeface="+mj-ea"/>
                <a:cs typeface="+mj-cs"/>
              </a:rPr>
              <a:t>Systems?</a:t>
            </a:r>
            <a:endParaRPr lang="en-US" altLang="zh-CN" sz="4400" dirty="0">
              <a:solidFill>
                <a:schemeClr val="tx2">
                  <a:satMod val="130000"/>
                </a:schemeClr>
              </a:solidFill>
              <a:latin typeface="+mj-lt"/>
              <a:ea typeface="+mj-ea"/>
              <a:cs typeface="+mj-cs"/>
            </a:endParaRPr>
          </a:p>
        </p:txBody>
      </p:sp>
    </p:spTree>
    <p:extLst>
      <p:ext uri="{BB962C8B-B14F-4D97-AF65-F5344CB8AC3E}">
        <p14:creationId xmlns:p14="http://schemas.microsoft.com/office/powerpoint/2010/main" val="3011468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Heterogeneity</a:t>
            </a:r>
          </a:p>
        </p:txBody>
      </p:sp>
      <p:sp>
        <p:nvSpPr>
          <p:cNvPr id="3" name="Content Placeholder 2"/>
          <p:cNvSpPr>
            <a:spLocks noGrp="1"/>
          </p:cNvSpPr>
          <p:nvPr>
            <p:ph idx="1"/>
          </p:nvPr>
        </p:nvSpPr>
        <p:spPr/>
        <p:txBody>
          <a:bodyPr/>
          <a:lstStyle/>
          <a:p>
            <a:r>
              <a:rPr lang="en-US" altLang="zh-CN" dirty="0" smtClean="0"/>
              <a:t>In</a:t>
            </a:r>
            <a:r>
              <a:rPr lang="zh-CN" altLang="en-US" dirty="0" smtClean="0"/>
              <a:t> </a:t>
            </a:r>
            <a:r>
              <a:rPr lang="en-US" altLang="zh-CN" dirty="0" smtClean="0"/>
              <a:t>DDB,</a:t>
            </a:r>
            <a:r>
              <a:rPr lang="zh-CN" altLang="en-US" dirty="0" smtClean="0"/>
              <a:t> </a:t>
            </a:r>
            <a:r>
              <a:rPr lang="en-US" altLang="zh-CN" dirty="0" smtClean="0">
                <a:solidFill>
                  <a:srgbClr val="FF0000"/>
                </a:solidFill>
              </a:rPr>
              <a:t>h</a:t>
            </a:r>
            <a:r>
              <a:rPr lang="en-US" dirty="0" smtClean="0">
                <a:solidFill>
                  <a:srgbClr val="FF0000"/>
                </a:solidFill>
              </a:rPr>
              <a:t>eterogeneity</a:t>
            </a:r>
            <a:r>
              <a:rPr lang="en-US" dirty="0" smtClean="0"/>
              <a:t> </a:t>
            </a:r>
            <a:r>
              <a:rPr lang="en-US" dirty="0"/>
              <a:t>of the operating system </a:t>
            </a:r>
            <a:r>
              <a:rPr lang="en-US" altLang="zh-CN" dirty="0" smtClean="0"/>
              <a:t>&amp;</a:t>
            </a:r>
            <a:r>
              <a:rPr lang="en-US" dirty="0" smtClean="0"/>
              <a:t> </a:t>
            </a:r>
            <a:r>
              <a:rPr lang="en-US" dirty="0"/>
              <a:t>the hardware is quite common</a:t>
            </a: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fld id="{07911F51-1A8C-AB4E-81E5-826D301A8DAE}" type="slidenum">
              <a:rPr lang="zh-CN" altLang="en-US" smtClean="0"/>
              <a:pPr/>
              <a:t>16</a:t>
            </a:fld>
            <a:endParaRPr lang="zh-CN" alt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7561" y="2852936"/>
            <a:ext cx="7454428" cy="2987461"/>
          </a:xfrm>
          <a:prstGeom prst="rect">
            <a:avLst/>
          </a:prstGeom>
        </p:spPr>
      </p:pic>
    </p:spTree>
    <p:extLst>
      <p:ext uri="{BB962C8B-B14F-4D97-AF65-F5344CB8AC3E}">
        <p14:creationId xmlns:p14="http://schemas.microsoft.com/office/powerpoint/2010/main" val="17143486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750" y="2714625"/>
            <a:ext cx="7497763" cy="1143000"/>
          </a:xfrm>
        </p:spPr>
        <p:txBody>
          <a:bodyPr>
            <a:noAutofit/>
          </a:bodyPr>
          <a:lstStyle/>
          <a:p>
            <a:pPr eaLnBrk="1" fontAlgn="auto" hangingPunct="1">
              <a:spcAft>
                <a:spcPts val="0"/>
              </a:spcAft>
              <a:defRPr/>
            </a:pPr>
            <a:r>
              <a:rPr lang="en-US" altLang="zh-CN" sz="3200" dirty="0">
                <a:solidFill>
                  <a:schemeClr val="tx2">
                    <a:satMod val="130000"/>
                  </a:schemeClr>
                </a:solidFill>
              </a:rPr>
              <a:t>1.4 Promises of DDBSs</a:t>
            </a:r>
            <a:endParaRPr lang="zh-CN" altLang="en-US" sz="3200" dirty="0">
              <a:solidFill>
                <a:schemeClr val="tx2">
                  <a:satMod val="130000"/>
                </a:schemeClr>
              </a:solidFill>
            </a:endParaRPr>
          </a:p>
        </p:txBody>
      </p:sp>
      <p:sp>
        <p:nvSpPr>
          <p:cNvPr id="4" name="Footer Placeholder 3"/>
          <p:cNvSpPr>
            <a:spLocks noGrp="1"/>
          </p:cNvSpPr>
          <p:nvPr>
            <p:ph type="ftr" sz="quarter" idx="11"/>
          </p:nvPr>
        </p:nvSpPr>
        <p:spPr/>
        <p:txBody>
          <a:bodyPr/>
          <a:lstStyle/>
          <a:p>
            <a:pPr>
              <a:defRPr/>
            </a:pPr>
            <a:r>
              <a:rPr lang="en-US" altLang="zh-CN"/>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727CD305-2C89-3948-9C77-146A91334B1E}" type="slidenum">
              <a:rPr lang="zh-CN" altLang="en-US">
                <a:solidFill>
                  <a:srgbClr val="B4B1A0"/>
                </a:solidFill>
                <a:latin typeface="Gill Sans MT" charset="0"/>
                <a:ea typeface="华文中宋" charset="-122"/>
              </a:rPr>
              <a:pPr eaLnBrk="1" hangingPunct="1"/>
              <a:t>17</a:t>
            </a:fld>
            <a:endParaRPr lang="zh-CN" altLang="en-US">
              <a:solidFill>
                <a:srgbClr val="B4B1A0"/>
              </a:solidFill>
              <a:latin typeface="Gill Sans MT" charset="0"/>
              <a:ea typeface="华文中宋" charset="-122"/>
            </a:endParaRPr>
          </a:p>
        </p:txBody>
      </p:sp>
    </p:spTree>
    <p:extLst>
      <p:ext uri="{BB962C8B-B14F-4D97-AF65-F5344CB8AC3E}">
        <p14:creationId xmlns:p14="http://schemas.microsoft.com/office/powerpoint/2010/main" val="3693382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eaLnBrk="1" fontAlgn="auto" hangingPunct="1">
              <a:spcAft>
                <a:spcPts val="0"/>
              </a:spcAft>
              <a:defRPr/>
            </a:pPr>
            <a:r>
              <a:rPr lang="en-US" altLang="zh-CN" sz="3200" dirty="0" smtClean="0">
                <a:solidFill>
                  <a:schemeClr val="tx2">
                    <a:satMod val="130000"/>
                  </a:schemeClr>
                </a:solidFill>
              </a:rPr>
              <a:t>1.4.1 Transparencies in a distributed DBMS</a:t>
            </a:r>
            <a:endParaRPr lang="zh-CN" altLang="en-US" sz="3200" dirty="0">
              <a:solidFill>
                <a:schemeClr val="tx2">
                  <a:satMod val="130000"/>
                </a:schemeClr>
              </a:solidFill>
            </a:endParaRPr>
          </a:p>
        </p:txBody>
      </p:sp>
      <p:sp>
        <p:nvSpPr>
          <p:cNvPr id="10243" name="Content Placeholder 2"/>
          <p:cNvSpPr>
            <a:spLocks noGrp="1"/>
          </p:cNvSpPr>
          <p:nvPr>
            <p:ph idx="1"/>
          </p:nvPr>
        </p:nvSpPr>
        <p:spPr/>
        <p:txBody>
          <a:bodyPr/>
          <a:lstStyle/>
          <a:p>
            <a:pPr eaLnBrk="1" hangingPunct="1"/>
            <a:r>
              <a:rPr lang="en-US" altLang="zh-CN"/>
              <a:t>X transparency means the existence of X is not known to users.</a:t>
            </a:r>
            <a:endParaRPr lang="zh-CN" altLang="en-US"/>
          </a:p>
          <a:p>
            <a:pPr eaLnBrk="1" hangingPunct="1"/>
            <a:r>
              <a:rPr lang="en-US" altLang="zh-CN"/>
              <a:t>Closely related to architecture issues.</a:t>
            </a:r>
            <a:endParaRPr lang="zh-CN" altLang="en-US"/>
          </a:p>
        </p:txBody>
      </p:sp>
      <p:sp>
        <p:nvSpPr>
          <p:cNvPr id="4" name="Footer Placeholder 3"/>
          <p:cNvSpPr>
            <a:spLocks noGrp="1"/>
          </p:cNvSpPr>
          <p:nvPr>
            <p:ph type="ftr" sz="quarter" idx="11"/>
          </p:nvPr>
        </p:nvSpPr>
        <p:spPr/>
        <p:txBody>
          <a:bodyPr/>
          <a:lstStyle/>
          <a:p>
            <a:pPr>
              <a:defRPr/>
            </a:pPr>
            <a:r>
              <a:rPr lang="en-US" altLang="zh-CN"/>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EDB7C34D-C352-B640-89D3-F878D143483F}" type="slidenum">
              <a:rPr lang="zh-CN" altLang="en-US">
                <a:solidFill>
                  <a:srgbClr val="B4B1A0"/>
                </a:solidFill>
                <a:latin typeface="Gill Sans MT" charset="0"/>
                <a:ea typeface="华文中宋" charset="-122"/>
              </a:rPr>
              <a:pPr eaLnBrk="1" hangingPunct="1"/>
              <a:t>18</a:t>
            </a:fld>
            <a:endParaRPr lang="zh-CN" altLang="en-US">
              <a:solidFill>
                <a:srgbClr val="B4B1A0"/>
              </a:solidFill>
              <a:latin typeface="Gill Sans MT" charset="0"/>
              <a:ea typeface="华文中宋" charset="-122"/>
            </a:endParaRPr>
          </a:p>
        </p:txBody>
      </p:sp>
    </p:spTree>
    <p:extLst>
      <p:ext uri="{BB962C8B-B14F-4D97-AF65-F5344CB8AC3E}">
        <p14:creationId xmlns:p14="http://schemas.microsoft.com/office/powerpoint/2010/main" val="15393891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altLang="zh-CN" dirty="0" smtClean="0">
                <a:solidFill>
                  <a:schemeClr val="tx2">
                    <a:satMod val="130000"/>
                  </a:schemeClr>
                </a:solidFill>
              </a:rPr>
              <a:t>1.4.1.1</a:t>
            </a:r>
            <a:r>
              <a:rPr lang="zh-CN" altLang="en-US" dirty="0" smtClean="0">
                <a:solidFill>
                  <a:schemeClr val="tx2">
                    <a:satMod val="130000"/>
                  </a:schemeClr>
                </a:solidFill>
              </a:rPr>
              <a:t> </a:t>
            </a:r>
            <a:r>
              <a:rPr lang="en-US" altLang="zh-CN" dirty="0" smtClean="0">
                <a:solidFill>
                  <a:schemeClr val="tx2">
                    <a:satMod val="130000"/>
                  </a:schemeClr>
                </a:solidFill>
              </a:rPr>
              <a:t>Data independence</a:t>
            </a:r>
            <a:endParaRPr lang="zh-CN" altLang="en-US" dirty="0">
              <a:solidFill>
                <a:schemeClr val="tx2">
                  <a:satMod val="130000"/>
                </a:schemeClr>
              </a:solidFill>
            </a:endParaRPr>
          </a:p>
        </p:txBody>
      </p:sp>
      <p:sp>
        <p:nvSpPr>
          <p:cNvPr id="3" name="Content Placeholder 2"/>
          <p:cNvSpPr>
            <a:spLocks noGrp="1"/>
          </p:cNvSpPr>
          <p:nvPr>
            <p:ph idx="1"/>
          </p:nvPr>
        </p:nvSpPr>
        <p:spPr/>
        <p:txBody>
          <a:bodyPr>
            <a:normAutofit/>
          </a:bodyPr>
          <a:lstStyle/>
          <a:p>
            <a:pPr marL="365760" indent="-283464" eaLnBrk="1" fontAlgn="auto" hangingPunct="1">
              <a:spcAft>
                <a:spcPts val="0"/>
              </a:spcAft>
              <a:buFont typeface="Wingdings 2"/>
              <a:buChar char=""/>
              <a:defRPr/>
            </a:pPr>
            <a:r>
              <a:rPr lang="en-US" altLang="zh-CN" dirty="0" smtClean="0"/>
              <a:t>Same as in centralized DBMS:</a:t>
            </a:r>
          </a:p>
          <a:p>
            <a:pPr marL="640080" lvl="1" indent="-237744" eaLnBrk="1" fontAlgn="auto" hangingPunct="1">
              <a:spcAft>
                <a:spcPts val="0"/>
              </a:spcAft>
              <a:buFont typeface="Verdana"/>
              <a:buChar char="◦"/>
              <a:defRPr/>
            </a:pPr>
            <a:r>
              <a:rPr lang="en-US" altLang="zh-CN" dirty="0" smtClean="0"/>
              <a:t>Logical data independence</a:t>
            </a:r>
          </a:p>
          <a:p>
            <a:pPr marL="886968" lvl="2" eaLnBrk="1" fontAlgn="auto" hangingPunct="1">
              <a:spcAft>
                <a:spcPts val="0"/>
              </a:spcAft>
              <a:buFont typeface="Wingdings 2"/>
              <a:buChar char=""/>
              <a:defRPr/>
            </a:pPr>
            <a:r>
              <a:rPr lang="en-US" altLang="zh-CN" dirty="0" smtClean="0"/>
              <a:t>applications are immune to changes in </a:t>
            </a:r>
            <a:r>
              <a:rPr lang="en-US" altLang="zh-CN" i="1" dirty="0" smtClean="0">
                <a:solidFill>
                  <a:schemeClr val="tx2">
                    <a:lumMod val="60000"/>
                    <a:lumOff val="40000"/>
                  </a:schemeClr>
                </a:solidFill>
              </a:rPr>
              <a:t>schema</a:t>
            </a:r>
          </a:p>
          <a:p>
            <a:pPr marL="640080" lvl="1" indent="-237744" eaLnBrk="1" fontAlgn="auto" hangingPunct="1">
              <a:spcAft>
                <a:spcPts val="0"/>
              </a:spcAft>
              <a:buFont typeface="Verdana"/>
              <a:buChar char="◦"/>
              <a:defRPr/>
            </a:pPr>
            <a:r>
              <a:rPr lang="en-US" altLang="zh-CN" dirty="0" smtClean="0"/>
              <a:t>Physical independence</a:t>
            </a:r>
          </a:p>
          <a:p>
            <a:pPr marL="886968" lvl="2" eaLnBrk="1" fontAlgn="auto" hangingPunct="1">
              <a:spcAft>
                <a:spcPts val="0"/>
              </a:spcAft>
              <a:buFont typeface="Wingdings 2"/>
              <a:buChar char=""/>
              <a:defRPr/>
            </a:pPr>
            <a:r>
              <a:rPr lang="en-US" altLang="zh-CN" dirty="0" smtClean="0"/>
              <a:t>applications are immune to changes in </a:t>
            </a:r>
            <a:r>
              <a:rPr lang="en-US" altLang="zh-CN" i="1" dirty="0" smtClean="0">
                <a:solidFill>
                  <a:schemeClr val="tx2">
                    <a:lumMod val="60000"/>
                    <a:lumOff val="40000"/>
                  </a:schemeClr>
                </a:solidFill>
              </a:rPr>
              <a:t>physical storage</a:t>
            </a:r>
            <a:r>
              <a:rPr lang="en-US" altLang="zh-CN" i="1" dirty="0" smtClean="0"/>
              <a:t>,</a:t>
            </a:r>
            <a:r>
              <a:rPr lang="en-US" altLang="zh-CN" dirty="0" smtClean="0"/>
              <a:t> and </a:t>
            </a:r>
            <a:r>
              <a:rPr lang="en-US" altLang="zh-CN" i="1" dirty="0" smtClean="0">
                <a:solidFill>
                  <a:schemeClr val="tx2">
                    <a:lumMod val="60000"/>
                    <a:lumOff val="40000"/>
                  </a:schemeClr>
                </a:solidFill>
              </a:rPr>
              <a:t>data distribution</a:t>
            </a:r>
          </a:p>
          <a:p>
            <a:pPr marL="365760" indent="-283464" eaLnBrk="1" fontAlgn="auto" hangingPunct="1">
              <a:spcAft>
                <a:spcPts val="0"/>
              </a:spcAft>
              <a:buFont typeface="Wingdings 2"/>
              <a:buChar char=""/>
              <a:defRPr/>
            </a:pPr>
            <a:endParaRPr lang="zh-CN" altLang="en-US" dirty="0"/>
          </a:p>
        </p:txBody>
      </p:sp>
      <p:sp>
        <p:nvSpPr>
          <p:cNvPr id="4" name="Footer Placeholder 3"/>
          <p:cNvSpPr>
            <a:spLocks noGrp="1"/>
          </p:cNvSpPr>
          <p:nvPr>
            <p:ph type="ftr" sz="quarter" idx="11"/>
          </p:nvPr>
        </p:nvSpPr>
        <p:spPr/>
        <p:txBody>
          <a:bodyPr/>
          <a:lstStyle/>
          <a:p>
            <a:pPr>
              <a:defRPr/>
            </a:pPr>
            <a:r>
              <a:rPr lang="en-US" altLang="zh-CN"/>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1CA33B43-E196-9D48-BAF0-CAEF6BEB7CD0}" type="slidenum">
              <a:rPr lang="zh-CN" altLang="en-US">
                <a:solidFill>
                  <a:srgbClr val="B4B1A0"/>
                </a:solidFill>
                <a:latin typeface="Gill Sans MT" charset="0"/>
                <a:ea typeface="华文中宋" charset="-122"/>
              </a:rPr>
              <a:pPr eaLnBrk="1" hangingPunct="1"/>
              <a:t>19</a:t>
            </a:fld>
            <a:endParaRPr lang="zh-CN" altLang="en-US">
              <a:solidFill>
                <a:srgbClr val="B4B1A0"/>
              </a:solidFill>
              <a:latin typeface="Gill Sans MT" charset="0"/>
              <a:ea typeface="华文中宋" charset="-122"/>
            </a:endParaRPr>
          </a:p>
        </p:txBody>
      </p:sp>
    </p:spTree>
    <p:extLst>
      <p:ext uri="{BB962C8B-B14F-4D97-AF65-F5344CB8AC3E}">
        <p14:creationId xmlns:p14="http://schemas.microsoft.com/office/powerpoint/2010/main" val="17772931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750" y="2714625"/>
            <a:ext cx="7497763" cy="1143000"/>
          </a:xfrm>
        </p:spPr>
        <p:txBody>
          <a:bodyPr>
            <a:noAutofit/>
          </a:bodyPr>
          <a:lstStyle/>
          <a:p>
            <a:pPr eaLnBrk="1" fontAlgn="auto" hangingPunct="1">
              <a:spcAft>
                <a:spcPts val="0"/>
              </a:spcAft>
              <a:defRPr/>
            </a:pPr>
            <a:r>
              <a:rPr lang="en-US" altLang="zh-CN" sz="3200" dirty="0" smtClean="0">
                <a:solidFill>
                  <a:schemeClr val="tx2">
                    <a:satMod val="130000"/>
                  </a:schemeClr>
                </a:solidFill>
              </a:rPr>
              <a:t>1.2 What is a Distributed Database System</a:t>
            </a:r>
            <a:endParaRPr lang="zh-CN" altLang="en-US" sz="3200" dirty="0">
              <a:solidFill>
                <a:schemeClr val="tx2">
                  <a:satMod val="130000"/>
                </a:schemeClr>
              </a:solidFill>
            </a:endParaRPr>
          </a:p>
        </p:txBody>
      </p:sp>
      <p:sp>
        <p:nvSpPr>
          <p:cNvPr id="4" name="Footer Placeholder 3"/>
          <p:cNvSpPr>
            <a:spLocks noGrp="1"/>
          </p:cNvSpPr>
          <p:nvPr>
            <p:ph type="ftr" sz="quarter" idx="11"/>
          </p:nvPr>
        </p:nvSpPr>
        <p:spPr/>
        <p:txBody>
          <a:bodyPr/>
          <a:lstStyle/>
          <a:p>
            <a:pPr>
              <a:defRPr/>
            </a:pPr>
            <a:r>
              <a:rPr lang="en-US" altLang="zh-CN"/>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727CD305-2C89-3948-9C77-146A91334B1E}" type="slidenum">
              <a:rPr lang="zh-CN" altLang="en-US">
                <a:solidFill>
                  <a:srgbClr val="B4B1A0"/>
                </a:solidFill>
                <a:latin typeface="Gill Sans MT" charset="0"/>
                <a:ea typeface="华文中宋" charset="-122"/>
              </a:rPr>
              <a:pPr eaLnBrk="1" hangingPunct="1"/>
              <a:t>2</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57313" y="428625"/>
            <a:ext cx="7497762" cy="5962650"/>
          </a:xfrm>
        </p:spPr>
        <p:txBody>
          <a:bodyPr>
            <a:normAutofit/>
          </a:bodyPr>
          <a:lstStyle/>
          <a:p>
            <a:pPr marL="365760" indent="-283464" eaLnBrk="1" fontAlgn="auto" hangingPunct="1">
              <a:spcBef>
                <a:spcPct val="0"/>
              </a:spcBef>
              <a:spcAft>
                <a:spcPts val="0"/>
              </a:spcAft>
              <a:buFont typeface="Wingdings 2"/>
              <a:buNone/>
              <a:defRPr/>
            </a:pPr>
            <a:r>
              <a:rPr lang="en-US" altLang="zh-CN" sz="4300" dirty="0" smtClean="0">
                <a:solidFill>
                  <a:schemeClr val="tx2">
                    <a:satMod val="130000"/>
                  </a:schemeClr>
                </a:solidFill>
                <a:effectLst>
                  <a:outerShdw blurRad="50000" dist="30000" dir="5400000" algn="tl" rotWithShape="0">
                    <a:srgbClr val="000000">
                      <a:alpha val="30000"/>
                    </a:srgbClr>
                  </a:outerShdw>
                </a:effectLst>
                <a:latin typeface="+mj-lt"/>
                <a:ea typeface="+mj-ea"/>
                <a:cs typeface="+mj-cs"/>
              </a:rPr>
              <a:t>1.4.1.2</a:t>
            </a:r>
            <a:r>
              <a:rPr lang="zh-CN" altLang="en-US" sz="4300" dirty="0" smtClean="0">
                <a:solidFill>
                  <a:schemeClr val="tx2">
                    <a:satMod val="130000"/>
                  </a:schemeClr>
                </a:solidFill>
                <a:effectLst>
                  <a:outerShdw blurRad="50000" dist="30000" dir="5400000" algn="tl" rotWithShape="0">
                    <a:srgbClr val="000000">
                      <a:alpha val="30000"/>
                    </a:srgbClr>
                  </a:outerShdw>
                </a:effectLst>
                <a:latin typeface="+mj-lt"/>
                <a:ea typeface="+mj-ea"/>
                <a:cs typeface="+mj-cs"/>
              </a:rPr>
              <a:t> </a:t>
            </a:r>
            <a:r>
              <a:rPr lang="en-US" altLang="zh-CN" sz="4300" dirty="0" smtClean="0">
                <a:solidFill>
                  <a:schemeClr val="tx2">
                    <a:satMod val="130000"/>
                  </a:schemeClr>
                </a:solidFill>
                <a:effectLst>
                  <a:outerShdw blurRad="50000" dist="30000" dir="5400000" algn="tl" rotWithShape="0">
                    <a:srgbClr val="000000">
                      <a:alpha val="30000"/>
                    </a:srgbClr>
                  </a:outerShdw>
                </a:effectLst>
                <a:latin typeface="+mj-lt"/>
                <a:ea typeface="+mj-ea"/>
                <a:cs typeface="+mj-cs"/>
              </a:rPr>
              <a:t>Network transparency</a:t>
            </a:r>
          </a:p>
          <a:p>
            <a:pPr marL="365760" indent="-283464" eaLnBrk="1" fontAlgn="auto" hangingPunct="1">
              <a:spcAft>
                <a:spcPts val="0"/>
              </a:spcAft>
              <a:buFont typeface="Wingdings 2"/>
              <a:buChar char=""/>
              <a:defRPr/>
            </a:pPr>
            <a:r>
              <a:rPr lang="en-US" altLang="zh-CN" dirty="0" smtClean="0"/>
              <a:t>Also known as “distribution transparency”</a:t>
            </a:r>
          </a:p>
          <a:p>
            <a:pPr marL="640080" lvl="1" indent="-237744" eaLnBrk="1" fontAlgn="auto" hangingPunct="1">
              <a:spcAft>
                <a:spcPts val="0"/>
              </a:spcAft>
              <a:buFont typeface="Verdana"/>
              <a:buChar char="◦"/>
              <a:defRPr/>
            </a:pPr>
            <a:endParaRPr lang="en-US" altLang="zh-CN" dirty="0" smtClean="0"/>
          </a:p>
          <a:p>
            <a:pPr marL="365760" indent="-283464" eaLnBrk="1" fontAlgn="auto" hangingPunct="1">
              <a:spcBef>
                <a:spcPct val="0"/>
              </a:spcBef>
              <a:spcAft>
                <a:spcPts val="0"/>
              </a:spcAft>
              <a:buFont typeface="Wingdings 2"/>
              <a:buNone/>
              <a:defRPr/>
            </a:pPr>
            <a:r>
              <a:rPr lang="en-US" altLang="zh-CN" sz="4300" dirty="0" smtClean="0">
                <a:solidFill>
                  <a:schemeClr val="tx2">
                    <a:satMod val="130000"/>
                  </a:schemeClr>
                </a:solidFill>
                <a:effectLst>
                  <a:outerShdw blurRad="50000" dist="30000" dir="5400000" algn="tl" rotWithShape="0">
                    <a:srgbClr val="000000">
                      <a:alpha val="30000"/>
                    </a:srgbClr>
                  </a:outerShdw>
                </a:effectLst>
                <a:latin typeface="+mj-lt"/>
                <a:ea typeface="+mj-ea"/>
                <a:cs typeface="+mj-cs"/>
              </a:rPr>
              <a:t>1.4.1.3</a:t>
            </a:r>
            <a:r>
              <a:rPr lang="zh-CN" altLang="en-US" sz="4300" dirty="0" smtClean="0">
                <a:solidFill>
                  <a:schemeClr val="tx2">
                    <a:satMod val="130000"/>
                  </a:schemeClr>
                </a:solidFill>
                <a:effectLst>
                  <a:outerShdw blurRad="50000" dist="30000" dir="5400000" algn="tl" rotWithShape="0">
                    <a:srgbClr val="000000">
                      <a:alpha val="30000"/>
                    </a:srgbClr>
                  </a:outerShdw>
                </a:effectLst>
                <a:latin typeface="+mj-lt"/>
                <a:ea typeface="+mj-ea"/>
                <a:cs typeface="+mj-cs"/>
              </a:rPr>
              <a:t> </a:t>
            </a:r>
            <a:r>
              <a:rPr lang="en-US" altLang="zh-CN" sz="4300" dirty="0" smtClean="0">
                <a:solidFill>
                  <a:schemeClr val="tx2">
                    <a:satMod val="130000"/>
                  </a:schemeClr>
                </a:solidFill>
                <a:effectLst>
                  <a:outerShdw blurRad="50000" dist="30000" dir="5400000" algn="tl" rotWithShape="0">
                    <a:srgbClr val="000000">
                      <a:alpha val="30000"/>
                    </a:srgbClr>
                  </a:outerShdw>
                </a:effectLst>
                <a:latin typeface="+mj-lt"/>
                <a:ea typeface="+mj-ea"/>
                <a:cs typeface="+mj-cs"/>
              </a:rPr>
              <a:t>Replication transparency</a:t>
            </a:r>
          </a:p>
          <a:p>
            <a:pPr marL="365760" indent="-283464" eaLnBrk="1" fontAlgn="auto" hangingPunct="1">
              <a:spcBef>
                <a:spcPct val="0"/>
              </a:spcBef>
              <a:spcAft>
                <a:spcPts val="0"/>
              </a:spcAft>
              <a:buFont typeface="Wingdings 2"/>
              <a:buNone/>
              <a:defRPr/>
            </a:pPr>
            <a:endParaRPr lang="en-US" altLang="zh-CN" sz="4300" dirty="0" smtClean="0">
              <a:solidFill>
                <a:schemeClr val="tx2">
                  <a:satMod val="130000"/>
                </a:schemeClr>
              </a:solidFill>
              <a:effectLst>
                <a:outerShdw blurRad="50000" dist="30000" dir="5400000" algn="tl" rotWithShape="0">
                  <a:srgbClr val="000000">
                    <a:alpha val="30000"/>
                  </a:srgbClr>
                </a:outerShdw>
              </a:effectLst>
              <a:latin typeface="+mj-lt"/>
              <a:ea typeface="+mj-ea"/>
              <a:cs typeface="+mj-cs"/>
            </a:endParaRPr>
          </a:p>
          <a:p>
            <a:pPr marL="365760" indent="-283464" eaLnBrk="1" fontAlgn="auto" hangingPunct="1">
              <a:spcBef>
                <a:spcPct val="0"/>
              </a:spcBef>
              <a:spcAft>
                <a:spcPts val="0"/>
              </a:spcAft>
              <a:buFont typeface="Wingdings 2"/>
              <a:buNone/>
              <a:defRPr/>
            </a:pPr>
            <a:r>
              <a:rPr lang="en-US" altLang="zh-CN" sz="3800" dirty="0" smtClean="0">
                <a:solidFill>
                  <a:schemeClr val="tx2">
                    <a:satMod val="130000"/>
                  </a:schemeClr>
                </a:solidFill>
                <a:effectLst>
                  <a:outerShdw blurRad="50000" dist="30000" dir="5400000" algn="tl" rotWithShape="0">
                    <a:srgbClr val="000000">
                      <a:alpha val="30000"/>
                    </a:srgbClr>
                  </a:outerShdw>
                </a:effectLst>
                <a:latin typeface="+mj-lt"/>
                <a:ea typeface="+mj-ea"/>
                <a:cs typeface="+mj-cs"/>
              </a:rPr>
              <a:t>1.4.1.4</a:t>
            </a:r>
            <a:r>
              <a:rPr lang="zh-CN" altLang="en-US" sz="3800" dirty="0">
                <a:solidFill>
                  <a:schemeClr val="tx2">
                    <a:satMod val="130000"/>
                  </a:schemeClr>
                </a:solidFill>
                <a:effectLst>
                  <a:outerShdw blurRad="50000" dist="30000" dir="5400000" algn="tl" rotWithShape="0">
                    <a:srgbClr val="000000">
                      <a:alpha val="30000"/>
                    </a:srgbClr>
                  </a:outerShdw>
                </a:effectLst>
                <a:latin typeface="+mj-lt"/>
                <a:ea typeface="+mj-ea"/>
                <a:cs typeface="+mj-cs"/>
              </a:rPr>
              <a:t> </a:t>
            </a:r>
            <a:r>
              <a:rPr lang="en-US" altLang="zh-CN" sz="3800" dirty="0" smtClean="0">
                <a:solidFill>
                  <a:schemeClr val="tx2">
                    <a:satMod val="130000"/>
                  </a:schemeClr>
                </a:solidFill>
                <a:effectLst>
                  <a:outerShdw blurRad="50000" dist="30000" dir="5400000" algn="tl" rotWithShape="0">
                    <a:srgbClr val="000000">
                      <a:alpha val="30000"/>
                    </a:srgbClr>
                  </a:outerShdw>
                </a:effectLst>
                <a:latin typeface="+mj-lt"/>
                <a:ea typeface="+mj-ea"/>
                <a:cs typeface="+mj-cs"/>
              </a:rPr>
              <a:t>Fragmentation transparency</a:t>
            </a:r>
          </a:p>
          <a:p>
            <a:pPr marL="365760" indent="-283464" eaLnBrk="1" fontAlgn="auto" hangingPunct="1">
              <a:spcAft>
                <a:spcPts val="0"/>
              </a:spcAft>
              <a:buFont typeface="Wingdings 2"/>
              <a:buChar char=""/>
              <a:defRPr/>
            </a:pPr>
            <a:r>
              <a:rPr lang="en-US" altLang="zh-CN" dirty="0" smtClean="0"/>
              <a:t>Data fragmentation – the division of relation into smaller fragments at different sites.</a:t>
            </a:r>
          </a:p>
          <a:p>
            <a:pPr marL="365760" indent="-283464" eaLnBrk="1" fontAlgn="auto" hangingPunct="1">
              <a:spcAft>
                <a:spcPts val="0"/>
              </a:spcAft>
              <a:buFont typeface="Wingdings 2"/>
              <a:buChar char=""/>
              <a:defRPr/>
            </a:pPr>
            <a:endParaRPr lang="zh-CN" altLang="en-US" dirty="0"/>
          </a:p>
        </p:txBody>
      </p:sp>
      <p:sp>
        <p:nvSpPr>
          <p:cNvPr id="4" name="Footer Placeholder 3"/>
          <p:cNvSpPr>
            <a:spLocks noGrp="1"/>
          </p:cNvSpPr>
          <p:nvPr>
            <p:ph type="ftr" sz="quarter" idx="11"/>
          </p:nvPr>
        </p:nvSpPr>
        <p:spPr/>
        <p:txBody>
          <a:bodyPr/>
          <a:lstStyle/>
          <a:p>
            <a:pPr>
              <a:defRPr/>
            </a:pPr>
            <a:r>
              <a:rPr lang="en-US" altLang="zh-CN"/>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3A41ECAD-561D-924C-A80C-3A116CA144FA}" type="slidenum">
              <a:rPr lang="zh-CN" altLang="en-US">
                <a:solidFill>
                  <a:srgbClr val="B4B1A0"/>
                </a:solidFill>
                <a:latin typeface="Gill Sans MT" charset="0"/>
                <a:ea typeface="华文中宋" charset="-122"/>
              </a:rPr>
              <a:pPr eaLnBrk="1" hangingPunct="1"/>
              <a:t>20</a:t>
            </a:fld>
            <a:endParaRPr lang="zh-CN" altLang="en-US">
              <a:solidFill>
                <a:srgbClr val="B4B1A0"/>
              </a:solidFill>
              <a:latin typeface="Gill Sans MT" charset="0"/>
              <a:ea typeface="华文中宋" charset="-122"/>
            </a:endParaRPr>
          </a:p>
        </p:txBody>
      </p:sp>
    </p:spTree>
    <p:extLst>
      <p:ext uri="{BB962C8B-B14F-4D97-AF65-F5344CB8AC3E}">
        <p14:creationId xmlns:p14="http://schemas.microsoft.com/office/powerpoint/2010/main" val="16162284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eaLnBrk="1" fontAlgn="auto" hangingPunct="1">
              <a:spcAft>
                <a:spcPts val="0"/>
              </a:spcAft>
              <a:defRPr/>
            </a:pPr>
            <a:r>
              <a:rPr lang="en-US" altLang="zh-CN" sz="2800" dirty="0" smtClean="0">
                <a:solidFill>
                  <a:schemeClr val="tx2">
                    <a:satMod val="130000"/>
                  </a:schemeClr>
                </a:solidFill>
              </a:rPr>
              <a:t>1.4.1.2</a:t>
            </a:r>
            <a:r>
              <a:rPr lang="zh-CN" altLang="en-US" sz="2800" dirty="0" smtClean="0">
                <a:solidFill>
                  <a:schemeClr val="tx2">
                    <a:satMod val="130000"/>
                  </a:schemeClr>
                </a:solidFill>
              </a:rPr>
              <a:t> </a:t>
            </a:r>
            <a:r>
              <a:rPr lang="en-US" altLang="zh-CN" sz="2800" dirty="0">
                <a:solidFill>
                  <a:schemeClr val="tx2">
                    <a:satMod val="130000"/>
                  </a:schemeClr>
                </a:solidFill>
              </a:rPr>
              <a:t>Reliability Through Distributed Transactions</a:t>
            </a:r>
            <a:endParaRPr lang="zh-CN" altLang="en-US" sz="2800" dirty="0">
              <a:solidFill>
                <a:schemeClr val="tx2">
                  <a:satMod val="130000"/>
                </a:schemeClr>
              </a:solidFill>
            </a:endParaRPr>
          </a:p>
        </p:txBody>
      </p:sp>
      <p:sp>
        <p:nvSpPr>
          <p:cNvPr id="3" name="Content Placeholder 2"/>
          <p:cNvSpPr>
            <a:spLocks noGrp="1"/>
          </p:cNvSpPr>
          <p:nvPr>
            <p:ph idx="1"/>
          </p:nvPr>
        </p:nvSpPr>
        <p:spPr/>
        <p:txBody>
          <a:bodyPr>
            <a:normAutofit lnSpcReduction="10000"/>
          </a:bodyPr>
          <a:lstStyle/>
          <a:p>
            <a:pPr marL="365760" indent="-283464" eaLnBrk="1" fontAlgn="auto" hangingPunct="1">
              <a:spcAft>
                <a:spcPts val="0"/>
              </a:spcAft>
              <a:buFont typeface="Wingdings 2"/>
              <a:buChar char=""/>
              <a:defRPr/>
            </a:pPr>
            <a:r>
              <a:rPr lang="en-US" altLang="zh-CN" dirty="0" smtClean="0"/>
              <a:t>An </a:t>
            </a:r>
            <a:r>
              <a:rPr lang="en-US" altLang="zh-CN" dirty="0"/>
              <a:t>engineering firm wants to update the salaries of all the employees by 10%</a:t>
            </a:r>
            <a:endParaRPr lang="en-US" altLang="zh-CN" dirty="0" smtClean="0"/>
          </a:p>
          <a:p>
            <a:pPr marL="365760" indent="-283464" eaLnBrk="1" fontAlgn="auto" hangingPunct="1">
              <a:spcAft>
                <a:spcPts val="0"/>
              </a:spcAft>
              <a:buFont typeface="Wingdings 2"/>
              <a:buChar char=""/>
              <a:defRPr/>
            </a:pPr>
            <a:r>
              <a:rPr lang="en-US" altLang="zh-CN" dirty="0" smtClean="0"/>
              <a:t>Obstacles</a:t>
            </a:r>
          </a:p>
          <a:p>
            <a:pPr marL="640398" lvl="1" indent="-283464" eaLnBrk="1" fontAlgn="auto" hangingPunct="1">
              <a:spcAft>
                <a:spcPts val="0"/>
              </a:spcAft>
              <a:buFont typeface="Wingdings 2"/>
              <a:buChar char=""/>
              <a:defRPr/>
            </a:pPr>
            <a:r>
              <a:rPr lang="en-US" altLang="zh-CN" dirty="0"/>
              <a:t>What if a system failure occurs half-way through the execution of this </a:t>
            </a:r>
            <a:r>
              <a:rPr lang="en-US" altLang="zh-CN" dirty="0" smtClean="0"/>
              <a:t>program</a:t>
            </a:r>
          </a:p>
          <a:p>
            <a:pPr marL="640398" lvl="1" indent="-283464" eaLnBrk="1" fontAlgn="auto" hangingPunct="1">
              <a:spcAft>
                <a:spcPts val="0"/>
              </a:spcAft>
              <a:buFont typeface="Wingdings 2"/>
              <a:buChar char=""/>
              <a:defRPr/>
            </a:pPr>
            <a:r>
              <a:rPr lang="en-US" altLang="zh-CN" dirty="0"/>
              <a:t>What if some other user runs a query calculating the average salaries </a:t>
            </a:r>
            <a:r>
              <a:rPr lang="en-US" altLang="zh-CN" dirty="0" smtClean="0"/>
              <a:t>while </a:t>
            </a:r>
            <a:r>
              <a:rPr lang="en-US" altLang="zh-CN" dirty="0"/>
              <a:t>the </a:t>
            </a:r>
            <a:r>
              <a:rPr lang="en-US" altLang="zh-CN" dirty="0" smtClean="0"/>
              <a:t>update </a:t>
            </a:r>
            <a:r>
              <a:rPr lang="en-US" altLang="zh-CN" dirty="0"/>
              <a:t>action is going on</a:t>
            </a:r>
          </a:p>
          <a:p>
            <a:pPr marL="365760" indent="-283464" eaLnBrk="1" fontAlgn="auto" hangingPunct="1">
              <a:spcAft>
                <a:spcPts val="0"/>
              </a:spcAft>
              <a:buFont typeface="Wingdings 2"/>
              <a:buChar char=""/>
              <a:defRPr/>
            </a:pPr>
            <a:r>
              <a:rPr lang="en-US" altLang="zh-CN" dirty="0" smtClean="0"/>
              <a:t>Solution</a:t>
            </a:r>
          </a:p>
          <a:p>
            <a:pPr marL="640398" lvl="1" indent="-283464" eaLnBrk="1" fontAlgn="auto" hangingPunct="1">
              <a:spcAft>
                <a:spcPts val="0"/>
              </a:spcAft>
              <a:buFont typeface="Wingdings 2"/>
              <a:buChar char=""/>
              <a:defRPr/>
            </a:pPr>
            <a:r>
              <a:rPr lang="en-US" altLang="zh-CN" sz="2600" i="1" dirty="0">
                <a:solidFill>
                  <a:schemeClr val="tx2">
                    <a:lumMod val="60000"/>
                    <a:lumOff val="40000"/>
                  </a:schemeClr>
                </a:solidFill>
              </a:rPr>
              <a:t>Distributed transactions </a:t>
            </a:r>
            <a:r>
              <a:rPr lang="en-US" altLang="zh-CN" dirty="0"/>
              <a:t>and </a:t>
            </a:r>
            <a:r>
              <a:rPr lang="en-US" altLang="zh-CN" sz="2600" i="1" dirty="0">
                <a:solidFill>
                  <a:schemeClr val="tx2">
                    <a:lumMod val="60000"/>
                    <a:lumOff val="40000"/>
                  </a:schemeClr>
                </a:solidFill>
              </a:rPr>
              <a:t>application protocols</a:t>
            </a:r>
            <a:endParaRPr lang="zh-CN" altLang="en-US" sz="2600" i="1" dirty="0">
              <a:solidFill>
                <a:schemeClr val="tx2">
                  <a:lumMod val="60000"/>
                  <a:lumOff val="40000"/>
                </a:schemeClr>
              </a:solidFill>
            </a:endParaRPr>
          </a:p>
        </p:txBody>
      </p:sp>
      <p:sp>
        <p:nvSpPr>
          <p:cNvPr id="4" name="Footer Placeholder 3"/>
          <p:cNvSpPr>
            <a:spLocks noGrp="1"/>
          </p:cNvSpPr>
          <p:nvPr>
            <p:ph type="ftr" sz="quarter" idx="11"/>
          </p:nvPr>
        </p:nvSpPr>
        <p:spPr/>
        <p:txBody>
          <a:bodyPr/>
          <a:lstStyle/>
          <a:p>
            <a:pPr>
              <a:defRPr/>
            </a:pPr>
            <a:r>
              <a:rPr lang="en-US" altLang="zh-CN"/>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1CA33B43-E196-9D48-BAF0-CAEF6BEB7CD0}" type="slidenum">
              <a:rPr lang="zh-CN" altLang="en-US">
                <a:solidFill>
                  <a:srgbClr val="B4B1A0"/>
                </a:solidFill>
                <a:latin typeface="Gill Sans MT" charset="0"/>
                <a:ea typeface="华文中宋" charset="-122"/>
              </a:rPr>
              <a:pPr eaLnBrk="1" hangingPunct="1"/>
              <a:t>21</a:t>
            </a:fld>
            <a:endParaRPr lang="zh-CN" altLang="en-US">
              <a:solidFill>
                <a:srgbClr val="B4B1A0"/>
              </a:solidFill>
              <a:latin typeface="Gill Sans MT" charset="0"/>
              <a:ea typeface="华文中宋" charset="-122"/>
            </a:endParaRPr>
          </a:p>
        </p:txBody>
      </p:sp>
    </p:spTree>
    <p:extLst>
      <p:ext uri="{BB962C8B-B14F-4D97-AF65-F5344CB8AC3E}">
        <p14:creationId xmlns:p14="http://schemas.microsoft.com/office/powerpoint/2010/main" val="14812532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4400" dirty="0" smtClean="0">
                <a:solidFill>
                  <a:schemeClr val="tx2">
                    <a:satMod val="130000"/>
                  </a:schemeClr>
                </a:solidFill>
              </a:rPr>
              <a:t>1.4.1.3</a:t>
            </a:r>
            <a:r>
              <a:rPr lang="zh-CN" altLang="en-US" sz="4400" dirty="0" smtClean="0">
                <a:solidFill>
                  <a:schemeClr val="tx2">
                    <a:satMod val="130000"/>
                  </a:schemeClr>
                </a:solidFill>
              </a:rPr>
              <a:t> </a:t>
            </a:r>
            <a:r>
              <a:rPr lang="en-US" altLang="zh-CN" sz="4400" dirty="0">
                <a:solidFill>
                  <a:schemeClr val="tx2">
                    <a:satMod val="130000"/>
                  </a:schemeClr>
                </a:solidFill>
              </a:rPr>
              <a:t>Improved Performance</a:t>
            </a:r>
            <a:endParaRPr lang="en-US" dirty="0"/>
          </a:p>
        </p:txBody>
      </p:sp>
      <p:sp>
        <p:nvSpPr>
          <p:cNvPr id="3" name="Content Placeholder 2"/>
          <p:cNvSpPr>
            <a:spLocks noGrp="1"/>
          </p:cNvSpPr>
          <p:nvPr>
            <p:ph idx="1"/>
          </p:nvPr>
        </p:nvSpPr>
        <p:spPr/>
        <p:txBody>
          <a:bodyPr/>
          <a:lstStyle/>
          <a:p>
            <a:r>
              <a:rPr lang="en-US" altLang="zh-CN" dirty="0" smtClean="0"/>
              <a:t>D</a:t>
            </a:r>
            <a:r>
              <a:rPr lang="en-US" dirty="0" smtClean="0"/>
              <a:t>ata </a:t>
            </a:r>
            <a:r>
              <a:rPr lang="en-US" dirty="0"/>
              <a:t>stored in close proximity to its points of </a:t>
            </a:r>
            <a:r>
              <a:rPr lang="en-US" dirty="0" smtClean="0"/>
              <a:t>use</a:t>
            </a:r>
            <a:r>
              <a:rPr lang="zh-CN" altLang="en-US" dirty="0" smtClean="0"/>
              <a:t> </a:t>
            </a:r>
            <a:r>
              <a:rPr lang="en-US" altLang="zh-CN" dirty="0" smtClean="0"/>
              <a:t>-</a:t>
            </a:r>
            <a:r>
              <a:rPr lang="zh-CN" altLang="en-US" dirty="0" smtClean="0"/>
              <a:t> </a:t>
            </a:r>
            <a:r>
              <a:rPr lang="en-US" i="1" dirty="0">
                <a:solidFill>
                  <a:schemeClr val="tx2">
                    <a:lumMod val="60000"/>
                    <a:lumOff val="40000"/>
                  </a:schemeClr>
                </a:solidFill>
              </a:rPr>
              <a:t>Localization</a:t>
            </a:r>
            <a:endParaRPr lang="en-US" sz="2600" i="1" dirty="0">
              <a:solidFill>
                <a:schemeClr val="tx2">
                  <a:lumMod val="60000"/>
                  <a:lumOff val="40000"/>
                </a:schemeClr>
              </a:solidFill>
            </a:endParaRPr>
          </a:p>
          <a:p>
            <a:pPr lvl="1"/>
            <a:r>
              <a:rPr lang="en-US" dirty="0"/>
              <a:t>Contention for CPU and I/O </a:t>
            </a:r>
            <a:r>
              <a:rPr lang="en-US" dirty="0" smtClean="0"/>
              <a:t>services</a:t>
            </a:r>
          </a:p>
          <a:p>
            <a:pPr lvl="1"/>
            <a:r>
              <a:rPr lang="en-US" dirty="0" smtClean="0"/>
              <a:t>Remote </a:t>
            </a:r>
            <a:r>
              <a:rPr lang="en-US" dirty="0"/>
              <a:t>access delays involved in wide area </a:t>
            </a:r>
            <a:r>
              <a:rPr lang="en-US" dirty="0" smtClean="0"/>
              <a:t>networks</a:t>
            </a:r>
          </a:p>
          <a:p>
            <a:r>
              <a:rPr lang="en-US" dirty="0"/>
              <a:t>Most distributed DBMSs are </a:t>
            </a:r>
            <a:r>
              <a:rPr lang="en-US" altLang="zh-CN" dirty="0" smtClean="0"/>
              <a:t>designed</a:t>
            </a:r>
            <a:r>
              <a:rPr lang="zh-CN" altLang="en-US" dirty="0" smtClean="0"/>
              <a:t> </a:t>
            </a:r>
            <a:r>
              <a:rPr lang="en-US" dirty="0" smtClean="0"/>
              <a:t>to </a:t>
            </a:r>
            <a:r>
              <a:rPr lang="en-US" dirty="0"/>
              <a:t>gain maximum benefit from data </a:t>
            </a:r>
            <a:r>
              <a:rPr lang="en-US" dirty="0" smtClean="0"/>
              <a:t>localization</a:t>
            </a:r>
            <a:endParaRPr lang="en-US"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fld id="{07911F51-1A8C-AB4E-81E5-826D301A8DAE}" type="slidenum">
              <a:rPr lang="zh-CN" altLang="en-US" smtClean="0"/>
              <a:pPr/>
              <a:t>22</a:t>
            </a:fld>
            <a:endParaRPr lang="zh-CN" altLang="en-US"/>
          </a:p>
        </p:txBody>
      </p:sp>
    </p:spTree>
    <p:extLst>
      <p:ext uri="{BB962C8B-B14F-4D97-AF65-F5344CB8AC3E}">
        <p14:creationId xmlns:p14="http://schemas.microsoft.com/office/powerpoint/2010/main" val="3144134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1.4.1.4</a:t>
            </a:r>
            <a:r>
              <a:rPr lang="zh-CN" altLang="en-US" dirty="0" smtClean="0"/>
              <a:t> </a:t>
            </a:r>
            <a:r>
              <a:rPr lang="en-US" dirty="0" smtClean="0"/>
              <a:t>Easier </a:t>
            </a:r>
            <a:r>
              <a:rPr lang="en-US" dirty="0"/>
              <a:t>System Expansion</a:t>
            </a:r>
          </a:p>
        </p:txBody>
      </p:sp>
      <p:sp>
        <p:nvSpPr>
          <p:cNvPr id="3" name="Content Placeholder 2"/>
          <p:cNvSpPr>
            <a:spLocks noGrp="1"/>
          </p:cNvSpPr>
          <p:nvPr>
            <p:ph idx="1"/>
          </p:nvPr>
        </p:nvSpPr>
        <p:spPr/>
        <p:txBody>
          <a:bodyPr/>
          <a:lstStyle/>
          <a:p>
            <a:r>
              <a:rPr lang="en-US" dirty="0"/>
              <a:t>In a distributed environment, it is much easier to accommodate increasing database sizes</a:t>
            </a: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fld id="{07911F51-1A8C-AB4E-81E5-826D301A8DAE}" type="slidenum">
              <a:rPr lang="zh-CN" altLang="en-US" smtClean="0"/>
              <a:pPr/>
              <a:t>23</a:t>
            </a:fld>
            <a:endParaRPr lang="zh-CN" altLang="en-US"/>
          </a:p>
        </p:txBody>
      </p:sp>
    </p:spTree>
    <p:extLst>
      <p:ext uri="{BB962C8B-B14F-4D97-AF65-F5344CB8AC3E}">
        <p14:creationId xmlns:p14="http://schemas.microsoft.com/office/powerpoint/2010/main" val="19252520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eaLnBrk="1" fontAlgn="auto" hangingPunct="1">
              <a:spcAft>
                <a:spcPts val="0"/>
              </a:spcAft>
              <a:defRPr/>
            </a:pPr>
            <a:r>
              <a:rPr lang="en-US" altLang="zh-CN" sz="2800" dirty="0">
                <a:solidFill>
                  <a:schemeClr val="tx2">
                    <a:satMod val="130000"/>
                  </a:schemeClr>
                </a:solidFill>
              </a:rPr>
              <a:t>1.5 Complications Introduced by Distribution</a:t>
            </a:r>
            <a:endParaRPr lang="zh-CN" altLang="en-US" sz="2800" dirty="0">
              <a:solidFill>
                <a:schemeClr val="tx2">
                  <a:satMod val="130000"/>
                </a:schemeClr>
              </a:solidFill>
            </a:endParaRPr>
          </a:p>
        </p:txBody>
      </p:sp>
      <p:sp>
        <p:nvSpPr>
          <p:cNvPr id="21507" name="Content Placeholder 2"/>
          <p:cNvSpPr>
            <a:spLocks noGrp="1"/>
          </p:cNvSpPr>
          <p:nvPr>
            <p:ph idx="1"/>
          </p:nvPr>
        </p:nvSpPr>
        <p:spPr/>
        <p:txBody>
          <a:bodyPr/>
          <a:lstStyle/>
          <a:p>
            <a:pPr eaLnBrk="1" hangingPunct="1"/>
            <a:r>
              <a:rPr lang="en-US" altLang="zh-CN" dirty="0"/>
              <a:t>Data </a:t>
            </a:r>
            <a:r>
              <a:rPr lang="en-US" altLang="zh-CN" dirty="0" smtClean="0"/>
              <a:t>replication</a:t>
            </a:r>
          </a:p>
          <a:p>
            <a:pPr lvl="1" eaLnBrk="1" hangingPunct="1"/>
            <a:r>
              <a:rPr lang="en-US" altLang="zh-CN" dirty="0" smtClean="0"/>
              <a:t>Query</a:t>
            </a:r>
            <a:r>
              <a:rPr lang="zh-CN" altLang="en-US" dirty="0" smtClean="0"/>
              <a:t> </a:t>
            </a:r>
            <a:r>
              <a:rPr lang="en-US" altLang="zh-CN" dirty="0" smtClean="0"/>
              <a:t>&amp;</a:t>
            </a:r>
            <a:r>
              <a:rPr lang="zh-CN" altLang="en-US" dirty="0" smtClean="0"/>
              <a:t> </a:t>
            </a:r>
            <a:r>
              <a:rPr lang="en-US" altLang="zh-CN" dirty="0" smtClean="0"/>
              <a:t>Update</a:t>
            </a:r>
            <a:endParaRPr lang="en-US" altLang="zh-CN" dirty="0"/>
          </a:p>
          <a:p>
            <a:pPr eaLnBrk="1" hangingPunct="1"/>
            <a:r>
              <a:rPr lang="en-US" altLang="zh-CN" dirty="0"/>
              <a:t>Site </a:t>
            </a:r>
            <a:r>
              <a:rPr lang="en-US" altLang="zh-CN" dirty="0" smtClean="0"/>
              <a:t>failure</a:t>
            </a:r>
            <a:r>
              <a:rPr lang="zh-CN" altLang="en-US" dirty="0" smtClean="0"/>
              <a:t> </a:t>
            </a:r>
            <a:r>
              <a:rPr lang="en-US" altLang="zh-CN" dirty="0" smtClean="0"/>
              <a:t>or</a:t>
            </a:r>
            <a:r>
              <a:rPr lang="zh-CN" altLang="en-US" dirty="0" smtClean="0"/>
              <a:t> </a:t>
            </a:r>
            <a:r>
              <a:rPr lang="en-US" altLang="zh-CN" dirty="0"/>
              <a:t>communication links fail</a:t>
            </a:r>
          </a:p>
          <a:p>
            <a:pPr eaLnBrk="1" hangingPunct="1"/>
            <a:r>
              <a:rPr lang="en-US" altLang="zh-CN" dirty="0"/>
              <a:t>Distributed transaction processing</a:t>
            </a:r>
          </a:p>
        </p:txBody>
      </p:sp>
      <p:sp>
        <p:nvSpPr>
          <p:cNvPr id="4" name="Footer Placeholder 3"/>
          <p:cNvSpPr>
            <a:spLocks noGrp="1"/>
          </p:cNvSpPr>
          <p:nvPr>
            <p:ph type="ftr" sz="quarter" idx="11"/>
          </p:nvPr>
        </p:nvSpPr>
        <p:spPr/>
        <p:txBody>
          <a:bodyPr/>
          <a:lstStyle/>
          <a:p>
            <a:pPr>
              <a:defRPr/>
            </a:pPr>
            <a:r>
              <a:rPr lang="en-US" altLang="zh-CN"/>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6314F07F-C18E-7B4D-9D21-F2F91BF25A38}" type="slidenum">
              <a:rPr lang="zh-CN" altLang="en-US">
                <a:solidFill>
                  <a:srgbClr val="B4B1A0"/>
                </a:solidFill>
                <a:latin typeface="Gill Sans MT" charset="0"/>
                <a:ea typeface="华文中宋" charset="-122"/>
              </a:rPr>
              <a:pPr eaLnBrk="1" hangingPunct="1"/>
              <a:t>24</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altLang="zh-CN" dirty="0">
                <a:solidFill>
                  <a:schemeClr val="tx2">
                    <a:satMod val="130000"/>
                  </a:schemeClr>
                </a:solidFill>
              </a:rPr>
              <a:t>1.6 Design Issues</a:t>
            </a:r>
            <a:endParaRPr lang="zh-CN" altLang="en-US" dirty="0">
              <a:solidFill>
                <a:schemeClr val="tx2">
                  <a:satMod val="130000"/>
                </a:schemeClr>
              </a:solidFill>
            </a:endParaRPr>
          </a:p>
        </p:txBody>
      </p:sp>
      <p:sp>
        <p:nvSpPr>
          <p:cNvPr id="3" name="Content Placeholder 2"/>
          <p:cNvSpPr>
            <a:spLocks noGrp="1"/>
          </p:cNvSpPr>
          <p:nvPr>
            <p:ph idx="1"/>
          </p:nvPr>
        </p:nvSpPr>
        <p:spPr/>
        <p:txBody>
          <a:bodyPr>
            <a:normAutofit/>
          </a:bodyPr>
          <a:lstStyle/>
          <a:p>
            <a:pPr marL="596646" indent="-514350" eaLnBrk="1" fontAlgn="auto" hangingPunct="1">
              <a:spcAft>
                <a:spcPts val="0"/>
              </a:spcAft>
              <a:buFont typeface="+mj-lt"/>
              <a:buAutoNum type="arabicPeriod"/>
              <a:defRPr/>
            </a:pPr>
            <a:r>
              <a:rPr lang="en-US" altLang="zh-CN" dirty="0" smtClean="0"/>
              <a:t>Distributed DB design</a:t>
            </a:r>
          </a:p>
          <a:p>
            <a:pPr marL="596646" indent="-514350" eaLnBrk="1" fontAlgn="auto" hangingPunct="1">
              <a:spcAft>
                <a:spcPts val="0"/>
              </a:spcAft>
              <a:buFont typeface="+mj-lt"/>
              <a:buAutoNum type="arabicPeriod"/>
              <a:defRPr/>
            </a:pPr>
            <a:r>
              <a:rPr lang="en-US" altLang="zh-CN" dirty="0" smtClean="0"/>
              <a:t>Distributed query processing</a:t>
            </a:r>
          </a:p>
          <a:p>
            <a:pPr marL="596646" indent="-514350" eaLnBrk="1" fontAlgn="auto" hangingPunct="1">
              <a:spcAft>
                <a:spcPts val="0"/>
              </a:spcAft>
              <a:buFont typeface="+mj-lt"/>
              <a:buAutoNum type="arabicPeriod"/>
              <a:defRPr/>
            </a:pPr>
            <a:r>
              <a:rPr lang="en-US" altLang="zh-CN" dirty="0" smtClean="0"/>
              <a:t>Distributed directory management</a:t>
            </a:r>
          </a:p>
          <a:p>
            <a:pPr marL="596646" indent="-514350" eaLnBrk="1" fontAlgn="auto" hangingPunct="1">
              <a:spcAft>
                <a:spcPts val="0"/>
              </a:spcAft>
              <a:buFont typeface="+mj-lt"/>
              <a:buAutoNum type="arabicPeriod"/>
              <a:defRPr/>
            </a:pPr>
            <a:r>
              <a:rPr lang="en-US" altLang="zh-CN" dirty="0" smtClean="0"/>
              <a:t>Distributed concurrency control</a:t>
            </a:r>
          </a:p>
          <a:p>
            <a:pPr marL="596646" indent="-514350" eaLnBrk="1" fontAlgn="auto" hangingPunct="1">
              <a:spcAft>
                <a:spcPts val="0"/>
              </a:spcAft>
              <a:buFont typeface="+mj-lt"/>
              <a:buAutoNum type="arabicPeriod"/>
              <a:defRPr/>
            </a:pPr>
            <a:r>
              <a:rPr lang="en-US" altLang="zh-CN" dirty="0" smtClean="0"/>
              <a:t>Distributed deadlock management</a:t>
            </a:r>
          </a:p>
          <a:p>
            <a:pPr marL="596646" indent="-514350" eaLnBrk="1" fontAlgn="auto" hangingPunct="1">
              <a:spcAft>
                <a:spcPts val="0"/>
              </a:spcAft>
              <a:buFont typeface="+mj-lt"/>
              <a:buAutoNum type="arabicPeriod"/>
              <a:defRPr/>
            </a:pPr>
            <a:r>
              <a:rPr lang="en-US" altLang="zh-CN" dirty="0" smtClean="0"/>
              <a:t>Reliability of DDBMS</a:t>
            </a:r>
          </a:p>
          <a:p>
            <a:pPr marL="596646" indent="-514350" eaLnBrk="1" fontAlgn="auto" hangingPunct="1">
              <a:spcAft>
                <a:spcPts val="0"/>
              </a:spcAft>
              <a:buFont typeface="+mj-lt"/>
              <a:buAutoNum type="arabicPeriod"/>
              <a:defRPr/>
            </a:pPr>
            <a:r>
              <a:rPr lang="en-US" altLang="zh-CN" dirty="0" smtClean="0"/>
              <a:t>Replication</a:t>
            </a:r>
          </a:p>
        </p:txBody>
      </p:sp>
      <p:sp>
        <p:nvSpPr>
          <p:cNvPr id="4" name="Footer Placeholder 3"/>
          <p:cNvSpPr>
            <a:spLocks noGrp="1"/>
          </p:cNvSpPr>
          <p:nvPr>
            <p:ph type="ftr" sz="quarter" idx="11"/>
          </p:nvPr>
        </p:nvSpPr>
        <p:spPr/>
        <p:txBody>
          <a:bodyPr/>
          <a:lstStyle/>
          <a:p>
            <a:pPr>
              <a:defRPr/>
            </a:pPr>
            <a:r>
              <a:rPr lang="en-US" altLang="zh-CN"/>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7FD775F5-E2D3-2847-BD98-F25D46DDEE0B}" type="slidenum">
              <a:rPr lang="zh-CN" altLang="en-US">
                <a:solidFill>
                  <a:srgbClr val="B4B1A0"/>
                </a:solidFill>
                <a:latin typeface="Gill Sans MT" charset="0"/>
                <a:ea typeface="华文中宋" charset="-122"/>
              </a:rPr>
              <a:pPr eaLnBrk="1" hangingPunct="1"/>
              <a:t>25</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altLang="zh-CN"/>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4AE4F418-666C-E74A-894F-70FB99380175}" type="slidenum">
              <a:rPr lang="zh-CN" altLang="en-US">
                <a:solidFill>
                  <a:srgbClr val="B4B1A0"/>
                </a:solidFill>
                <a:latin typeface="Gill Sans MT" charset="0"/>
                <a:ea typeface="华文中宋" charset="-122"/>
              </a:rPr>
              <a:pPr eaLnBrk="1" hangingPunct="1"/>
              <a:t>26</a:t>
            </a:fld>
            <a:endParaRPr lang="zh-CN" altLang="en-US">
              <a:solidFill>
                <a:srgbClr val="B4B1A0"/>
              </a:solidFill>
              <a:latin typeface="Gill Sans MT" charset="0"/>
              <a:ea typeface="华文中宋" charset="-122"/>
            </a:endParaRPr>
          </a:p>
        </p:txBody>
      </p:sp>
      <p:sp>
        <p:nvSpPr>
          <p:cNvPr id="7" name="Rounded Rectangle 6"/>
          <p:cNvSpPr/>
          <p:nvPr/>
        </p:nvSpPr>
        <p:spPr>
          <a:xfrm>
            <a:off x="3643313" y="857250"/>
            <a:ext cx="2857500" cy="571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a:t>Directory Management</a:t>
            </a:r>
            <a:endParaRPr lang="zh-CN" altLang="en-US" dirty="0"/>
          </a:p>
        </p:txBody>
      </p:sp>
      <p:sp>
        <p:nvSpPr>
          <p:cNvPr id="8" name="Rounded Rectangle 7"/>
          <p:cNvSpPr/>
          <p:nvPr/>
        </p:nvSpPr>
        <p:spPr>
          <a:xfrm>
            <a:off x="3643313" y="1714500"/>
            <a:ext cx="2857500" cy="571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a:t>Distributed DB Design</a:t>
            </a:r>
            <a:endParaRPr lang="zh-CN" altLang="en-US" dirty="0"/>
          </a:p>
        </p:txBody>
      </p:sp>
      <p:sp>
        <p:nvSpPr>
          <p:cNvPr id="9" name="Rounded Rectangle 8"/>
          <p:cNvSpPr/>
          <p:nvPr/>
        </p:nvSpPr>
        <p:spPr>
          <a:xfrm>
            <a:off x="3643313" y="4143375"/>
            <a:ext cx="2857500" cy="571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a:t>Concurrency Control</a:t>
            </a:r>
            <a:endParaRPr lang="zh-CN" altLang="en-US" dirty="0"/>
          </a:p>
        </p:txBody>
      </p:sp>
      <p:sp>
        <p:nvSpPr>
          <p:cNvPr id="10" name="Rounded Rectangle 9"/>
          <p:cNvSpPr/>
          <p:nvPr/>
        </p:nvSpPr>
        <p:spPr>
          <a:xfrm>
            <a:off x="3643313" y="5143500"/>
            <a:ext cx="2857500" cy="571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a:t>Deadlock Management</a:t>
            </a:r>
            <a:endParaRPr lang="zh-CN" altLang="en-US" dirty="0"/>
          </a:p>
        </p:txBody>
      </p:sp>
      <p:sp>
        <p:nvSpPr>
          <p:cNvPr id="11" name="Rounded Rectangle 10"/>
          <p:cNvSpPr/>
          <p:nvPr/>
        </p:nvSpPr>
        <p:spPr>
          <a:xfrm>
            <a:off x="5643563" y="3000375"/>
            <a:ext cx="2857500" cy="571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a:t>Reliability</a:t>
            </a:r>
            <a:endParaRPr lang="zh-CN" altLang="en-US" dirty="0"/>
          </a:p>
        </p:txBody>
      </p:sp>
      <p:sp>
        <p:nvSpPr>
          <p:cNvPr id="12" name="Rounded Rectangle 11"/>
          <p:cNvSpPr/>
          <p:nvPr/>
        </p:nvSpPr>
        <p:spPr>
          <a:xfrm>
            <a:off x="1643063" y="3000375"/>
            <a:ext cx="2857500" cy="571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a:t>Query Processing</a:t>
            </a:r>
            <a:endParaRPr lang="zh-CN" altLang="en-US" dirty="0"/>
          </a:p>
        </p:txBody>
      </p:sp>
      <p:cxnSp>
        <p:nvCxnSpPr>
          <p:cNvPr id="14" name="Straight Connector 13"/>
          <p:cNvCxnSpPr/>
          <p:nvPr/>
        </p:nvCxnSpPr>
        <p:spPr>
          <a:xfrm rot="5400000">
            <a:off x="4929981" y="1570832"/>
            <a:ext cx="285750" cy="1587"/>
          </a:xfrm>
          <a:prstGeom prst="line">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8" idx="2"/>
            <a:endCxn id="9" idx="0"/>
          </p:cNvCxnSpPr>
          <p:nvPr/>
        </p:nvCxnSpPr>
        <p:spPr>
          <a:xfrm rot="5400000">
            <a:off x="4143375" y="3214688"/>
            <a:ext cx="1858963" cy="1587"/>
          </a:xfrm>
          <a:prstGeom prst="line">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9" idx="2"/>
            <a:endCxn id="10" idx="0"/>
          </p:cNvCxnSpPr>
          <p:nvPr/>
        </p:nvCxnSpPr>
        <p:spPr>
          <a:xfrm rot="5400000">
            <a:off x="4858544" y="4929982"/>
            <a:ext cx="428625" cy="1587"/>
          </a:xfrm>
          <a:prstGeom prst="line">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2" idx="0"/>
            <a:endCxn id="7" idx="1"/>
          </p:cNvCxnSpPr>
          <p:nvPr/>
        </p:nvCxnSpPr>
        <p:spPr>
          <a:xfrm rot="5400000" flipH="1" flipV="1">
            <a:off x="2428875" y="1785938"/>
            <a:ext cx="1857375" cy="571500"/>
          </a:xfrm>
          <a:prstGeom prst="line">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2" idx="0"/>
            <a:endCxn id="8" idx="1"/>
          </p:cNvCxnSpPr>
          <p:nvPr/>
        </p:nvCxnSpPr>
        <p:spPr>
          <a:xfrm rot="5400000" flipH="1" flipV="1">
            <a:off x="2857500" y="2214563"/>
            <a:ext cx="1000125" cy="571500"/>
          </a:xfrm>
          <a:prstGeom prst="line">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8" idx="3"/>
            <a:endCxn id="11" idx="0"/>
          </p:cNvCxnSpPr>
          <p:nvPr/>
        </p:nvCxnSpPr>
        <p:spPr>
          <a:xfrm>
            <a:off x="6500813" y="2000250"/>
            <a:ext cx="571500" cy="1000125"/>
          </a:xfrm>
          <a:prstGeom prst="line">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9" idx="1"/>
            <a:endCxn id="12" idx="2"/>
          </p:cNvCxnSpPr>
          <p:nvPr/>
        </p:nvCxnSpPr>
        <p:spPr>
          <a:xfrm rot="10800000">
            <a:off x="3071813" y="3571875"/>
            <a:ext cx="571500" cy="857250"/>
          </a:xfrm>
          <a:prstGeom prst="line">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9" idx="3"/>
            <a:endCxn id="11" idx="2"/>
          </p:cNvCxnSpPr>
          <p:nvPr/>
        </p:nvCxnSpPr>
        <p:spPr>
          <a:xfrm flipV="1">
            <a:off x="6500813" y="3571875"/>
            <a:ext cx="571500" cy="857250"/>
          </a:xfrm>
          <a:prstGeom prst="line">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21"/>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2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45"/>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15"/>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18"/>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35"/>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750" y="2714625"/>
            <a:ext cx="7497763" cy="1143000"/>
          </a:xfrm>
        </p:spPr>
        <p:txBody>
          <a:bodyPr>
            <a:noAutofit/>
          </a:bodyPr>
          <a:lstStyle/>
          <a:p>
            <a:pPr eaLnBrk="1" fontAlgn="auto" hangingPunct="1">
              <a:spcAft>
                <a:spcPts val="0"/>
              </a:spcAft>
              <a:defRPr/>
            </a:pPr>
            <a:r>
              <a:rPr lang="en-US" altLang="zh-CN" sz="3200" dirty="0" smtClean="0">
                <a:solidFill>
                  <a:schemeClr val="tx2">
                    <a:satMod val="130000"/>
                  </a:schemeClr>
                </a:solidFill>
              </a:rPr>
              <a:t>1.7 </a:t>
            </a:r>
            <a:r>
              <a:rPr lang="en-US" altLang="zh-CN" sz="3200" dirty="0">
                <a:solidFill>
                  <a:schemeClr val="tx2">
                    <a:satMod val="130000"/>
                  </a:schemeClr>
                </a:solidFill>
              </a:rPr>
              <a:t>Distributed DBMS Architecture</a:t>
            </a:r>
            <a:endParaRPr lang="zh-CN" altLang="en-US" sz="3200" dirty="0">
              <a:solidFill>
                <a:schemeClr val="tx2">
                  <a:satMod val="130000"/>
                </a:schemeClr>
              </a:solidFill>
            </a:endParaRPr>
          </a:p>
        </p:txBody>
      </p:sp>
      <p:sp>
        <p:nvSpPr>
          <p:cNvPr id="4" name="Footer Placeholder 3"/>
          <p:cNvSpPr>
            <a:spLocks noGrp="1"/>
          </p:cNvSpPr>
          <p:nvPr>
            <p:ph type="ftr" sz="quarter" idx="11"/>
          </p:nvPr>
        </p:nvSpPr>
        <p:spPr/>
        <p:txBody>
          <a:bodyPr/>
          <a:lstStyle/>
          <a:p>
            <a:pPr>
              <a:defRPr/>
            </a:pPr>
            <a:r>
              <a:rPr lang="en-US" altLang="zh-CN"/>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5918A433-3AA5-FC41-A2B9-E94E4ACEDFF3}" type="slidenum">
              <a:rPr lang="zh-CN" altLang="en-US">
                <a:solidFill>
                  <a:srgbClr val="B4B1A0"/>
                </a:solidFill>
                <a:latin typeface="Gill Sans MT" charset="0"/>
                <a:ea typeface="华文中宋" charset="-122"/>
              </a:rPr>
              <a:pPr eaLnBrk="1" hangingPunct="1"/>
              <a:t>27</a:t>
            </a:fld>
            <a:endParaRPr lang="zh-CN" altLang="en-US">
              <a:solidFill>
                <a:srgbClr val="B4B1A0"/>
              </a:solidFill>
              <a:latin typeface="Gill Sans MT" charset="0"/>
              <a:ea typeface="华文中宋" charset="-122"/>
            </a:endParaRPr>
          </a:p>
        </p:txBody>
      </p:sp>
    </p:spTree>
    <p:extLst>
      <p:ext uri="{BB962C8B-B14F-4D97-AF65-F5344CB8AC3E}">
        <p14:creationId xmlns:p14="http://schemas.microsoft.com/office/powerpoint/2010/main" val="102410588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altLang="zh-CN" dirty="0" smtClean="0">
                <a:solidFill>
                  <a:schemeClr val="tx2">
                    <a:satMod val="130000"/>
                  </a:schemeClr>
                </a:solidFill>
              </a:rPr>
              <a:t>1.7.1 ANSI/APARC Architecture</a:t>
            </a:r>
            <a:endParaRPr lang="zh-CN" altLang="en-US" dirty="0">
              <a:solidFill>
                <a:schemeClr val="tx2">
                  <a:satMod val="130000"/>
                </a:schemeClr>
              </a:solidFill>
            </a:endParaRPr>
          </a:p>
        </p:txBody>
      </p:sp>
      <p:sp>
        <p:nvSpPr>
          <p:cNvPr id="14339" name="Content Placeholder 2"/>
          <p:cNvSpPr>
            <a:spLocks noGrp="1"/>
          </p:cNvSpPr>
          <p:nvPr>
            <p:ph idx="1"/>
          </p:nvPr>
        </p:nvSpPr>
        <p:spPr/>
        <p:txBody>
          <a:bodyPr/>
          <a:lstStyle/>
          <a:p>
            <a:pPr eaLnBrk="1" hangingPunct="1"/>
            <a:r>
              <a:rPr lang="en-US" altLang="zh-CN" sz="2400"/>
              <a:t>A 3-level architecture based on data organization</a:t>
            </a:r>
            <a:endParaRPr lang="zh-CN" altLang="en-US" sz="2400"/>
          </a:p>
        </p:txBody>
      </p:sp>
      <p:sp>
        <p:nvSpPr>
          <p:cNvPr id="4" name="Footer Placeholder 3"/>
          <p:cNvSpPr>
            <a:spLocks noGrp="1"/>
          </p:cNvSpPr>
          <p:nvPr>
            <p:ph type="ftr" sz="quarter" idx="11"/>
          </p:nvPr>
        </p:nvSpPr>
        <p:spPr/>
        <p:txBody>
          <a:bodyPr/>
          <a:lstStyle/>
          <a:p>
            <a:pPr>
              <a:defRPr/>
            </a:pPr>
            <a:r>
              <a:rPr lang="en-US" altLang="zh-CN"/>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9D1532D-3A4C-5946-88E6-A0B526AF86A1}" type="slidenum">
              <a:rPr lang="zh-CN" altLang="en-US">
                <a:solidFill>
                  <a:srgbClr val="B4B1A0"/>
                </a:solidFill>
                <a:latin typeface="Gill Sans MT" charset="0"/>
                <a:ea typeface="华文中宋" charset="-122"/>
              </a:rPr>
              <a:pPr eaLnBrk="1" hangingPunct="1"/>
              <a:t>28</a:t>
            </a:fld>
            <a:endParaRPr lang="zh-CN" altLang="en-US">
              <a:solidFill>
                <a:srgbClr val="B4B1A0"/>
              </a:solidFill>
              <a:latin typeface="Gill Sans MT" charset="0"/>
              <a:ea typeface="华文中宋" charset="-122"/>
            </a:endParaRPr>
          </a:p>
        </p:txBody>
      </p:sp>
      <p:graphicFrame>
        <p:nvGraphicFramePr>
          <p:cNvPr id="6" name="Table 5"/>
          <p:cNvGraphicFramePr>
            <a:graphicFrameLocks noGrp="1"/>
          </p:cNvGraphicFramePr>
          <p:nvPr/>
        </p:nvGraphicFramePr>
        <p:xfrm>
          <a:off x="1643063" y="2143125"/>
          <a:ext cx="6858001" cy="3662624"/>
        </p:xfrm>
        <a:graphic>
          <a:graphicData uri="http://schemas.openxmlformats.org/drawingml/2006/table">
            <a:tbl>
              <a:tblPr firstRow="1" bandRow="1">
                <a:tableStyleId>{5C22544A-7EE6-4342-B048-85BDC9FD1C3A}</a:tableStyleId>
              </a:tblPr>
              <a:tblGrid>
                <a:gridCol w="2214563"/>
                <a:gridCol w="4643438"/>
              </a:tblGrid>
              <a:tr h="370808">
                <a:tc>
                  <a:txBody>
                    <a:bodyPr/>
                    <a:lstStyle/>
                    <a:p>
                      <a:r>
                        <a:rPr lang="en-US" altLang="zh-CN" sz="1800" dirty="0" smtClean="0"/>
                        <a:t>View</a:t>
                      </a:r>
                      <a:endParaRPr lang="zh-CN" altLang="en-US" sz="1800" dirty="0"/>
                    </a:p>
                  </a:txBody>
                  <a:tcPr marL="91439" marR="91439" marT="45716" marB="45716"/>
                </a:tc>
                <a:tc>
                  <a:txBody>
                    <a:bodyPr/>
                    <a:lstStyle/>
                    <a:p>
                      <a:r>
                        <a:rPr lang="en-US" altLang="zh-CN" sz="1800" dirty="0" smtClean="0"/>
                        <a:t>Description</a:t>
                      </a:r>
                      <a:endParaRPr lang="zh-CN" altLang="en-US" sz="1800" dirty="0"/>
                    </a:p>
                  </a:txBody>
                  <a:tcPr marL="91439" marR="91439" marT="45716" marB="45716"/>
                </a:tc>
              </a:tr>
              <a:tr h="914321">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800" dirty="0" smtClean="0"/>
                        <a:t>External View</a:t>
                      </a:r>
                      <a:endParaRPr lang="zh-CN" altLang="en-US" sz="1600" dirty="0" smtClean="0"/>
                    </a:p>
                  </a:txBody>
                  <a:tcPr marL="91439" marR="91439" marT="45716" marB="45716"/>
                </a:tc>
                <a:tc>
                  <a:txBody>
                    <a:bodyPr/>
                    <a:lstStyle/>
                    <a:p>
                      <a:pPr>
                        <a:buFont typeface="Arial" pitchFamily="34" charset="0"/>
                        <a:buChar char="•"/>
                      </a:pPr>
                      <a:r>
                        <a:rPr lang="en-US" altLang="zh-CN" sz="1800" dirty="0" smtClean="0"/>
                        <a:t> How users view the shared data</a:t>
                      </a:r>
                    </a:p>
                    <a:p>
                      <a:pPr>
                        <a:buFont typeface="Arial" pitchFamily="34" charset="0"/>
                        <a:buChar char="•"/>
                      </a:pPr>
                      <a:r>
                        <a:rPr lang="en-US" altLang="zh-CN" sz="1800" dirty="0" smtClean="0"/>
                        <a:t> Commands used:</a:t>
                      </a:r>
                      <a:r>
                        <a:rPr lang="en-US" altLang="zh-CN" sz="1800" baseline="0" dirty="0" smtClean="0"/>
                        <a:t> </a:t>
                      </a:r>
                      <a:br>
                        <a:rPr lang="en-US" altLang="zh-CN" sz="1800" baseline="0" dirty="0" smtClean="0"/>
                      </a:br>
                      <a:r>
                        <a:rPr lang="en-US" altLang="zh-CN" sz="1800" baseline="0" dirty="0" smtClean="0"/>
                        <a:t>  </a:t>
                      </a:r>
                      <a:r>
                        <a:rPr lang="en-US" altLang="zh-CN" sz="1800" dirty="0" smtClean="0"/>
                        <a:t>create view … as …</a:t>
                      </a:r>
                    </a:p>
                  </a:txBody>
                  <a:tcPr marL="91439" marR="91439" marT="45716" marB="45716"/>
                </a:tc>
              </a:tr>
              <a:tr h="1188617">
                <a:tc>
                  <a:txBody>
                    <a:bodyPr/>
                    <a:lstStyle/>
                    <a:p>
                      <a:r>
                        <a:rPr kumimoji="0" lang="en-US" sz="1800" kern="1200" dirty="0" smtClean="0">
                          <a:solidFill>
                            <a:schemeClr val="dk1"/>
                          </a:solidFill>
                          <a:latin typeface="+mn-lt"/>
                          <a:ea typeface="+mn-ea"/>
                          <a:cs typeface="+mn-cs"/>
                        </a:rPr>
                        <a:t>Conceptual View</a:t>
                      </a:r>
                      <a:endParaRPr lang="zh-CN" altLang="en-US" sz="1800" dirty="0"/>
                    </a:p>
                  </a:txBody>
                  <a:tcPr marL="91439" marR="91439" marT="45716" marB="45716"/>
                </a:tc>
                <a:tc>
                  <a:txBody>
                    <a:bodyPr/>
                    <a:lstStyle/>
                    <a:p>
                      <a:pPr>
                        <a:buFont typeface="Arial" pitchFamily="34" charset="0"/>
                        <a:buChar char="•"/>
                      </a:pPr>
                      <a:r>
                        <a:rPr lang="en-US" altLang="zh-CN" sz="1800" dirty="0" smtClean="0"/>
                        <a:t> </a:t>
                      </a:r>
                      <a:r>
                        <a:rPr kumimoji="0" lang="en-US" sz="1800" kern="1200" dirty="0" smtClean="0">
                          <a:solidFill>
                            <a:schemeClr val="dk1"/>
                          </a:solidFill>
                          <a:latin typeface="+mn-lt"/>
                          <a:ea typeface="+mn-ea"/>
                          <a:cs typeface="+mn-cs"/>
                        </a:rPr>
                        <a:t>Synthesis of external views of an enterprise</a:t>
                      </a:r>
                      <a:endParaRPr lang="en-US" altLang="zh-CN" sz="1800" dirty="0" smtClean="0"/>
                    </a:p>
                    <a:p>
                      <a:pPr>
                        <a:buFont typeface="Arial" pitchFamily="34" charset="0"/>
                        <a:buChar char="•"/>
                      </a:pPr>
                      <a:r>
                        <a:rPr lang="en-US" altLang="zh-CN" sz="1800" dirty="0" smtClean="0"/>
                        <a:t> Commands used:</a:t>
                      </a:r>
                    </a:p>
                    <a:p>
                      <a:pPr>
                        <a:buFont typeface="Arial" pitchFamily="34" charset="0"/>
                        <a:buNone/>
                      </a:pPr>
                      <a:r>
                        <a:rPr lang="en-US" altLang="zh-CN" sz="1800" dirty="0" smtClean="0"/>
                        <a:t>  create db</a:t>
                      </a:r>
                      <a:r>
                        <a:rPr lang="en-US" altLang="zh-CN" sz="1800" baseline="0" dirty="0" smtClean="0"/>
                        <a:t> …</a:t>
                      </a:r>
                      <a:endParaRPr lang="en-US" altLang="zh-CN" sz="1800" dirty="0" smtClean="0"/>
                    </a:p>
                    <a:p>
                      <a:pPr>
                        <a:buFont typeface="Arial" pitchFamily="34" charset="0"/>
                        <a:buNone/>
                      </a:pPr>
                      <a:r>
                        <a:rPr lang="en-US" altLang="zh-CN" sz="1800" dirty="0" smtClean="0"/>
                        <a:t>  create table …</a:t>
                      </a:r>
                    </a:p>
                  </a:txBody>
                  <a:tcPr marL="91439" marR="91439" marT="45716" marB="45716"/>
                </a:tc>
              </a:tr>
              <a:tr h="1188617">
                <a:tc>
                  <a:txBody>
                    <a:bodyPr/>
                    <a:lstStyle/>
                    <a:p>
                      <a:r>
                        <a:rPr kumimoji="0" lang="en-US" sz="1800" kern="1200" dirty="0" smtClean="0">
                          <a:solidFill>
                            <a:schemeClr val="dk1"/>
                          </a:solidFill>
                          <a:latin typeface="+mn-lt"/>
                          <a:ea typeface="+mn-ea"/>
                          <a:cs typeface="+mn-cs"/>
                        </a:rPr>
                        <a:t>Internal View</a:t>
                      </a:r>
                      <a:endParaRPr lang="zh-CN" altLang="en-US" sz="1800" dirty="0"/>
                    </a:p>
                  </a:txBody>
                  <a:tcPr marL="91439" marR="91439" marT="45716" marB="45716"/>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zh-CN" sz="1800" dirty="0" smtClean="0"/>
                        <a:t> </a:t>
                      </a:r>
                      <a:r>
                        <a:rPr kumimoji="0" lang="en-US" sz="1800" kern="1200" dirty="0" smtClean="0">
                          <a:solidFill>
                            <a:schemeClr val="dk1"/>
                          </a:solidFill>
                          <a:latin typeface="+mn-lt"/>
                          <a:ea typeface="+mn-ea"/>
                          <a:cs typeface="+mn-cs"/>
                        </a:rPr>
                        <a:t>Physical definition and organization of data</a:t>
                      </a:r>
                      <a:endParaRPr kumimoji="0" lang="zh-CN" altLang="en-US" sz="1800" kern="1200" dirty="0" smtClean="0">
                        <a:solidFill>
                          <a:schemeClr val="dk1"/>
                        </a:solidFill>
                        <a:latin typeface="+mn-lt"/>
                        <a:ea typeface="+mn-ea"/>
                        <a:cs typeface="+mn-cs"/>
                      </a:endParaRPr>
                    </a:p>
                    <a:p>
                      <a:pPr>
                        <a:buFont typeface="Arial" pitchFamily="34" charset="0"/>
                        <a:buChar char="•"/>
                      </a:pPr>
                      <a:r>
                        <a:rPr lang="en-US" altLang="zh-CN" sz="1800" dirty="0" smtClean="0"/>
                        <a:t> Commands used:</a:t>
                      </a:r>
                    </a:p>
                    <a:p>
                      <a:r>
                        <a:rPr lang="en-US" altLang="zh-CN" sz="1800" dirty="0" smtClean="0"/>
                        <a:t>  </a:t>
                      </a:r>
                      <a:r>
                        <a:rPr kumimoji="0" lang="en-US" sz="1800" i="0" kern="1200" dirty="0" smtClean="0">
                          <a:solidFill>
                            <a:schemeClr val="dk1"/>
                          </a:solidFill>
                          <a:latin typeface="+mn-lt"/>
                          <a:ea typeface="+mn-ea"/>
                          <a:cs typeface="+mn-cs"/>
                        </a:rPr>
                        <a:t>index on device</a:t>
                      </a:r>
                    </a:p>
                    <a:p>
                      <a:r>
                        <a:rPr kumimoji="0" lang="en-US" sz="1800" i="0" kern="1200" dirty="0" smtClean="0">
                          <a:solidFill>
                            <a:schemeClr val="dk1"/>
                          </a:solidFill>
                          <a:latin typeface="+mn-lt"/>
                          <a:ea typeface="+mn-ea"/>
                          <a:cs typeface="+mn-cs"/>
                        </a:rPr>
                        <a:t>  segment definition and allocation</a:t>
                      </a:r>
                      <a:endParaRPr kumimoji="0" lang="zh-CN" altLang="en-US" sz="1800" i="0" kern="1200" dirty="0">
                        <a:solidFill>
                          <a:schemeClr val="dk1"/>
                        </a:solidFill>
                        <a:latin typeface="+mn-lt"/>
                        <a:ea typeface="+mn-ea"/>
                        <a:cs typeface="+mn-cs"/>
                      </a:endParaRPr>
                    </a:p>
                  </a:txBody>
                  <a:tcPr marL="91439" marR="91439" marT="45716" marB="45716"/>
                </a:tc>
              </a:tr>
            </a:tbl>
          </a:graphicData>
        </a:graphic>
      </p:graphicFrame>
    </p:spTree>
    <p:extLst>
      <p:ext uri="{BB962C8B-B14F-4D97-AF65-F5344CB8AC3E}">
        <p14:creationId xmlns:p14="http://schemas.microsoft.com/office/powerpoint/2010/main" val="662289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chemeClr val="tx2">
                    <a:satMod val="130000"/>
                  </a:schemeClr>
                </a:solidFill>
              </a:rPr>
              <a:t>The ASNI/SPARC Architecture </a:t>
            </a:r>
            <a:r>
              <a:rPr lang="en-US" sz="3100" dirty="0" smtClean="0">
                <a:solidFill>
                  <a:schemeClr val="tx2">
                    <a:satMod val="130000"/>
                  </a:schemeClr>
                </a:solidFill>
              </a:rPr>
              <a:t>(1997)</a:t>
            </a:r>
            <a:endParaRPr lang="zh-CN" altLang="en-US" dirty="0">
              <a:solidFill>
                <a:schemeClr val="tx2">
                  <a:satMod val="130000"/>
                </a:schemeClr>
              </a:solidFill>
            </a:endParaRPr>
          </a:p>
        </p:txBody>
      </p:sp>
      <p:sp>
        <p:nvSpPr>
          <p:cNvPr id="4" name="Footer Placeholder 3"/>
          <p:cNvSpPr>
            <a:spLocks noGrp="1"/>
          </p:cNvSpPr>
          <p:nvPr>
            <p:ph type="ftr" sz="quarter" idx="11"/>
          </p:nvPr>
        </p:nvSpPr>
        <p:spPr/>
        <p:txBody>
          <a:bodyPr/>
          <a:lstStyle/>
          <a:p>
            <a:pPr>
              <a:defRPr/>
            </a:pPr>
            <a:r>
              <a:rPr lang="en-US" altLang="zh-CN"/>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1FFAF849-458E-9C4F-99CA-6E3B442D0F54}" type="slidenum">
              <a:rPr lang="zh-CN" altLang="en-US">
                <a:solidFill>
                  <a:srgbClr val="B4B1A0"/>
                </a:solidFill>
                <a:latin typeface="Gill Sans MT" charset="0"/>
                <a:ea typeface="华文中宋" charset="-122"/>
              </a:rPr>
              <a:pPr eaLnBrk="1" hangingPunct="1"/>
              <a:t>29</a:t>
            </a:fld>
            <a:endParaRPr lang="zh-CN" altLang="en-US">
              <a:solidFill>
                <a:srgbClr val="B4B1A0"/>
              </a:solidFill>
              <a:latin typeface="Gill Sans MT" charset="0"/>
              <a:ea typeface="华文中宋" charset="-122"/>
            </a:endParaRPr>
          </a:p>
        </p:txBody>
      </p:sp>
      <p:pic>
        <p:nvPicPr>
          <p:cNvPr id="1536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625" y="2214563"/>
            <a:ext cx="7015163" cy="327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127780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91440" tIns="45720" rIns="91440" bIns="45720" numCol="1" anchorCtr="0" compatLnSpc="1">
            <a:prstTxWarp prst="textNoShape">
              <a:avLst/>
            </a:prstTxWarp>
          </a:bodyPr>
          <a:lstStyle/>
          <a:p>
            <a:pPr eaLnBrk="1" hangingPunct="1"/>
            <a:r>
              <a:rPr lang="zh-CN" altLang="en-US" sz="2800">
                <a:effectLst>
                  <a:outerShdw blurRad="38100" dist="38100" dir="2700000" algn="tl">
                    <a:srgbClr val="C0C0C0"/>
                  </a:outerShdw>
                </a:effectLst>
              </a:rPr>
              <a:t>计算机大百科全书词条</a:t>
            </a:r>
            <a:r>
              <a:rPr lang="en-US" altLang="zh-CN" sz="2800">
                <a:effectLst>
                  <a:outerShdw blurRad="38100" dist="38100" dir="2700000" algn="tl">
                    <a:srgbClr val="C0C0C0"/>
                  </a:outerShdw>
                </a:effectLst>
              </a:rPr>
              <a:t>DDB</a:t>
            </a:r>
            <a:r>
              <a:rPr lang="zh-CN" altLang="en-US" sz="2800">
                <a:effectLst>
                  <a:outerShdw blurRad="38100" dist="38100" dir="2700000" algn="tl">
                    <a:srgbClr val="C0C0C0"/>
                  </a:outerShdw>
                </a:effectLst>
              </a:rPr>
              <a:t> </a:t>
            </a:r>
            <a:r>
              <a:rPr lang="en-US" altLang="zh-CN" sz="2800">
                <a:effectLst>
                  <a:outerShdw blurRad="38100" dist="38100" dir="2700000" algn="tl">
                    <a:srgbClr val="C0C0C0"/>
                  </a:outerShdw>
                </a:effectLst>
              </a:rPr>
              <a:t>1/5</a:t>
            </a:r>
            <a:endParaRPr lang="zh-CN" altLang="en-US" sz="2800">
              <a:effectLst>
                <a:outerShdw blurRad="38100" dist="38100" dir="2700000" algn="tl">
                  <a:srgbClr val="C0C0C0"/>
                </a:outerShdw>
              </a:effectLst>
            </a:endParaRPr>
          </a:p>
        </p:txBody>
      </p:sp>
      <p:sp>
        <p:nvSpPr>
          <p:cNvPr id="3" name="Content Placeholder 2"/>
          <p:cNvSpPr>
            <a:spLocks noGrp="1"/>
          </p:cNvSpPr>
          <p:nvPr>
            <p:ph idx="1"/>
          </p:nvPr>
        </p:nvSpPr>
        <p:spPr/>
        <p:txBody>
          <a:bodyPr>
            <a:normAutofit/>
          </a:bodyPr>
          <a:lstStyle/>
          <a:p>
            <a:pPr eaLnBrk="1" hangingPunct="1">
              <a:lnSpc>
                <a:spcPct val="90000"/>
              </a:lnSpc>
              <a:buFont typeface="Wingdings 2" charset="2"/>
              <a:buNone/>
            </a:pPr>
            <a:r>
              <a:rPr lang="zh-CN" altLang="en-US" sz="2800" b="1" dirty="0">
                <a:latin typeface="宋体" charset="-122"/>
                <a:ea typeface="宋体" charset="-122"/>
              </a:rPr>
              <a:t> </a:t>
            </a:r>
            <a:r>
              <a:rPr lang="zh-CN" altLang="en-US" sz="2800" b="1" dirty="0" smtClean="0">
                <a:latin typeface="宋体" charset="-122"/>
                <a:ea typeface="宋体" charset="-122"/>
              </a:rPr>
              <a:t> 分布式</a:t>
            </a:r>
            <a:r>
              <a:rPr lang="zh-CN" altLang="en-US" sz="2800" b="1" dirty="0">
                <a:latin typeface="宋体" charset="-122"/>
                <a:ea typeface="宋体" charset="-122"/>
              </a:rPr>
              <a:t>数据库由通过网络相互联结、多个不同场地上的局部数据库构成。这些数据库服从于同一个应用需求，它们在业务逻辑上相互关联，由一个全局统一的软件 </a:t>
            </a:r>
            <a:r>
              <a:rPr lang="en-US" altLang="zh-CN" sz="2800" b="1" dirty="0">
                <a:latin typeface="宋体" charset="-122"/>
                <a:ea typeface="宋体" charset="-122"/>
              </a:rPr>
              <a:t>– </a:t>
            </a:r>
            <a:r>
              <a:rPr lang="zh-CN" altLang="en-US" sz="2800" b="1" dirty="0">
                <a:latin typeface="宋体" charset="-122"/>
                <a:ea typeface="宋体" charset="-122"/>
              </a:rPr>
              <a:t>分布式数据库管理系统进行管理。</a:t>
            </a:r>
            <a:r>
              <a:rPr lang="zh-CN" altLang="en-US" sz="2800" dirty="0">
                <a:latin typeface="宋体" charset="-122"/>
                <a:ea typeface="宋体" charset="-122"/>
              </a:rPr>
              <a:t>七、八十年代迅速发展的网络技术与数据库技术导致了分布式数据库的诞生。它的典型应用情景是：一个大的组织、单位通常由地理位置分散的各个部门组成。由于业务处理的客观要求，每个部门除了要使用在本地的数据库外，还经常要互相共享其它部门的数据库。分布式数据库为这样的应用提供了最好的支持。</a:t>
            </a:r>
          </a:p>
          <a:p>
            <a:pPr eaLnBrk="1" hangingPunct="1">
              <a:lnSpc>
                <a:spcPct val="90000"/>
              </a:lnSpc>
              <a:buFont typeface="Wingdings 2" charset="2"/>
              <a:buNone/>
            </a:pPr>
            <a:endParaRPr lang="zh-CN" altLang="en-US" dirty="0"/>
          </a:p>
        </p:txBody>
      </p:sp>
      <p:sp>
        <p:nvSpPr>
          <p:cNvPr id="4" name="Footer Placeholder 3"/>
          <p:cNvSpPr>
            <a:spLocks noGrp="1"/>
          </p:cNvSpPr>
          <p:nvPr>
            <p:ph type="ftr" sz="quarter" idx="11"/>
          </p:nvPr>
        </p:nvSpPr>
        <p:spPr/>
        <p:txBody>
          <a:bodyPr/>
          <a:lstStyle/>
          <a:p>
            <a:pPr>
              <a:defRPr/>
            </a:pPr>
            <a:r>
              <a:rPr lang="en-US" altLang="zh-CN"/>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F580121A-997D-5B48-9D2E-B3D59AA2B91F}" type="slidenum">
              <a:rPr lang="zh-CN" altLang="en-US">
                <a:solidFill>
                  <a:srgbClr val="B4B1A0"/>
                </a:solidFill>
                <a:latin typeface="Gill Sans MT" charset="0"/>
                <a:ea typeface="华文中宋" charset="-122"/>
              </a:rPr>
              <a:pPr eaLnBrk="1" hangingPunct="1"/>
              <a:t>3</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750" y="2714625"/>
            <a:ext cx="7497763" cy="1143000"/>
          </a:xfrm>
        </p:spPr>
        <p:txBody>
          <a:bodyPr>
            <a:noAutofit/>
          </a:bodyPr>
          <a:lstStyle/>
          <a:p>
            <a:pPr eaLnBrk="1" fontAlgn="auto" hangingPunct="1">
              <a:spcAft>
                <a:spcPts val="0"/>
              </a:spcAft>
              <a:defRPr/>
            </a:pPr>
            <a:r>
              <a:rPr lang="en-US" altLang="zh-CN" sz="2800" dirty="0" smtClean="0">
                <a:solidFill>
                  <a:schemeClr val="tx2">
                    <a:satMod val="130000"/>
                  </a:schemeClr>
                </a:solidFill>
              </a:rPr>
              <a:t>1.7.3 </a:t>
            </a:r>
            <a:r>
              <a:rPr lang="en-US" altLang="zh-CN" sz="2800" dirty="0">
                <a:solidFill>
                  <a:schemeClr val="tx2">
                    <a:satMod val="130000"/>
                  </a:schemeClr>
                </a:solidFill>
              </a:rPr>
              <a:t>Architectural Models for Distributed DBMSs</a:t>
            </a:r>
            <a:endParaRPr lang="zh-CN" altLang="en-US" sz="2800" dirty="0">
              <a:solidFill>
                <a:schemeClr val="tx2">
                  <a:satMod val="130000"/>
                </a:schemeClr>
              </a:solidFill>
            </a:endParaRPr>
          </a:p>
        </p:txBody>
      </p:sp>
      <p:sp>
        <p:nvSpPr>
          <p:cNvPr id="4" name="Footer Placeholder 3"/>
          <p:cNvSpPr>
            <a:spLocks noGrp="1"/>
          </p:cNvSpPr>
          <p:nvPr>
            <p:ph type="ftr" sz="quarter" idx="11"/>
          </p:nvPr>
        </p:nvSpPr>
        <p:spPr/>
        <p:txBody>
          <a:bodyPr/>
          <a:lstStyle/>
          <a:p>
            <a:pPr>
              <a:defRPr/>
            </a:pPr>
            <a:r>
              <a:rPr lang="en-US" altLang="zh-CN"/>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FFBC4E31-888A-6B4B-89FA-245DDFE0C3E7}" type="slidenum">
              <a:rPr lang="zh-CN" altLang="en-US">
                <a:solidFill>
                  <a:srgbClr val="B4B1A0"/>
                </a:solidFill>
                <a:latin typeface="Gill Sans MT" charset="0"/>
                <a:ea typeface="华文中宋" charset="-122"/>
              </a:rPr>
              <a:pPr eaLnBrk="1" hangingPunct="1"/>
              <a:t>30</a:t>
            </a:fld>
            <a:endParaRPr lang="zh-CN" altLang="en-US">
              <a:solidFill>
                <a:srgbClr val="B4B1A0"/>
              </a:solidFill>
              <a:latin typeface="Gill Sans MT" charset="0"/>
              <a:ea typeface="华文中宋" charset="-122"/>
            </a:endParaRPr>
          </a:p>
        </p:txBody>
      </p:sp>
    </p:spTree>
    <p:extLst>
      <p:ext uri="{BB962C8B-B14F-4D97-AF65-F5344CB8AC3E}">
        <p14:creationId xmlns:p14="http://schemas.microsoft.com/office/powerpoint/2010/main" val="9965840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eaLnBrk="1" fontAlgn="auto" hangingPunct="1">
              <a:spcAft>
                <a:spcPts val="0"/>
              </a:spcAft>
              <a:defRPr/>
            </a:pPr>
            <a:r>
              <a:rPr lang="en-US" altLang="zh-CN" sz="2800" dirty="0" smtClean="0">
                <a:solidFill>
                  <a:schemeClr val="tx2">
                    <a:satMod val="130000"/>
                  </a:schemeClr>
                </a:solidFill>
              </a:rPr>
              <a:t>Architecture Models for Distributed DDBMS</a:t>
            </a:r>
            <a:endParaRPr lang="zh-CN" altLang="en-US" sz="2800" dirty="0">
              <a:solidFill>
                <a:schemeClr val="tx2">
                  <a:satMod val="130000"/>
                </a:schemeClr>
              </a:solidFill>
            </a:endParaRPr>
          </a:p>
        </p:txBody>
      </p:sp>
      <p:sp>
        <p:nvSpPr>
          <p:cNvPr id="3" name="Content Placeholder 2"/>
          <p:cNvSpPr>
            <a:spLocks noGrp="1"/>
          </p:cNvSpPr>
          <p:nvPr>
            <p:ph idx="1"/>
          </p:nvPr>
        </p:nvSpPr>
        <p:spPr/>
        <p:txBody>
          <a:bodyPr>
            <a:normAutofit lnSpcReduction="10000"/>
          </a:bodyPr>
          <a:lstStyle/>
          <a:p>
            <a:pPr marL="365760" indent="-283464" eaLnBrk="1" fontAlgn="auto" hangingPunct="1">
              <a:spcAft>
                <a:spcPts val="0"/>
              </a:spcAft>
              <a:buFont typeface="Wingdings 2"/>
              <a:buChar char=""/>
              <a:defRPr/>
            </a:pPr>
            <a:r>
              <a:rPr lang="en-US" dirty="0" smtClean="0"/>
              <a:t>Classification of multiple DBs shared by multiple DBMSs</a:t>
            </a:r>
            <a:endParaRPr lang="zh-CN" altLang="en-US" dirty="0" smtClean="0"/>
          </a:p>
          <a:p>
            <a:pPr marL="365760" indent="-283464" eaLnBrk="1" fontAlgn="auto" hangingPunct="1">
              <a:spcAft>
                <a:spcPts val="0"/>
              </a:spcAft>
              <a:buFont typeface="Wingdings 2"/>
              <a:buChar char=""/>
              <a:defRPr/>
            </a:pPr>
            <a:r>
              <a:rPr lang="en-US" dirty="0" smtClean="0"/>
              <a:t>Criteria for classification</a:t>
            </a:r>
            <a:endParaRPr lang="zh-CN" altLang="en-US" dirty="0" smtClean="0"/>
          </a:p>
          <a:p>
            <a:pPr marL="640080" lvl="1" indent="-237744" eaLnBrk="1" fontAlgn="auto" hangingPunct="1">
              <a:spcAft>
                <a:spcPts val="0"/>
              </a:spcAft>
              <a:buFont typeface="Verdana"/>
              <a:buChar char="◦"/>
              <a:defRPr/>
            </a:pPr>
            <a:r>
              <a:rPr lang="en-US" i="1" dirty="0" smtClean="0">
                <a:latin typeface="Times New Roman" pitchFamily="18" charset="0"/>
                <a:cs typeface="Times New Roman" pitchFamily="18" charset="0"/>
              </a:rPr>
              <a:t>Distribution</a:t>
            </a:r>
          </a:p>
          <a:p>
            <a:pPr marL="886968" lvl="2" eaLnBrk="1" fontAlgn="auto" hangingPunct="1">
              <a:spcAft>
                <a:spcPts val="0"/>
              </a:spcAft>
              <a:buFont typeface="Wingdings 2"/>
              <a:buChar char=""/>
              <a:defRPr/>
            </a:pPr>
            <a:r>
              <a:rPr lang="en-US" dirty="0" smtClean="0"/>
              <a:t>0: centralized, 1: C/S, 2: P2P</a:t>
            </a:r>
            <a:endParaRPr lang="zh-CN" altLang="en-US" dirty="0" smtClean="0"/>
          </a:p>
          <a:p>
            <a:pPr marL="640080" lvl="1" indent="-237744" eaLnBrk="1" fontAlgn="auto" hangingPunct="1">
              <a:spcAft>
                <a:spcPts val="0"/>
              </a:spcAft>
              <a:buFont typeface="Verdana"/>
              <a:buChar char="◦"/>
              <a:defRPr/>
            </a:pPr>
            <a:r>
              <a:rPr lang="en-US" i="1" dirty="0" smtClean="0">
                <a:latin typeface="Times New Roman" pitchFamily="18" charset="0"/>
                <a:cs typeface="Times New Roman" pitchFamily="18" charset="0"/>
              </a:rPr>
              <a:t>Autonomy</a:t>
            </a:r>
            <a:r>
              <a:rPr lang="en-US" dirty="0" smtClean="0"/>
              <a:t> </a:t>
            </a:r>
          </a:p>
          <a:p>
            <a:pPr marL="886968" lvl="2" eaLnBrk="1" fontAlgn="auto" hangingPunct="1">
              <a:spcAft>
                <a:spcPts val="0"/>
              </a:spcAft>
              <a:buFont typeface="Wingdings 2"/>
              <a:buChar char=""/>
              <a:defRPr/>
            </a:pPr>
            <a:r>
              <a:rPr lang="en-US" dirty="0" smtClean="0"/>
              <a:t>0: tight integration, 1: semi-autonomous, 2: total isolation</a:t>
            </a:r>
            <a:endParaRPr lang="zh-CN" altLang="en-US" dirty="0" smtClean="0"/>
          </a:p>
          <a:p>
            <a:pPr marL="640080" lvl="1" indent="-237744" eaLnBrk="1" fontAlgn="auto" hangingPunct="1">
              <a:spcAft>
                <a:spcPts val="0"/>
              </a:spcAft>
              <a:buFont typeface="Verdana"/>
              <a:buChar char="◦"/>
              <a:defRPr/>
            </a:pPr>
            <a:r>
              <a:rPr lang="en-US" i="1" dirty="0" smtClean="0">
                <a:latin typeface="Times New Roman" pitchFamily="18" charset="0"/>
                <a:cs typeface="Times New Roman" pitchFamily="18" charset="0"/>
              </a:rPr>
              <a:t>Heterogeneity</a:t>
            </a:r>
          </a:p>
          <a:p>
            <a:pPr marL="886968" lvl="2" eaLnBrk="1" fontAlgn="auto" hangingPunct="1">
              <a:spcAft>
                <a:spcPts val="0"/>
              </a:spcAft>
              <a:buFont typeface="Wingdings 2"/>
              <a:buChar char=""/>
              <a:defRPr/>
            </a:pPr>
            <a:r>
              <a:rPr lang="en-US" dirty="0" smtClean="0"/>
              <a:t>0: homogeneous, 1: heterogeneous</a:t>
            </a:r>
            <a:endParaRPr lang="zh-CN" altLang="en-US" dirty="0" smtClean="0"/>
          </a:p>
          <a:p>
            <a:pPr marL="365760" indent="-283464" eaLnBrk="1" fontAlgn="auto" hangingPunct="1">
              <a:spcAft>
                <a:spcPts val="0"/>
              </a:spcAft>
              <a:buFont typeface="Wingdings 2"/>
              <a:buNone/>
              <a:defRPr/>
            </a:pPr>
            <a:endParaRPr lang="zh-CN" altLang="en-US" dirty="0"/>
          </a:p>
        </p:txBody>
      </p:sp>
      <p:sp>
        <p:nvSpPr>
          <p:cNvPr id="4" name="Footer Placeholder 3"/>
          <p:cNvSpPr>
            <a:spLocks noGrp="1"/>
          </p:cNvSpPr>
          <p:nvPr>
            <p:ph type="ftr" sz="quarter" idx="11"/>
          </p:nvPr>
        </p:nvSpPr>
        <p:spPr/>
        <p:txBody>
          <a:bodyPr/>
          <a:lstStyle/>
          <a:p>
            <a:pPr>
              <a:defRPr/>
            </a:pPr>
            <a:r>
              <a:rPr lang="en-US" altLang="zh-CN"/>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28B35969-C428-8B44-80BB-8460F187AA18}" type="slidenum">
              <a:rPr lang="zh-CN" altLang="en-US">
                <a:solidFill>
                  <a:srgbClr val="B4B1A0"/>
                </a:solidFill>
                <a:latin typeface="Gill Sans MT" charset="0"/>
                <a:ea typeface="华文中宋" charset="-122"/>
              </a:rPr>
              <a:pPr eaLnBrk="1" hangingPunct="1"/>
              <a:t>31</a:t>
            </a:fld>
            <a:endParaRPr lang="zh-CN" altLang="en-US">
              <a:solidFill>
                <a:srgbClr val="B4B1A0"/>
              </a:solidFill>
              <a:latin typeface="Gill Sans MT" charset="0"/>
              <a:ea typeface="华文中宋" charset="-122"/>
            </a:endParaRPr>
          </a:p>
        </p:txBody>
      </p:sp>
    </p:spTree>
    <p:extLst>
      <p:ext uri="{BB962C8B-B14F-4D97-AF65-F5344CB8AC3E}">
        <p14:creationId xmlns:p14="http://schemas.microsoft.com/office/powerpoint/2010/main" val="136318220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sz="4000" dirty="0" smtClean="0">
                <a:solidFill>
                  <a:schemeClr val="tx2">
                    <a:satMod val="130000"/>
                  </a:schemeClr>
                </a:solidFill>
              </a:rPr>
              <a:t>Autonomy: the distribution of control</a:t>
            </a:r>
            <a:endParaRPr lang="zh-CN" altLang="en-US" dirty="0">
              <a:solidFill>
                <a:schemeClr val="tx2">
                  <a:satMod val="130000"/>
                </a:schemeClr>
              </a:solidFill>
            </a:endParaRPr>
          </a:p>
        </p:txBody>
      </p:sp>
      <p:sp>
        <p:nvSpPr>
          <p:cNvPr id="3" name="Content Placeholder 2"/>
          <p:cNvSpPr>
            <a:spLocks noGrp="1"/>
          </p:cNvSpPr>
          <p:nvPr>
            <p:ph idx="1"/>
          </p:nvPr>
        </p:nvSpPr>
        <p:spPr/>
        <p:txBody>
          <a:bodyPr>
            <a:normAutofit lnSpcReduction="10000"/>
          </a:bodyPr>
          <a:lstStyle/>
          <a:p>
            <a:pPr marL="365760" indent="-283464" eaLnBrk="1" fontAlgn="auto" hangingPunct="1">
              <a:spcAft>
                <a:spcPts val="0"/>
              </a:spcAft>
              <a:buFont typeface="Wingdings 2"/>
              <a:buChar char=""/>
              <a:defRPr/>
            </a:pPr>
            <a:r>
              <a:rPr lang="en-US" dirty="0" smtClean="0"/>
              <a:t>(0) tightly integrated</a:t>
            </a:r>
          </a:p>
          <a:p>
            <a:pPr marL="640080" lvl="1" indent="-237744" eaLnBrk="1" fontAlgn="auto" hangingPunct="1">
              <a:spcAft>
                <a:spcPts val="0"/>
              </a:spcAft>
              <a:buFont typeface="Verdana"/>
              <a:buChar char="◦"/>
              <a:defRPr/>
            </a:pPr>
            <a:r>
              <a:rPr lang="en-US" dirty="0" smtClean="0"/>
              <a:t>a single image of the entire DB to and user and a single DBMS</a:t>
            </a:r>
            <a:endParaRPr lang="zh-CN" altLang="en-US" dirty="0" smtClean="0"/>
          </a:p>
          <a:p>
            <a:pPr marL="365760" indent="-283464" eaLnBrk="1" fontAlgn="auto" hangingPunct="1">
              <a:spcAft>
                <a:spcPts val="0"/>
              </a:spcAft>
              <a:buFont typeface="Wingdings 2"/>
              <a:buChar char=""/>
              <a:defRPr/>
            </a:pPr>
            <a:r>
              <a:rPr lang="en-US" dirty="0" smtClean="0"/>
              <a:t>(1) semi-autonomous</a:t>
            </a:r>
          </a:p>
          <a:p>
            <a:pPr marL="640080" lvl="1" indent="-237744" eaLnBrk="1" fontAlgn="auto" hangingPunct="1">
              <a:spcAft>
                <a:spcPts val="0"/>
              </a:spcAft>
              <a:buFont typeface="Verdana"/>
              <a:buChar char="◦"/>
              <a:defRPr/>
            </a:pPr>
            <a:r>
              <a:rPr lang="en-US" dirty="0" smtClean="0"/>
              <a:t>all DBMSs can operated independently but have to join a federation to make local data sharable</a:t>
            </a:r>
            <a:endParaRPr lang="zh-CN" altLang="en-US" dirty="0" smtClean="0"/>
          </a:p>
          <a:p>
            <a:pPr marL="365760" indent="-283464" eaLnBrk="1" fontAlgn="auto" hangingPunct="1">
              <a:spcAft>
                <a:spcPts val="0"/>
              </a:spcAft>
              <a:buFont typeface="Wingdings 2"/>
              <a:buChar char=""/>
              <a:defRPr/>
            </a:pPr>
            <a:r>
              <a:rPr lang="en-US" dirty="0" smtClean="0"/>
              <a:t>(2) total isolation</a:t>
            </a:r>
          </a:p>
          <a:p>
            <a:pPr marL="640080" lvl="1" indent="-237744" eaLnBrk="1" fontAlgn="auto" hangingPunct="1">
              <a:spcAft>
                <a:spcPts val="0"/>
              </a:spcAft>
              <a:buFont typeface="Verdana"/>
              <a:buChar char="◦"/>
              <a:defRPr/>
            </a:pPr>
            <a:r>
              <a:rPr lang="en-US" dirty="0" smtClean="0"/>
              <a:t>each DBMS is stand-alone and enjoy 100% freedom of autonomy</a:t>
            </a:r>
            <a:endParaRPr lang="zh-CN" altLang="en-US" dirty="0" smtClean="0"/>
          </a:p>
        </p:txBody>
      </p:sp>
      <p:sp>
        <p:nvSpPr>
          <p:cNvPr id="4" name="Footer Placeholder 3"/>
          <p:cNvSpPr>
            <a:spLocks noGrp="1"/>
          </p:cNvSpPr>
          <p:nvPr>
            <p:ph type="ftr" sz="quarter" idx="11"/>
          </p:nvPr>
        </p:nvSpPr>
        <p:spPr/>
        <p:txBody>
          <a:bodyPr/>
          <a:lstStyle/>
          <a:p>
            <a:pPr>
              <a:defRPr/>
            </a:pPr>
            <a:r>
              <a:rPr lang="en-US" altLang="zh-CN"/>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F111C696-690F-E84F-AA8D-80F33FA45414}" type="slidenum">
              <a:rPr lang="zh-CN" altLang="en-US">
                <a:solidFill>
                  <a:srgbClr val="B4B1A0"/>
                </a:solidFill>
                <a:latin typeface="Gill Sans MT" charset="0"/>
                <a:ea typeface="华文中宋" charset="-122"/>
              </a:rPr>
              <a:pPr eaLnBrk="1" hangingPunct="1"/>
              <a:t>32</a:t>
            </a:fld>
            <a:endParaRPr lang="zh-CN" altLang="en-US">
              <a:solidFill>
                <a:srgbClr val="B4B1A0"/>
              </a:solidFill>
              <a:latin typeface="Gill Sans MT" charset="0"/>
              <a:ea typeface="华文中宋" charset="-122"/>
            </a:endParaRPr>
          </a:p>
        </p:txBody>
      </p:sp>
    </p:spTree>
    <p:extLst>
      <p:ext uri="{BB962C8B-B14F-4D97-AF65-F5344CB8AC3E}">
        <p14:creationId xmlns:p14="http://schemas.microsoft.com/office/powerpoint/2010/main" val="20407245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altLang="zh-CN"/>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0B2BA847-8269-A54D-B502-96C96D9047A5}" type="slidenum">
              <a:rPr lang="zh-CN" altLang="en-US">
                <a:solidFill>
                  <a:srgbClr val="B4B1A0"/>
                </a:solidFill>
                <a:latin typeface="Gill Sans MT" charset="0"/>
                <a:ea typeface="华文中宋" charset="-122"/>
              </a:rPr>
              <a:pPr eaLnBrk="1" hangingPunct="1"/>
              <a:t>33</a:t>
            </a:fld>
            <a:endParaRPr lang="zh-CN" altLang="en-US">
              <a:solidFill>
                <a:srgbClr val="B4B1A0"/>
              </a:solidFill>
              <a:latin typeface="Gill Sans MT" charset="0"/>
              <a:ea typeface="华文中宋" charset="-122"/>
            </a:endParaRPr>
          </a:p>
        </p:txBody>
      </p:sp>
      <p:pic>
        <p:nvPicPr>
          <p:cNvPr id="1843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3063" y="857250"/>
            <a:ext cx="641985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1115616" y="5229200"/>
            <a:ext cx="6624736" cy="1200329"/>
          </a:xfrm>
          <a:prstGeom prst="rect">
            <a:avLst/>
          </a:prstGeom>
          <a:solidFill>
            <a:schemeClr val="bg1"/>
          </a:solidFill>
        </p:spPr>
        <p:txBody>
          <a:bodyPr wrap="square">
            <a:spAutoFit/>
          </a:bodyPr>
          <a:lstStyle/>
          <a:p>
            <a:pPr marL="640080" lvl="1" indent="-237744" eaLnBrk="1" fontAlgn="auto" hangingPunct="1">
              <a:spcAft>
                <a:spcPts val="0"/>
              </a:spcAft>
              <a:buFont typeface="Verdana"/>
              <a:buChar char="◦"/>
              <a:defRPr/>
            </a:pPr>
            <a:r>
              <a:rPr lang="en-US" dirty="0"/>
              <a:t>(A0, D1, H0</a:t>
            </a:r>
            <a:r>
              <a:rPr lang="en-US" dirty="0" smtClean="0"/>
              <a:t>)</a:t>
            </a:r>
            <a:r>
              <a:rPr lang="en-US" altLang="zh-CN" dirty="0" smtClean="0"/>
              <a:t>:</a:t>
            </a:r>
            <a:r>
              <a:rPr lang="zh-CN" altLang="en-US" dirty="0" smtClean="0"/>
              <a:t> </a:t>
            </a:r>
            <a:r>
              <a:rPr lang="en-US" dirty="0" smtClean="0"/>
              <a:t>client/server </a:t>
            </a:r>
            <a:r>
              <a:rPr lang="en-US" dirty="0"/>
              <a:t>distributed </a:t>
            </a:r>
            <a:r>
              <a:rPr lang="en-US" dirty="0" smtClean="0"/>
              <a:t>DBMSs</a:t>
            </a:r>
            <a:endParaRPr lang="en-US" dirty="0"/>
          </a:p>
          <a:p>
            <a:pPr marL="640080" lvl="1" indent="-237744" eaLnBrk="1" fontAlgn="auto" hangingPunct="1">
              <a:spcAft>
                <a:spcPts val="0"/>
              </a:spcAft>
              <a:buFont typeface="Verdana"/>
              <a:buChar char="◦"/>
              <a:defRPr/>
            </a:pPr>
            <a:r>
              <a:rPr lang="en-US" dirty="0" smtClean="0"/>
              <a:t>(A0</a:t>
            </a:r>
            <a:r>
              <a:rPr lang="en-US" dirty="0"/>
              <a:t>, D2, </a:t>
            </a:r>
            <a:r>
              <a:rPr lang="en-US" dirty="0" smtClean="0"/>
              <a:t>H0)</a:t>
            </a:r>
            <a:r>
              <a:rPr lang="en-US" altLang="zh-CN" dirty="0" smtClean="0"/>
              <a:t>:</a:t>
            </a:r>
            <a:r>
              <a:rPr lang="zh-CN" altLang="en-US" dirty="0" smtClean="0"/>
              <a:t> </a:t>
            </a:r>
            <a:r>
              <a:rPr lang="en-US" dirty="0" smtClean="0"/>
              <a:t>peer-to-peer </a:t>
            </a:r>
            <a:r>
              <a:rPr lang="en-US" dirty="0"/>
              <a:t>distributed DBMS </a:t>
            </a:r>
          </a:p>
          <a:p>
            <a:pPr marL="640080" lvl="1" indent="-237744" eaLnBrk="1" fontAlgn="auto" hangingPunct="1">
              <a:spcAft>
                <a:spcPts val="0"/>
              </a:spcAft>
              <a:buFont typeface="Verdana"/>
              <a:buChar char="◦"/>
              <a:defRPr/>
            </a:pPr>
            <a:r>
              <a:rPr lang="en-US" dirty="0" smtClean="0"/>
              <a:t>(A2</a:t>
            </a:r>
            <a:r>
              <a:rPr lang="en-US" dirty="0"/>
              <a:t>, D2, H1</a:t>
            </a:r>
            <a:r>
              <a:rPr lang="en-US" dirty="0" smtClean="0"/>
              <a:t>)</a:t>
            </a:r>
            <a:r>
              <a:rPr lang="en-US" altLang="zh-CN" dirty="0" smtClean="0"/>
              <a:t>:</a:t>
            </a:r>
            <a:r>
              <a:rPr lang="zh-CN" altLang="en-US" dirty="0" smtClean="0"/>
              <a:t> </a:t>
            </a:r>
            <a:r>
              <a:rPr lang="en-US" dirty="0" smtClean="0"/>
              <a:t>(</a:t>
            </a:r>
            <a:r>
              <a:rPr lang="en-US" dirty="0"/>
              <a:t>peer-to- peer) distributed, heterogeneous </a:t>
            </a:r>
            <a:r>
              <a:rPr lang="en-US" dirty="0" smtClean="0"/>
              <a:t>multi</a:t>
            </a:r>
            <a:r>
              <a:rPr lang="en-US" altLang="zh-CN" dirty="0" smtClean="0"/>
              <a:t>-</a:t>
            </a:r>
            <a:r>
              <a:rPr lang="en-US" dirty="0" smtClean="0"/>
              <a:t>database </a:t>
            </a:r>
            <a:r>
              <a:rPr lang="en-US" dirty="0"/>
              <a:t>system.</a:t>
            </a:r>
            <a:endParaRPr lang="zh-CN" altLang="en-US" dirty="0"/>
          </a:p>
        </p:txBody>
      </p:sp>
    </p:spTree>
    <p:extLst>
      <p:ext uri="{BB962C8B-B14F-4D97-AF65-F5344CB8AC3E}">
        <p14:creationId xmlns:p14="http://schemas.microsoft.com/office/powerpoint/2010/main" val="164775643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altLang="zh-CN" dirty="0" smtClean="0">
                <a:solidFill>
                  <a:schemeClr val="tx2">
                    <a:satMod val="130000"/>
                  </a:schemeClr>
                </a:solidFill>
              </a:rPr>
              <a:t>Distinction between DDB and MDB</a:t>
            </a:r>
            <a:endParaRPr lang="zh-CN" altLang="en-US" dirty="0">
              <a:solidFill>
                <a:schemeClr val="tx2">
                  <a:satMod val="130000"/>
                </a:schemeClr>
              </a:solidFill>
            </a:endParaRPr>
          </a:p>
        </p:txBody>
      </p:sp>
      <p:sp>
        <p:nvSpPr>
          <p:cNvPr id="20483" name="Content Placeholder 2"/>
          <p:cNvSpPr>
            <a:spLocks noGrp="1"/>
          </p:cNvSpPr>
          <p:nvPr>
            <p:ph idx="1"/>
          </p:nvPr>
        </p:nvSpPr>
        <p:spPr/>
        <p:txBody>
          <a:bodyPr/>
          <a:lstStyle/>
          <a:p>
            <a:pPr eaLnBrk="1" hangingPunct="1"/>
            <a:r>
              <a:rPr lang="en-US" altLang="zh-CN"/>
              <a:t>In MDB</a:t>
            </a:r>
          </a:p>
          <a:p>
            <a:pPr lvl="1" eaLnBrk="1" hangingPunct="1"/>
            <a:r>
              <a:rPr lang="en-US" altLang="zh-CN"/>
              <a:t>every local data manager is a complete DBMS with its own DDL, DML and TM</a:t>
            </a:r>
            <a:endParaRPr lang="zh-CN" altLang="en-US"/>
          </a:p>
          <a:p>
            <a:pPr eaLnBrk="1" hangingPunct="1"/>
            <a:r>
              <a:rPr lang="en-US" altLang="zh-CN"/>
              <a:t>In DDB</a:t>
            </a:r>
          </a:p>
          <a:p>
            <a:pPr lvl="1" eaLnBrk="1" hangingPunct="1"/>
            <a:r>
              <a:rPr lang="en-US" altLang="zh-CN"/>
              <a:t>there is only one data manager with its dependent component-data-manager at every local site</a:t>
            </a:r>
            <a:endParaRPr lang="zh-CN" altLang="en-US"/>
          </a:p>
          <a:p>
            <a:pPr eaLnBrk="1" hangingPunct="1"/>
            <a:endParaRPr lang="zh-CN" altLang="en-US"/>
          </a:p>
        </p:txBody>
      </p:sp>
      <p:sp>
        <p:nvSpPr>
          <p:cNvPr id="4" name="Footer Placeholder 3"/>
          <p:cNvSpPr>
            <a:spLocks noGrp="1"/>
          </p:cNvSpPr>
          <p:nvPr>
            <p:ph type="ftr" sz="quarter" idx="11"/>
          </p:nvPr>
        </p:nvSpPr>
        <p:spPr/>
        <p:txBody>
          <a:bodyPr/>
          <a:lstStyle/>
          <a:p>
            <a:pPr>
              <a:defRPr/>
            </a:pPr>
            <a:r>
              <a:rPr lang="en-US" altLang="zh-CN" dirty="0"/>
              <a:t>Distributed Database Systems</a:t>
            </a:r>
            <a:endParaRPr lang="zh-CN" altLang="en-US" dirty="0"/>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452AEF13-D537-9140-AD47-824443A9EFF5}" type="slidenum">
              <a:rPr lang="zh-CN" altLang="en-US">
                <a:solidFill>
                  <a:srgbClr val="B4B1A0"/>
                </a:solidFill>
                <a:latin typeface="Gill Sans MT" charset="0"/>
                <a:ea typeface="华文中宋" charset="-122"/>
              </a:rPr>
              <a:pPr eaLnBrk="1" hangingPunct="1"/>
              <a:t>34</a:t>
            </a:fld>
            <a:endParaRPr lang="zh-CN" altLang="en-US">
              <a:solidFill>
                <a:srgbClr val="B4B1A0"/>
              </a:solidFill>
              <a:latin typeface="Gill Sans MT" charset="0"/>
              <a:ea typeface="华文中宋" charset="-122"/>
            </a:endParaRPr>
          </a:p>
        </p:txBody>
      </p:sp>
      <p:sp>
        <p:nvSpPr>
          <p:cNvPr id="20486" name="Rectangle 5"/>
          <p:cNvSpPr>
            <a:spLocks noChangeArrowheads="1"/>
          </p:cNvSpPr>
          <p:nvPr/>
        </p:nvSpPr>
        <p:spPr bwMode="auto">
          <a:xfrm>
            <a:off x="1714500" y="5143500"/>
            <a:ext cx="621506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400" b="1">
                <a:solidFill>
                  <a:srgbClr val="C00000"/>
                </a:solidFill>
                <a:latin typeface="Gill Sans MT" charset="0"/>
                <a:ea typeface="华文中宋" charset="-122"/>
              </a:rPr>
              <a:t>The focus of this course is the PRINCIPLES of DDBs (A0, D2, H0)</a:t>
            </a:r>
            <a:endParaRPr lang="zh-CN" altLang="en-US" sz="2400" b="1">
              <a:solidFill>
                <a:srgbClr val="C00000"/>
              </a:solidFill>
              <a:latin typeface="Gill Sans MT" charset="0"/>
              <a:ea typeface="华文中宋" charset="-122"/>
            </a:endParaRPr>
          </a:p>
        </p:txBody>
      </p:sp>
    </p:spTree>
    <p:extLst>
      <p:ext uri="{BB962C8B-B14F-4D97-AF65-F5344CB8AC3E}">
        <p14:creationId xmlns:p14="http://schemas.microsoft.com/office/powerpoint/2010/main" val="99633687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altLang="zh-CN" sz="3600" dirty="0" smtClean="0">
                <a:solidFill>
                  <a:schemeClr val="tx2">
                    <a:satMod val="130000"/>
                  </a:schemeClr>
                </a:solidFill>
              </a:rPr>
              <a:t>Distributed DBMS architecture</a:t>
            </a:r>
            <a:endParaRPr lang="zh-CN" altLang="en-US" sz="3600" dirty="0">
              <a:solidFill>
                <a:schemeClr val="tx2">
                  <a:satMod val="130000"/>
                </a:schemeClr>
              </a:solidFill>
            </a:endParaRPr>
          </a:p>
        </p:txBody>
      </p:sp>
      <p:sp>
        <p:nvSpPr>
          <p:cNvPr id="21507" name="Content Placeholder 2"/>
          <p:cNvSpPr>
            <a:spLocks noGrp="1"/>
          </p:cNvSpPr>
          <p:nvPr>
            <p:ph idx="1"/>
          </p:nvPr>
        </p:nvSpPr>
        <p:spPr/>
        <p:txBody>
          <a:bodyPr/>
          <a:lstStyle/>
          <a:p>
            <a:pPr eaLnBrk="1" hangingPunct="1"/>
            <a:r>
              <a:rPr lang="en-US" altLang="zh-CN" sz="2800"/>
              <a:t>An architecture based on data organization</a:t>
            </a:r>
            <a:endParaRPr lang="zh-CN" altLang="en-US" sz="2800"/>
          </a:p>
        </p:txBody>
      </p:sp>
      <p:sp>
        <p:nvSpPr>
          <p:cNvPr id="4" name="Footer Placeholder 3"/>
          <p:cNvSpPr>
            <a:spLocks noGrp="1"/>
          </p:cNvSpPr>
          <p:nvPr>
            <p:ph type="ftr" sz="quarter" idx="11"/>
          </p:nvPr>
        </p:nvSpPr>
        <p:spPr/>
        <p:txBody>
          <a:bodyPr/>
          <a:lstStyle/>
          <a:p>
            <a:pPr>
              <a:defRPr/>
            </a:pPr>
            <a:r>
              <a:rPr lang="en-US" altLang="zh-CN"/>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7A3C2B14-DF1F-D543-A41E-5A87DBF4A137}" type="slidenum">
              <a:rPr lang="zh-CN" altLang="en-US">
                <a:solidFill>
                  <a:srgbClr val="B4B1A0"/>
                </a:solidFill>
                <a:latin typeface="Gill Sans MT" charset="0"/>
                <a:ea typeface="华文中宋" charset="-122"/>
              </a:rPr>
              <a:pPr eaLnBrk="1" hangingPunct="1"/>
              <a:t>35</a:t>
            </a:fld>
            <a:endParaRPr lang="zh-CN" altLang="en-US">
              <a:solidFill>
                <a:srgbClr val="B4B1A0"/>
              </a:solidFill>
              <a:latin typeface="Gill Sans MT" charset="0"/>
              <a:ea typeface="华文中宋" charset="-122"/>
            </a:endParaRPr>
          </a:p>
        </p:txBody>
      </p:sp>
      <p:pic>
        <p:nvPicPr>
          <p:cNvPr id="215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125" y="2500313"/>
            <a:ext cx="5349875" cy="345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0387927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15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875" y="1214438"/>
            <a:ext cx="4799013" cy="552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pPr eaLnBrk="1" fontAlgn="auto" hangingPunct="1">
              <a:spcAft>
                <a:spcPts val="0"/>
              </a:spcAft>
              <a:defRPr/>
            </a:pPr>
            <a:r>
              <a:rPr lang="en-US" altLang="zh-CN" sz="3600" dirty="0" smtClean="0">
                <a:solidFill>
                  <a:schemeClr val="tx2">
                    <a:satMod val="130000"/>
                  </a:schemeClr>
                </a:solidFill>
              </a:rPr>
              <a:t>Components of a Distributed DBMS</a:t>
            </a:r>
            <a:endParaRPr lang="zh-CN" altLang="en-US" sz="3600" dirty="0">
              <a:solidFill>
                <a:schemeClr val="tx2">
                  <a:satMod val="130000"/>
                </a:schemeClr>
              </a:solidFill>
            </a:endParaRPr>
          </a:p>
        </p:txBody>
      </p:sp>
      <p:sp>
        <p:nvSpPr>
          <p:cNvPr id="4" name="Footer Placeholder 3"/>
          <p:cNvSpPr>
            <a:spLocks noGrp="1"/>
          </p:cNvSpPr>
          <p:nvPr>
            <p:ph type="ftr" sz="quarter" idx="11"/>
          </p:nvPr>
        </p:nvSpPr>
        <p:spPr/>
        <p:txBody>
          <a:bodyPr/>
          <a:lstStyle/>
          <a:p>
            <a:pPr>
              <a:defRPr/>
            </a:pPr>
            <a:r>
              <a:rPr lang="en-US" altLang="zh-CN" dirty="0"/>
              <a:t>Distributed Database Systems</a:t>
            </a:r>
            <a:endParaRPr lang="zh-CN" altLang="en-US" dirty="0"/>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DA65487C-1C4F-AF42-9B0F-93DA1D528BA7}" type="slidenum">
              <a:rPr lang="zh-CN" altLang="en-US">
                <a:solidFill>
                  <a:srgbClr val="B4B1A0"/>
                </a:solidFill>
                <a:latin typeface="Gill Sans MT" charset="0"/>
                <a:ea typeface="华文中宋" charset="-122"/>
              </a:rPr>
              <a:pPr eaLnBrk="1" hangingPunct="1"/>
              <a:t>36</a:t>
            </a:fld>
            <a:endParaRPr lang="zh-CN" altLang="en-US">
              <a:solidFill>
                <a:srgbClr val="B4B1A0"/>
              </a:solidFill>
              <a:latin typeface="Gill Sans MT" charset="0"/>
              <a:ea typeface="华文中宋" charset="-122"/>
            </a:endParaRPr>
          </a:p>
        </p:txBody>
      </p:sp>
      <p:sp>
        <p:nvSpPr>
          <p:cNvPr id="125" name="Content Placeholder 2"/>
          <p:cNvSpPr>
            <a:spLocks noGrp="1"/>
          </p:cNvSpPr>
          <p:nvPr>
            <p:ph idx="1"/>
          </p:nvPr>
        </p:nvSpPr>
        <p:spPr>
          <a:xfrm>
            <a:off x="6143625" y="1785938"/>
            <a:ext cx="2857500" cy="4462462"/>
          </a:xfrm>
        </p:spPr>
        <p:txBody>
          <a:bodyPr>
            <a:normAutofit lnSpcReduction="10000"/>
          </a:bodyPr>
          <a:lstStyle/>
          <a:p>
            <a:pPr marL="365760" indent="-283464" eaLnBrk="1" fontAlgn="auto" hangingPunct="1">
              <a:spcAft>
                <a:spcPts val="0"/>
              </a:spcAft>
              <a:buFont typeface="Wingdings 2"/>
              <a:buNone/>
              <a:defRPr/>
            </a:pPr>
            <a:r>
              <a:rPr lang="en-US" altLang="zh-CN" sz="1600" dirty="0" smtClean="0"/>
              <a:t>Semantic data controller</a:t>
            </a:r>
          </a:p>
          <a:p>
            <a:pPr marL="640080" lvl="1" indent="-237744" eaLnBrk="1" fontAlgn="auto" hangingPunct="1">
              <a:spcAft>
                <a:spcPts val="0"/>
              </a:spcAft>
              <a:buFont typeface="Arial" pitchFamily="34" charset="0"/>
              <a:buChar char="•"/>
              <a:defRPr/>
            </a:pPr>
            <a:r>
              <a:rPr lang="en-US" altLang="zh-CN" sz="1600" dirty="0" smtClean="0"/>
              <a:t>Integrity constraint and authorization </a:t>
            </a:r>
          </a:p>
          <a:p>
            <a:pPr marL="640080" lvl="1" indent="-237744" eaLnBrk="1" fontAlgn="auto" hangingPunct="1">
              <a:spcAft>
                <a:spcPts val="0"/>
              </a:spcAft>
              <a:buFont typeface="Arial" pitchFamily="34" charset="0"/>
              <a:buChar char="•"/>
              <a:defRPr/>
            </a:pPr>
            <a:endParaRPr lang="en-US" altLang="zh-CN" sz="1600" dirty="0" smtClean="0"/>
          </a:p>
          <a:p>
            <a:pPr marL="365760" indent="-283464" eaLnBrk="1" fontAlgn="auto" hangingPunct="1">
              <a:spcAft>
                <a:spcPts val="0"/>
              </a:spcAft>
              <a:buFont typeface="Wingdings 2"/>
              <a:buNone/>
              <a:defRPr/>
            </a:pPr>
            <a:r>
              <a:rPr lang="en-US" altLang="zh-CN" sz="1600" dirty="0" smtClean="0"/>
              <a:t>Global Query Processor</a:t>
            </a:r>
          </a:p>
          <a:p>
            <a:pPr marL="640080" lvl="1" indent="-237744" eaLnBrk="1" fontAlgn="auto" hangingPunct="1">
              <a:spcAft>
                <a:spcPts val="0"/>
              </a:spcAft>
              <a:buFont typeface="Arial" pitchFamily="34" charset="0"/>
              <a:buChar char="•"/>
              <a:defRPr/>
            </a:pPr>
            <a:r>
              <a:rPr lang="en-US" altLang="zh-CN" sz="1600" dirty="0" smtClean="0"/>
              <a:t>decompose and optimize global query</a:t>
            </a:r>
          </a:p>
          <a:p>
            <a:pPr marL="640080" lvl="1" indent="-237744" eaLnBrk="1" fontAlgn="auto" hangingPunct="1">
              <a:spcAft>
                <a:spcPts val="0"/>
              </a:spcAft>
              <a:buFont typeface="Arial" pitchFamily="34" charset="0"/>
              <a:buChar char="•"/>
              <a:defRPr/>
            </a:pPr>
            <a:endParaRPr lang="en-US" altLang="zh-CN" sz="1600" dirty="0" smtClean="0"/>
          </a:p>
          <a:p>
            <a:pPr marL="365760" indent="-283464" eaLnBrk="1" fontAlgn="auto" hangingPunct="1">
              <a:spcAft>
                <a:spcPts val="0"/>
              </a:spcAft>
              <a:buFont typeface="Wingdings 2"/>
              <a:buNone/>
              <a:defRPr/>
            </a:pPr>
            <a:r>
              <a:rPr lang="en-US" altLang="zh-CN" sz="1600" dirty="0" smtClean="0"/>
              <a:t>Global Execution Monitor</a:t>
            </a:r>
          </a:p>
          <a:p>
            <a:pPr marL="640080" lvl="1" indent="-237744" eaLnBrk="1" fontAlgn="auto" hangingPunct="1">
              <a:spcAft>
                <a:spcPts val="0"/>
              </a:spcAft>
              <a:buFont typeface="Arial" pitchFamily="34" charset="0"/>
              <a:buChar char="•"/>
              <a:defRPr/>
            </a:pPr>
            <a:r>
              <a:rPr lang="en-US" altLang="zh-CN" sz="1600" dirty="0" smtClean="0"/>
              <a:t>Distributed transaction manager</a:t>
            </a:r>
          </a:p>
          <a:p>
            <a:pPr marL="640080" lvl="1" indent="-237744" eaLnBrk="1" fontAlgn="auto" hangingPunct="1">
              <a:spcAft>
                <a:spcPts val="0"/>
              </a:spcAft>
              <a:buFont typeface="Arial" pitchFamily="34" charset="0"/>
              <a:buChar char="•"/>
              <a:defRPr/>
            </a:pPr>
            <a:endParaRPr lang="en-US" altLang="zh-CN" sz="1600" dirty="0" smtClean="0"/>
          </a:p>
          <a:p>
            <a:pPr marL="365760" indent="-283464" eaLnBrk="1" fontAlgn="auto" hangingPunct="1">
              <a:spcAft>
                <a:spcPts val="0"/>
              </a:spcAft>
              <a:buFont typeface="Wingdings 2"/>
              <a:buNone/>
              <a:defRPr/>
            </a:pPr>
            <a:r>
              <a:rPr lang="en-US" altLang="zh-CN" sz="1600" dirty="0" smtClean="0"/>
              <a:t>Runtime Support Processor</a:t>
            </a:r>
          </a:p>
          <a:p>
            <a:pPr marL="640080" lvl="1" indent="-237744" eaLnBrk="1" fontAlgn="auto" hangingPunct="1">
              <a:spcAft>
                <a:spcPts val="0"/>
              </a:spcAft>
              <a:buFont typeface="Arial" pitchFamily="34" charset="0"/>
              <a:buChar char="•"/>
              <a:defRPr/>
            </a:pPr>
            <a:r>
              <a:rPr lang="en-US" altLang="zh-CN" sz="1600" dirty="0" smtClean="0"/>
              <a:t>physical access to database</a:t>
            </a:r>
          </a:p>
          <a:p>
            <a:pPr marL="365760" indent="-283464" eaLnBrk="1" fontAlgn="auto" hangingPunct="1">
              <a:spcAft>
                <a:spcPts val="0"/>
              </a:spcAft>
              <a:buFont typeface="Wingdings 2"/>
              <a:buChar char=""/>
              <a:defRPr/>
            </a:pPr>
            <a:endParaRPr lang="zh-CN" altLang="en-US" sz="1600" dirty="0" smtClean="0"/>
          </a:p>
          <a:p>
            <a:pPr marL="365760" indent="-283464" eaLnBrk="1" fontAlgn="auto" hangingPunct="1">
              <a:spcAft>
                <a:spcPts val="0"/>
              </a:spcAft>
              <a:buFont typeface="Wingdings 2"/>
              <a:buChar char=""/>
              <a:defRPr/>
            </a:pPr>
            <a:endParaRPr lang="zh-CN" altLang="en-US" sz="1600" dirty="0"/>
          </a:p>
        </p:txBody>
      </p:sp>
      <p:sp>
        <p:nvSpPr>
          <p:cNvPr id="24583" name="Line 8"/>
          <p:cNvSpPr>
            <a:spLocks noChangeShapeType="1"/>
          </p:cNvSpPr>
          <p:nvPr/>
        </p:nvSpPr>
        <p:spPr bwMode="auto">
          <a:xfrm>
            <a:off x="2987675" y="4005263"/>
            <a:ext cx="0" cy="2873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32628017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altLang="zh-CN" dirty="0" smtClean="0">
                <a:solidFill>
                  <a:schemeClr val="tx2">
                    <a:satMod val="130000"/>
                  </a:schemeClr>
                </a:solidFill>
              </a:rPr>
              <a:t>Note</a:t>
            </a:r>
            <a:endParaRPr lang="zh-CN" altLang="en-US" dirty="0">
              <a:solidFill>
                <a:schemeClr val="tx2">
                  <a:satMod val="130000"/>
                </a:schemeClr>
              </a:solidFill>
            </a:endParaRPr>
          </a:p>
        </p:txBody>
      </p:sp>
      <p:sp>
        <p:nvSpPr>
          <p:cNvPr id="24579" name="Content Placeholder 2"/>
          <p:cNvSpPr>
            <a:spLocks noGrp="1"/>
          </p:cNvSpPr>
          <p:nvPr>
            <p:ph idx="1"/>
          </p:nvPr>
        </p:nvSpPr>
        <p:spPr/>
        <p:txBody>
          <a:bodyPr/>
          <a:lstStyle/>
          <a:p>
            <a:pPr eaLnBrk="1" hangingPunct="1"/>
            <a:r>
              <a:rPr lang="en-US" altLang="zh-CN" sz="4400" b="1"/>
              <a:t>Relational data model</a:t>
            </a:r>
            <a:br>
              <a:rPr lang="en-US" altLang="zh-CN" sz="4400" b="1"/>
            </a:br>
            <a:r>
              <a:rPr lang="en-US" altLang="zh-CN"/>
              <a:t>is used throughout this course</a:t>
            </a:r>
            <a:endParaRPr lang="zh-CN" altLang="en-US"/>
          </a:p>
          <a:p>
            <a:pPr eaLnBrk="1" hangingPunct="1"/>
            <a:endParaRPr lang="zh-CN" altLang="en-US"/>
          </a:p>
        </p:txBody>
      </p:sp>
      <p:sp>
        <p:nvSpPr>
          <p:cNvPr id="4" name="Footer Placeholder 3"/>
          <p:cNvSpPr>
            <a:spLocks noGrp="1"/>
          </p:cNvSpPr>
          <p:nvPr>
            <p:ph type="ftr" sz="quarter" idx="11"/>
          </p:nvPr>
        </p:nvSpPr>
        <p:spPr/>
        <p:txBody>
          <a:bodyPr/>
          <a:lstStyle/>
          <a:p>
            <a:pPr>
              <a:defRPr/>
            </a:pPr>
            <a:r>
              <a:rPr lang="en-US" altLang="zh-CN"/>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726663B3-27B7-CF48-B6CF-EA8FE0D84F61}" type="slidenum">
              <a:rPr lang="zh-CN" altLang="en-US">
                <a:solidFill>
                  <a:srgbClr val="B4B1A0"/>
                </a:solidFill>
                <a:latin typeface="Gill Sans MT" charset="0"/>
                <a:ea typeface="华文中宋" charset="-122"/>
              </a:rPr>
              <a:pPr eaLnBrk="1" hangingPunct="1"/>
              <a:t>37</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Teaser</a:t>
            </a:r>
            <a:endParaRPr lang="en-US" dirty="0"/>
          </a:p>
        </p:txBody>
      </p:sp>
      <p:sp>
        <p:nvSpPr>
          <p:cNvPr id="3" name="Content Placeholder 2"/>
          <p:cNvSpPr>
            <a:spLocks noGrp="1"/>
          </p:cNvSpPr>
          <p:nvPr>
            <p:ph idx="1"/>
          </p:nvPr>
        </p:nvSpPr>
        <p:spPr/>
        <p:txBody>
          <a:bodyPr/>
          <a:lstStyle/>
          <a:p>
            <a:pPr eaLnBrk="1" hangingPunct="1"/>
            <a:r>
              <a:rPr lang="en-US" altLang="zh-CN" dirty="0"/>
              <a:t>DDB design</a:t>
            </a:r>
          </a:p>
          <a:p>
            <a:pPr lvl="1" eaLnBrk="1" hangingPunct="1"/>
            <a:r>
              <a:rPr lang="en-US" altLang="zh-CN" dirty="0"/>
              <a:t>Making decision on the placement of data across the network Components</a:t>
            </a:r>
          </a:p>
          <a:p>
            <a:pPr lvl="1" eaLnBrk="1" hangingPunct="1"/>
            <a:r>
              <a:rPr lang="en-US" altLang="zh-CN" dirty="0"/>
              <a:t>Critical to the performance of DDB and applications</a:t>
            </a:r>
          </a:p>
          <a:p>
            <a:pPr lvl="1" eaLnBrk="1" hangingPunct="1"/>
            <a:r>
              <a:rPr lang="en-US" altLang="zh-CN" dirty="0"/>
              <a:t>Input of the design: queries (applications), use case of applications concerned with sites and frequency</a:t>
            </a:r>
          </a:p>
          <a:p>
            <a:pPr lvl="1" eaLnBrk="1" hangingPunct="1"/>
            <a:r>
              <a:rPr lang="en-US" altLang="zh-CN" dirty="0"/>
              <a:t>Output of the design: a set of fragments located at different sites </a:t>
            </a: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fld id="{07911F51-1A8C-AB4E-81E5-826D301A8DAE}" type="slidenum">
              <a:rPr lang="zh-CN" altLang="en-US" smtClean="0"/>
              <a:pPr/>
              <a:t>38</a:t>
            </a:fld>
            <a:endParaRPr lang="zh-CN" altLang="en-US"/>
          </a:p>
        </p:txBody>
      </p:sp>
    </p:spTree>
    <p:extLst>
      <p:ext uri="{BB962C8B-B14F-4D97-AF65-F5344CB8AC3E}">
        <p14:creationId xmlns:p14="http://schemas.microsoft.com/office/powerpoint/2010/main" val="4239871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91440" tIns="45720" rIns="91440" bIns="45720" numCol="1" anchorCtr="0" compatLnSpc="1">
            <a:prstTxWarp prst="textNoShape">
              <a:avLst/>
            </a:prstTxWarp>
          </a:bodyPr>
          <a:lstStyle/>
          <a:p>
            <a:pPr eaLnBrk="1" hangingPunct="1"/>
            <a:r>
              <a:rPr lang="zh-CN" altLang="en-US" sz="3100">
                <a:effectLst>
                  <a:outerShdw blurRad="38100" dist="38100" dir="2700000" algn="tl">
                    <a:srgbClr val="C0C0C0"/>
                  </a:outerShdw>
                </a:effectLst>
              </a:rPr>
              <a:t>计算机大百科全书词条</a:t>
            </a:r>
            <a:r>
              <a:rPr lang="en-US" altLang="zh-CN" sz="3100">
                <a:effectLst>
                  <a:outerShdw blurRad="38100" dist="38100" dir="2700000" algn="tl">
                    <a:srgbClr val="C0C0C0"/>
                  </a:outerShdw>
                </a:effectLst>
              </a:rPr>
              <a:t>DDB</a:t>
            </a:r>
            <a:r>
              <a:rPr lang="zh-CN" altLang="en-US" sz="3100">
                <a:effectLst>
                  <a:outerShdw blurRad="38100" dist="38100" dir="2700000" algn="tl">
                    <a:srgbClr val="C0C0C0"/>
                  </a:outerShdw>
                </a:effectLst>
              </a:rPr>
              <a:t> </a:t>
            </a:r>
            <a:r>
              <a:rPr lang="en-US" altLang="zh-CN" sz="2800">
                <a:effectLst>
                  <a:outerShdw blurRad="38100" dist="38100" dir="2700000" algn="tl">
                    <a:srgbClr val="C0C0C0"/>
                  </a:outerShdw>
                </a:effectLst>
              </a:rPr>
              <a:t>2/5</a:t>
            </a:r>
            <a:endParaRPr lang="zh-CN" altLang="en-US" sz="2800">
              <a:effectLst>
                <a:outerShdw blurRad="38100" dist="38100" dir="2700000" algn="tl">
                  <a:srgbClr val="C0C0C0"/>
                </a:outerShdw>
              </a:effectLst>
            </a:endParaRPr>
          </a:p>
        </p:txBody>
      </p:sp>
      <p:sp>
        <p:nvSpPr>
          <p:cNvPr id="11267" name="Content Placeholder 2"/>
          <p:cNvSpPr>
            <a:spLocks noGrp="1"/>
          </p:cNvSpPr>
          <p:nvPr>
            <p:ph idx="1"/>
          </p:nvPr>
        </p:nvSpPr>
        <p:spPr/>
        <p:txBody>
          <a:bodyPr/>
          <a:lstStyle/>
          <a:p>
            <a:pPr eaLnBrk="1" hangingPunct="1">
              <a:buFont typeface="Wingdings 2" charset="2"/>
              <a:buNone/>
            </a:pPr>
            <a:r>
              <a:rPr lang="zh-CN" altLang="en-US" sz="2800">
                <a:latin typeface="宋体" charset="-122"/>
                <a:ea typeface="宋体" charset="-122"/>
              </a:rPr>
              <a:t>  分布式数据库通过分布式数据库管理系统实现对数据的存储、查询等功能。而分布式数据库管理系统为所有用户提供</a:t>
            </a:r>
            <a:r>
              <a:rPr lang="zh-CN" altLang="en-US" sz="2800" b="1">
                <a:latin typeface="宋体" charset="-122"/>
                <a:ea typeface="宋体" charset="-122"/>
              </a:rPr>
              <a:t>全局统一的数据模型、数据库模式以及查询语言，屏蔽了数据分布、网络连接等特征，具备网络透明、位置透明等特性。</a:t>
            </a:r>
            <a:r>
              <a:rPr lang="zh-CN" altLang="en-US" sz="2800">
                <a:latin typeface="宋体" charset="-122"/>
                <a:ea typeface="宋体" charset="-122"/>
              </a:rPr>
              <a:t>因此，对普通用户而言，使用分布式数据库与使用集中式数据库并无多大区别。</a:t>
            </a:r>
            <a:endParaRPr lang="zh-CN" altLang="en-US" sz="2800"/>
          </a:p>
        </p:txBody>
      </p:sp>
      <p:sp>
        <p:nvSpPr>
          <p:cNvPr id="4" name="Footer Placeholder 3"/>
          <p:cNvSpPr>
            <a:spLocks noGrp="1"/>
          </p:cNvSpPr>
          <p:nvPr>
            <p:ph type="ftr" sz="quarter" idx="11"/>
          </p:nvPr>
        </p:nvSpPr>
        <p:spPr/>
        <p:txBody>
          <a:bodyPr/>
          <a:lstStyle/>
          <a:p>
            <a:pPr>
              <a:defRPr/>
            </a:pPr>
            <a:r>
              <a:rPr lang="en-US" altLang="zh-CN"/>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BC6C48B1-9FC0-6447-B579-E90CAE92845A}" type="slidenum">
              <a:rPr lang="zh-CN" altLang="en-US">
                <a:solidFill>
                  <a:srgbClr val="B4B1A0"/>
                </a:solidFill>
                <a:latin typeface="Gill Sans MT" charset="0"/>
                <a:ea typeface="华文中宋" charset="-122"/>
              </a:rPr>
              <a:pPr eaLnBrk="1" hangingPunct="1"/>
              <a:t>4</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91440" tIns="45720" rIns="91440" bIns="45720" numCol="1" anchorCtr="0" compatLnSpc="1">
            <a:prstTxWarp prst="textNoShape">
              <a:avLst/>
            </a:prstTxWarp>
          </a:bodyPr>
          <a:lstStyle/>
          <a:p>
            <a:pPr eaLnBrk="1" hangingPunct="1"/>
            <a:r>
              <a:rPr lang="zh-CN" altLang="en-US" sz="2800">
                <a:effectLst>
                  <a:outerShdw blurRad="38100" dist="38100" dir="2700000" algn="tl">
                    <a:srgbClr val="C0C0C0"/>
                  </a:outerShdw>
                </a:effectLst>
              </a:rPr>
              <a:t>计算机大百科全书词条</a:t>
            </a:r>
            <a:r>
              <a:rPr lang="en-US" altLang="zh-CN" sz="2800">
                <a:effectLst>
                  <a:outerShdw blurRad="38100" dist="38100" dir="2700000" algn="tl">
                    <a:srgbClr val="C0C0C0"/>
                  </a:outerShdw>
                </a:effectLst>
              </a:rPr>
              <a:t>DDB</a:t>
            </a:r>
            <a:r>
              <a:rPr lang="zh-CN" altLang="en-US" sz="2800">
                <a:effectLst>
                  <a:outerShdw blurRad="38100" dist="38100" dir="2700000" algn="tl">
                    <a:srgbClr val="C0C0C0"/>
                  </a:outerShdw>
                </a:effectLst>
              </a:rPr>
              <a:t> </a:t>
            </a:r>
            <a:r>
              <a:rPr lang="en-US" altLang="zh-CN" sz="2800">
                <a:effectLst>
                  <a:outerShdw blurRad="38100" dist="38100" dir="2700000" algn="tl">
                    <a:srgbClr val="C0C0C0"/>
                  </a:outerShdw>
                </a:effectLst>
              </a:rPr>
              <a:t>3/5</a:t>
            </a:r>
            <a:endParaRPr lang="zh-CN" altLang="en-US" sz="2800">
              <a:effectLst>
                <a:outerShdw blurRad="38100" dist="38100" dir="2700000" algn="tl">
                  <a:srgbClr val="C0C0C0"/>
                </a:outerShdw>
              </a:effectLst>
            </a:endParaRPr>
          </a:p>
        </p:txBody>
      </p:sp>
      <p:sp>
        <p:nvSpPr>
          <p:cNvPr id="3" name="Content Placeholder 2"/>
          <p:cNvSpPr>
            <a:spLocks noGrp="1"/>
          </p:cNvSpPr>
          <p:nvPr>
            <p:ph idx="1"/>
          </p:nvPr>
        </p:nvSpPr>
        <p:spPr/>
        <p:txBody>
          <a:bodyPr>
            <a:normAutofit/>
          </a:bodyPr>
          <a:lstStyle/>
          <a:p>
            <a:pPr eaLnBrk="1" hangingPunct="1">
              <a:lnSpc>
                <a:spcPct val="80000"/>
              </a:lnSpc>
              <a:buFont typeface="Wingdings 2" charset="2"/>
              <a:buNone/>
            </a:pPr>
            <a:r>
              <a:rPr lang="zh-CN" altLang="en-US" sz="2500" b="1">
                <a:latin typeface="宋体" charset="-122"/>
                <a:ea typeface="宋体" charset="-122"/>
              </a:rPr>
              <a:t>  数据分布与功能分布是分布式数据库与集中式数据库本质上的不同。</a:t>
            </a:r>
            <a:r>
              <a:rPr lang="zh-CN" altLang="en-US" sz="2500">
                <a:latin typeface="宋体" charset="-122"/>
                <a:ea typeface="宋体" charset="-122"/>
              </a:rPr>
              <a:t>从数据分布的角度出发，分布式数据库的设计除了要完成数据库模式设计以外，还必须决定数据的划分与在各个场地的分布方案。以关系数据库为例，数据的划分就有以关系纪录为基础的水平划分，以关系属性为基础的垂直划分，两者相互结合的混合划分，以及诱导划分等多种方法。完成了数据划分以后，分布式数据库的设计工作要决定由数据划分所产生的各个数据片段存储在那个场地上，这种数据分布的选择对分布式数据库系统的性能将产生很大的影响。一个较好的设计会有助于减少查询处理中的网络通讯开销，减少查询的响应时间，加大系统吞吐量。分布式数据库的设计可以采用人工设计与启发式规则、仿真相结合的方法来完成。</a:t>
            </a:r>
            <a:endParaRPr lang="zh-CN" altLang="en-US" sz="2500"/>
          </a:p>
        </p:txBody>
      </p:sp>
      <p:sp>
        <p:nvSpPr>
          <p:cNvPr id="4" name="Footer Placeholder 3"/>
          <p:cNvSpPr>
            <a:spLocks noGrp="1"/>
          </p:cNvSpPr>
          <p:nvPr>
            <p:ph type="ftr" sz="quarter" idx="11"/>
          </p:nvPr>
        </p:nvSpPr>
        <p:spPr/>
        <p:txBody>
          <a:bodyPr/>
          <a:lstStyle/>
          <a:p>
            <a:pPr>
              <a:defRPr/>
            </a:pPr>
            <a:r>
              <a:rPr lang="en-US" altLang="zh-CN"/>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AC7E47C3-7621-E84A-BC9B-F7F0EA35B694}" type="slidenum">
              <a:rPr lang="zh-CN" altLang="en-US">
                <a:solidFill>
                  <a:srgbClr val="B4B1A0"/>
                </a:solidFill>
                <a:latin typeface="Gill Sans MT" charset="0"/>
                <a:ea typeface="华文中宋" charset="-122"/>
              </a:rPr>
              <a:pPr eaLnBrk="1" hangingPunct="1"/>
              <a:t>5</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91440" tIns="45720" rIns="91440" bIns="45720" numCol="1" anchorCtr="0" compatLnSpc="1">
            <a:prstTxWarp prst="textNoShape">
              <a:avLst/>
            </a:prstTxWarp>
          </a:bodyPr>
          <a:lstStyle/>
          <a:p>
            <a:pPr eaLnBrk="1" hangingPunct="1"/>
            <a:r>
              <a:rPr lang="zh-CN" altLang="en-US" sz="2800">
                <a:effectLst>
                  <a:outerShdw blurRad="38100" dist="38100" dir="2700000" algn="tl">
                    <a:srgbClr val="C0C0C0"/>
                  </a:outerShdw>
                </a:effectLst>
              </a:rPr>
              <a:t>计算机大百科全书词条</a:t>
            </a:r>
            <a:r>
              <a:rPr lang="en-US" altLang="zh-CN" sz="2800">
                <a:effectLst>
                  <a:outerShdw blurRad="38100" dist="38100" dir="2700000" algn="tl">
                    <a:srgbClr val="C0C0C0"/>
                  </a:outerShdw>
                </a:effectLst>
              </a:rPr>
              <a:t>DDB</a:t>
            </a:r>
            <a:r>
              <a:rPr lang="zh-CN" altLang="en-US" sz="2800">
                <a:effectLst>
                  <a:outerShdw blurRad="38100" dist="38100" dir="2700000" algn="tl">
                    <a:srgbClr val="C0C0C0"/>
                  </a:outerShdw>
                </a:effectLst>
              </a:rPr>
              <a:t> </a:t>
            </a:r>
            <a:r>
              <a:rPr lang="en-US" altLang="zh-CN" sz="2800">
                <a:effectLst>
                  <a:outerShdw blurRad="38100" dist="38100" dir="2700000" algn="tl">
                    <a:srgbClr val="C0C0C0"/>
                  </a:outerShdw>
                </a:effectLst>
              </a:rPr>
              <a:t>4/5</a:t>
            </a:r>
            <a:endParaRPr lang="zh-CN" altLang="en-US" sz="2800">
              <a:effectLst>
                <a:outerShdw blurRad="38100" dist="38100" dir="2700000" algn="tl">
                  <a:srgbClr val="C0C0C0"/>
                </a:outerShdw>
              </a:effectLst>
            </a:endParaRPr>
          </a:p>
        </p:txBody>
      </p:sp>
      <p:sp>
        <p:nvSpPr>
          <p:cNvPr id="13315" name="Content Placeholder 2"/>
          <p:cNvSpPr>
            <a:spLocks noGrp="1"/>
          </p:cNvSpPr>
          <p:nvPr>
            <p:ph idx="1"/>
          </p:nvPr>
        </p:nvSpPr>
        <p:spPr/>
        <p:txBody>
          <a:bodyPr/>
          <a:lstStyle/>
          <a:p>
            <a:pPr eaLnBrk="1" hangingPunct="1">
              <a:buFont typeface="Wingdings 2" charset="2"/>
              <a:buNone/>
            </a:pPr>
            <a:r>
              <a:rPr lang="zh-CN" altLang="en-US" sz="2000" b="1">
                <a:latin typeface="宋体" charset="-122"/>
                <a:ea typeface="宋体" charset="-122"/>
              </a:rPr>
              <a:t>  分布式数据库管理系统的主要功能包括查询处理、并发控制、事务管理、故障恢复等。</a:t>
            </a:r>
            <a:r>
              <a:rPr lang="zh-CN" altLang="en-US" sz="2000">
                <a:latin typeface="宋体" charset="-122"/>
                <a:ea typeface="宋体" charset="-122"/>
              </a:rPr>
              <a:t>对于上述功能，系统必须考虑数据分布的特点，由控制全局的分布式数据库系统以及不同场地上局部数据库管理系统共同完成。因此，它们的处理过程比集中式数据库要复杂得多。例如，在查询处理中，系统要对一个查询进行分解、优化，把它变换成由数据所在地的局部查询组成的查询执行计划。在查询的执行过程中，系统还要使用恰当的策略减少数据在网络上传输的开销。并发控制要使用加锁或时间戳的办法，解决多个用户读写多个场地数据时产生的冲突。在事务处理中，事务的开始、提交、取消要遵循两阶段提交（</a:t>
            </a:r>
            <a:r>
              <a:rPr lang="en-US" altLang="zh-CN" sz="2000">
                <a:latin typeface="宋体" charset="-122"/>
                <a:ea typeface="宋体" charset="-122"/>
              </a:rPr>
              <a:t>2 Phase Commit</a:t>
            </a:r>
            <a:r>
              <a:rPr lang="zh-CN" altLang="en-US" sz="2000">
                <a:latin typeface="宋体" charset="-122"/>
                <a:ea typeface="宋体" charset="-122"/>
              </a:rPr>
              <a:t>）的协议。在出现局部数据库故障或网络连接的失败时，要执行恢复协议与终结协议等，才能确保数据库的正确性与一致性。</a:t>
            </a:r>
            <a:endParaRPr lang="zh-CN" altLang="en-US" sz="2000"/>
          </a:p>
        </p:txBody>
      </p:sp>
      <p:sp>
        <p:nvSpPr>
          <p:cNvPr id="4" name="Footer Placeholder 3"/>
          <p:cNvSpPr>
            <a:spLocks noGrp="1"/>
          </p:cNvSpPr>
          <p:nvPr>
            <p:ph type="ftr" sz="quarter" idx="11"/>
          </p:nvPr>
        </p:nvSpPr>
        <p:spPr/>
        <p:txBody>
          <a:bodyPr/>
          <a:lstStyle/>
          <a:p>
            <a:pPr>
              <a:defRPr/>
            </a:pPr>
            <a:r>
              <a:rPr lang="en-US" altLang="zh-CN"/>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62B81C7-D518-5548-9FD9-D628B6BD931C}" type="slidenum">
              <a:rPr lang="zh-CN" altLang="en-US">
                <a:solidFill>
                  <a:srgbClr val="B4B1A0"/>
                </a:solidFill>
                <a:latin typeface="Gill Sans MT" charset="0"/>
                <a:ea typeface="华文中宋" charset="-122"/>
              </a:rPr>
              <a:pPr eaLnBrk="1" hangingPunct="1"/>
              <a:t>6</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91440" tIns="45720" rIns="91440" bIns="45720" numCol="1" anchorCtr="0" compatLnSpc="1">
            <a:prstTxWarp prst="textNoShape">
              <a:avLst/>
            </a:prstTxWarp>
          </a:bodyPr>
          <a:lstStyle/>
          <a:p>
            <a:pPr eaLnBrk="1" hangingPunct="1"/>
            <a:r>
              <a:rPr lang="zh-CN" altLang="en-US" sz="3100">
                <a:effectLst>
                  <a:outerShdw blurRad="38100" dist="38100" dir="2700000" algn="tl">
                    <a:srgbClr val="C0C0C0"/>
                  </a:outerShdw>
                </a:effectLst>
              </a:rPr>
              <a:t>计算机大百科全书词条</a:t>
            </a:r>
            <a:r>
              <a:rPr lang="en-US" altLang="zh-CN" sz="3100">
                <a:effectLst>
                  <a:outerShdw blurRad="38100" dist="38100" dir="2700000" algn="tl">
                    <a:srgbClr val="C0C0C0"/>
                  </a:outerShdw>
                </a:effectLst>
              </a:rPr>
              <a:t>DDB</a:t>
            </a:r>
            <a:r>
              <a:rPr lang="zh-CN" altLang="en-US" sz="3100">
                <a:effectLst>
                  <a:outerShdw blurRad="38100" dist="38100" dir="2700000" algn="tl">
                    <a:srgbClr val="C0C0C0"/>
                  </a:outerShdw>
                </a:effectLst>
              </a:rPr>
              <a:t> </a:t>
            </a:r>
            <a:r>
              <a:rPr lang="en-US" altLang="zh-CN" sz="2800">
                <a:effectLst>
                  <a:outerShdw blurRad="38100" dist="38100" dir="2700000" algn="tl">
                    <a:srgbClr val="C0C0C0"/>
                  </a:outerShdw>
                </a:effectLst>
              </a:rPr>
              <a:t>5/5</a:t>
            </a:r>
            <a:endParaRPr lang="zh-CN" altLang="en-US" sz="2800">
              <a:effectLst>
                <a:outerShdw blurRad="38100" dist="38100" dir="2700000" algn="tl">
                  <a:srgbClr val="C0C0C0"/>
                </a:outerShdw>
              </a:effectLst>
            </a:endParaRPr>
          </a:p>
        </p:txBody>
      </p:sp>
      <p:sp>
        <p:nvSpPr>
          <p:cNvPr id="14339" name="Content Placeholder 2"/>
          <p:cNvSpPr>
            <a:spLocks noGrp="1"/>
          </p:cNvSpPr>
          <p:nvPr>
            <p:ph idx="1"/>
          </p:nvPr>
        </p:nvSpPr>
        <p:spPr/>
        <p:txBody>
          <a:bodyPr/>
          <a:lstStyle/>
          <a:p>
            <a:pPr eaLnBrk="1" hangingPunct="1">
              <a:buFont typeface="Wingdings 2" charset="2"/>
              <a:buNone/>
            </a:pPr>
            <a:r>
              <a:rPr lang="zh-CN" altLang="en-US" b="1">
                <a:latin typeface="宋体" charset="-122"/>
                <a:ea typeface="宋体" charset="-122"/>
              </a:rPr>
              <a:t>  分布式数据库具有局部自治性强、性能好、可用性强、可扩展性好等方面的优势。但系统设计与实现变得复杂，软硬件成本也明显加大。</a:t>
            </a:r>
            <a:endParaRPr lang="zh-CN" altLang="en-US"/>
          </a:p>
        </p:txBody>
      </p:sp>
      <p:sp>
        <p:nvSpPr>
          <p:cNvPr id="4" name="Footer Placeholder 3"/>
          <p:cNvSpPr>
            <a:spLocks noGrp="1"/>
          </p:cNvSpPr>
          <p:nvPr>
            <p:ph type="ftr" sz="quarter" idx="11"/>
          </p:nvPr>
        </p:nvSpPr>
        <p:spPr/>
        <p:txBody>
          <a:bodyPr/>
          <a:lstStyle/>
          <a:p>
            <a:pPr>
              <a:defRPr/>
            </a:pPr>
            <a:r>
              <a:rPr lang="en-US" altLang="zh-CN"/>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459D0E8E-C87E-6D45-8422-224A786DCE9A}" type="slidenum">
              <a:rPr lang="zh-CN" altLang="en-US">
                <a:solidFill>
                  <a:srgbClr val="B4B1A0"/>
                </a:solidFill>
                <a:latin typeface="Gill Sans MT" charset="0"/>
                <a:ea typeface="华文中宋" charset="-122"/>
              </a:rPr>
              <a:pPr eaLnBrk="1" hangingPunct="1"/>
              <a:t>7</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altLang="zh-CN" sz="3200" dirty="0" smtClean="0">
                <a:solidFill>
                  <a:schemeClr val="tx2">
                    <a:satMod val="130000"/>
                  </a:schemeClr>
                </a:solidFill>
              </a:rPr>
              <a:t>The marriage of DB and network</a:t>
            </a:r>
          </a:p>
        </p:txBody>
      </p:sp>
      <p:sp>
        <p:nvSpPr>
          <p:cNvPr id="3" name="Content Placeholder 2"/>
          <p:cNvSpPr>
            <a:spLocks noGrp="1"/>
          </p:cNvSpPr>
          <p:nvPr>
            <p:ph idx="1"/>
          </p:nvPr>
        </p:nvSpPr>
        <p:spPr/>
        <p:txBody>
          <a:bodyPr>
            <a:normAutofit lnSpcReduction="10000"/>
          </a:bodyPr>
          <a:lstStyle/>
          <a:p>
            <a:pPr marL="365760" indent="-283464" eaLnBrk="1" fontAlgn="auto" hangingPunct="1">
              <a:spcAft>
                <a:spcPts val="0"/>
              </a:spcAft>
              <a:buFont typeface="Wingdings 2"/>
              <a:buChar char=""/>
              <a:defRPr/>
            </a:pPr>
            <a:r>
              <a:rPr lang="en-US" altLang="zh-CN" dirty="0" smtClean="0"/>
              <a:t>DDB</a:t>
            </a:r>
          </a:p>
          <a:p>
            <a:pPr marL="640080" lvl="1" indent="-237744" eaLnBrk="1" fontAlgn="auto" hangingPunct="1">
              <a:spcAft>
                <a:spcPts val="0"/>
              </a:spcAft>
              <a:buFont typeface="Verdana"/>
              <a:buChar char="◦"/>
              <a:defRPr/>
            </a:pPr>
            <a:r>
              <a:rPr lang="en-US" altLang="zh-CN" dirty="0" smtClean="0"/>
              <a:t>A collection of </a:t>
            </a:r>
            <a:r>
              <a:rPr lang="en-US" altLang="zh-CN" i="1" dirty="0">
                <a:solidFill>
                  <a:schemeClr val="tx2">
                    <a:lumMod val="60000"/>
                    <a:lumOff val="40000"/>
                  </a:schemeClr>
                </a:solidFill>
              </a:rPr>
              <a:t>multiple, logically interrelated database</a:t>
            </a:r>
            <a:r>
              <a:rPr lang="en-US" altLang="zh-CN" dirty="0" smtClean="0"/>
              <a:t> distributed over a </a:t>
            </a:r>
            <a:r>
              <a:rPr lang="en-US" altLang="zh-CN" i="1" dirty="0">
                <a:solidFill>
                  <a:schemeClr val="tx2">
                    <a:lumMod val="60000"/>
                    <a:lumOff val="40000"/>
                  </a:schemeClr>
                </a:solidFill>
              </a:rPr>
              <a:t>computer </a:t>
            </a:r>
            <a:r>
              <a:rPr lang="en-US" altLang="zh-CN" i="1" dirty="0">
                <a:solidFill>
                  <a:schemeClr val="tx2">
                    <a:lumMod val="60000"/>
                    <a:lumOff val="40000"/>
                  </a:schemeClr>
                </a:solidFill>
              </a:rPr>
              <a:t>netwo</a:t>
            </a:r>
            <a:r>
              <a:rPr lang="en-US" altLang="zh-CN" i="1" dirty="0">
                <a:solidFill>
                  <a:schemeClr val="tx2">
                    <a:lumMod val="60000"/>
                    <a:lumOff val="40000"/>
                  </a:schemeClr>
                </a:solidFill>
              </a:rPr>
              <a:t>rk</a:t>
            </a:r>
          </a:p>
          <a:p>
            <a:pPr marL="365760" indent="-283464" eaLnBrk="1" fontAlgn="auto" hangingPunct="1">
              <a:spcAft>
                <a:spcPts val="0"/>
              </a:spcAft>
              <a:buFont typeface="Wingdings 2"/>
              <a:buChar char=""/>
              <a:defRPr/>
            </a:pPr>
            <a:r>
              <a:rPr lang="en-US" altLang="zh-CN" dirty="0" smtClean="0"/>
              <a:t>DDBMS</a:t>
            </a:r>
          </a:p>
          <a:p>
            <a:pPr marL="640080" lvl="1" indent="-237744" eaLnBrk="1" fontAlgn="auto" hangingPunct="1">
              <a:spcAft>
                <a:spcPts val="0"/>
              </a:spcAft>
              <a:buFont typeface="Verdana"/>
              <a:buChar char="◦"/>
              <a:defRPr/>
            </a:pPr>
            <a:r>
              <a:rPr lang="en-US" altLang="zh-CN" dirty="0" smtClean="0"/>
              <a:t>the software that permits the management of the DDBs and makes the distribution </a:t>
            </a:r>
            <a:r>
              <a:rPr lang="en-US" altLang="zh-CN" i="1" dirty="0">
                <a:solidFill>
                  <a:schemeClr val="tx2">
                    <a:lumMod val="60000"/>
                    <a:lumOff val="40000"/>
                  </a:schemeClr>
                </a:solidFill>
              </a:rPr>
              <a:t>transparent</a:t>
            </a:r>
            <a:r>
              <a:rPr lang="en-US" altLang="zh-CN" dirty="0" smtClean="0"/>
              <a:t> to the users</a:t>
            </a:r>
          </a:p>
          <a:p>
            <a:pPr marL="365760" indent="-283464" eaLnBrk="1" fontAlgn="auto" hangingPunct="1">
              <a:spcAft>
                <a:spcPts val="0"/>
              </a:spcAft>
              <a:buFont typeface="Wingdings 2"/>
              <a:buChar char=""/>
              <a:defRPr/>
            </a:pPr>
            <a:r>
              <a:rPr lang="en-US" altLang="zh-CN" dirty="0" smtClean="0"/>
              <a:t>DDBs are neither of</a:t>
            </a:r>
          </a:p>
          <a:p>
            <a:pPr marL="640080" lvl="1" indent="-237744" eaLnBrk="1" fontAlgn="auto" hangingPunct="1">
              <a:spcAft>
                <a:spcPts val="0"/>
              </a:spcAft>
              <a:buFont typeface="Verdana"/>
              <a:buChar char="◦"/>
              <a:defRPr/>
            </a:pPr>
            <a:r>
              <a:rPr lang="en-US" altLang="zh-CN" dirty="0" smtClean="0"/>
              <a:t>Multi-processor systems</a:t>
            </a:r>
          </a:p>
          <a:p>
            <a:pPr marL="640080" lvl="1" indent="-237744" eaLnBrk="1" fontAlgn="auto" hangingPunct="1">
              <a:spcAft>
                <a:spcPts val="0"/>
              </a:spcAft>
              <a:buFont typeface="Verdana"/>
              <a:buChar char="◦"/>
              <a:defRPr/>
            </a:pPr>
            <a:r>
              <a:rPr lang="en-US" altLang="zh-CN" dirty="0" smtClean="0"/>
              <a:t>Server based systems</a:t>
            </a:r>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4BD07CDE-9C55-F34B-B66A-FA6C88266241}" type="slidenum">
              <a:rPr lang="zh-CN" altLang="en-US">
                <a:solidFill>
                  <a:srgbClr val="B4B1A0"/>
                </a:solidFill>
                <a:latin typeface="Gill Sans MT" charset="0"/>
                <a:ea typeface="华文中宋" charset="-122"/>
              </a:rPr>
              <a:pPr eaLnBrk="1" hangingPunct="1"/>
              <a:t>8</a:t>
            </a:fld>
            <a:endParaRPr lang="zh-CN" altLang="en-US">
              <a:solidFill>
                <a:srgbClr val="B4B1A0"/>
              </a:solidFill>
              <a:latin typeface="Gill Sans MT" charset="0"/>
              <a:ea typeface="华文中宋" charset="-122"/>
            </a:endParaRPr>
          </a:p>
        </p:txBody>
      </p:sp>
      <p:sp>
        <p:nvSpPr>
          <p:cNvPr id="6" name="Footer Placeholder 5"/>
          <p:cNvSpPr>
            <a:spLocks noGrp="1"/>
          </p:cNvSpPr>
          <p:nvPr>
            <p:ph type="ftr" sz="quarter" idx="11"/>
          </p:nvPr>
        </p:nvSpPr>
        <p:spPr/>
        <p:txBody>
          <a:bodyPr/>
          <a:lstStyle/>
          <a:p>
            <a:pPr>
              <a:defRPr/>
            </a:pPr>
            <a:r>
              <a:rPr lang="en-US" altLang="zh-CN" dirty="0"/>
              <a:t>Distributed Database Systems</a:t>
            </a:r>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sz="2800" dirty="0" smtClean="0">
                <a:solidFill>
                  <a:schemeClr val="tx2">
                    <a:satMod val="130000"/>
                  </a:schemeClr>
                </a:solidFill>
              </a:rPr>
              <a:t>Example: a nationwide manufacturing company</a:t>
            </a:r>
            <a:endParaRPr lang="zh-CN" altLang="en-US" sz="2800" dirty="0">
              <a:solidFill>
                <a:schemeClr val="tx2">
                  <a:satMod val="130000"/>
                </a:schemeClr>
              </a:solidFill>
            </a:endParaRPr>
          </a:p>
        </p:txBody>
      </p:sp>
      <p:graphicFrame>
        <p:nvGraphicFramePr>
          <p:cNvPr id="10" name="Content Placeholder 9"/>
          <p:cNvGraphicFramePr>
            <a:graphicFrameLocks noGrp="1"/>
          </p:cNvGraphicFramePr>
          <p:nvPr>
            <p:ph idx="1"/>
          </p:nvPr>
        </p:nvGraphicFramePr>
        <p:xfrm>
          <a:off x="1428728" y="1357298"/>
          <a:ext cx="7351234"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p:cNvSpPr>
            <a:spLocks noGrp="1"/>
          </p:cNvSpPr>
          <p:nvPr>
            <p:ph type="ftr" sz="quarter" idx="11"/>
          </p:nvPr>
        </p:nvSpPr>
        <p:spPr/>
        <p:txBody>
          <a:bodyPr/>
          <a:lstStyle/>
          <a:p>
            <a:pPr>
              <a:defRPr/>
            </a:pPr>
            <a:r>
              <a:rPr lang="en-US" altLang="zh-CN"/>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774C2099-00EE-044E-B164-E0F5D5EFF30F}" type="slidenum">
              <a:rPr lang="zh-CN" altLang="en-US">
                <a:solidFill>
                  <a:srgbClr val="B4B1A0"/>
                </a:solidFill>
                <a:latin typeface="Gill Sans MT" charset="0"/>
                <a:ea typeface="华文中宋" charset="-122"/>
              </a:rPr>
              <a:pPr eaLnBrk="1" hangingPunct="1"/>
              <a:t>9</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372</TotalTime>
  <Words>1698</Words>
  <Application>Microsoft Macintosh PowerPoint</Application>
  <PresentationFormat>On-screen Show (4:3)</PresentationFormat>
  <Paragraphs>239</Paragraphs>
  <Slides>38</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38</vt:i4>
      </vt:variant>
    </vt:vector>
  </HeadingPairs>
  <TitlesOfParts>
    <vt:vector size="47" baseType="lpstr">
      <vt:lpstr>Calibri</vt:lpstr>
      <vt:lpstr>Gill Sans MT</vt:lpstr>
      <vt:lpstr>Times New Roman</vt:lpstr>
      <vt:lpstr>Verdana</vt:lpstr>
      <vt:lpstr>Wingdings 2</vt:lpstr>
      <vt:lpstr>华文中宋</vt:lpstr>
      <vt:lpstr>宋体</vt:lpstr>
      <vt:lpstr>Arial</vt:lpstr>
      <vt:lpstr>Solstice</vt:lpstr>
      <vt:lpstr>Distributed Database Systems</vt:lpstr>
      <vt:lpstr>1.2 What is a Distributed Database System</vt:lpstr>
      <vt:lpstr>计算机大百科全书词条DDB 1/5</vt:lpstr>
      <vt:lpstr>计算机大百科全书词条DDB 2/5</vt:lpstr>
      <vt:lpstr>计算机大百科全书词条DDB 3/5</vt:lpstr>
      <vt:lpstr>计算机大百科全书词条DDB 4/5</vt:lpstr>
      <vt:lpstr>计算机大百科全书词条DDB 5/5</vt:lpstr>
      <vt:lpstr>The marriage of DB and network</vt:lpstr>
      <vt:lpstr>Example: a nationwide manufacturing company</vt:lpstr>
      <vt:lpstr>PowerPoint Presentation</vt:lpstr>
      <vt:lpstr>Features</vt:lpstr>
      <vt:lpstr>Differences between DDB and Parallel DB</vt:lpstr>
      <vt:lpstr>Differences between DDB and Parallel DB</vt:lpstr>
      <vt:lpstr>Differences between DDB and Parallel DB</vt:lpstr>
      <vt:lpstr>PowerPoint Presentation</vt:lpstr>
      <vt:lpstr>Heterogeneity</vt:lpstr>
      <vt:lpstr>1.4 Promises of DDBSs</vt:lpstr>
      <vt:lpstr>1.4.1 Transparencies in a distributed DBMS</vt:lpstr>
      <vt:lpstr>1.4.1.1 Data independence</vt:lpstr>
      <vt:lpstr>PowerPoint Presentation</vt:lpstr>
      <vt:lpstr>1.4.1.2 Reliability Through Distributed Transactions</vt:lpstr>
      <vt:lpstr>1.4.1.3 Improved Performance</vt:lpstr>
      <vt:lpstr>1.4.1.4 Easier System Expansion</vt:lpstr>
      <vt:lpstr>1.5 Complications Introduced by Distribution</vt:lpstr>
      <vt:lpstr>1.6 Design Issues</vt:lpstr>
      <vt:lpstr>PowerPoint Presentation</vt:lpstr>
      <vt:lpstr>1.7 Distributed DBMS Architecture</vt:lpstr>
      <vt:lpstr>1.7.1 ANSI/APARC Architecture</vt:lpstr>
      <vt:lpstr>The ASNI/SPARC Architecture (1997)</vt:lpstr>
      <vt:lpstr>1.7.3 Architectural Models for Distributed DBMSs</vt:lpstr>
      <vt:lpstr>Architecture Models for Distributed DDBMS</vt:lpstr>
      <vt:lpstr>Autonomy: the distribution of control</vt:lpstr>
      <vt:lpstr>PowerPoint Presentation</vt:lpstr>
      <vt:lpstr>Distinction between DDB and MDB</vt:lpstr>
      <vt:lpstr>Distributed DBMS architecture</vt:lpstr>
      <vt:lpstr>Components of a Distributed DBMS</vt:lpstr>
      <vt:lpstr>Note</vt:lpstr>
      <vt:lpstr>Teaser</vt:lpstr>
    </vt:vector>
  </TitlesOfParts>
  <Company>DB Group, Tsinghua University</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Database Systems</dc:title>
  <dc:creator>Hao Wu</dc:creator>
  <cp:lastModifiedBy>范举</cp:lastModifiedBy>
  <cp:revision>95</cp:revision>
  <dcterms:created xsi:type="dcterms:W3CDTF">2007-09-19T09:41:51Z</dcterms:created>
  <dcterms:modified xsi:type="dcterms:W3CDTF">2017-09-15T07:35:02Z</dcterms:modified>
</cp:coreProperties>
</file>