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handoutMasterIdLst>
    <p:handoutMasterId r:id="rId72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463" r:id="rId12"/>
    <p:sldId id="467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5" r:id="rId39"/>
    <p:sldId id="548" r:id="rId40"/>
    <p:sldId id="549" r:id="rId41"/>
    <p:sldId id="550" r:id="rId42"/>
    <p:sldId id="551" r:id="rId43"/>
    <p:sldId id="552" r:id="rId44"/>
    <p:sldId id="583" r:id="rId45"/>
    <p:sldId id="584" r:id="rId46"/>
    <p:sldId id="585" r:id="rId47"/>
    <p:sldId id="586" r:id="rId48"/>
    <p:sldId id="587" r:id="rId49"/>
    <p:sldId id="588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2" r:id="rId59"/>
    <p:sldId id="563" r:id="rId60"/>
    <p:sldId id="564" r:id="rId61"/>
    <p:sldId id="56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9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 autoAdjust="0"/>
    <p:restoredTop sz="72883" autoAdjust="0"/>
  </p:normalViewPr>
  <p:slideViewPr>
    <p:cSldViewPr>
      <p:cViewPr>
        <p:scale>
          <a:sx n="85" d="100"/>
          <a:sy n="85" d="100"/>
        </p:scale>
        <p:origin x="20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25-Oct-17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dirty="0" smtClean="0">
                <a:latin typeface="Gill Sans MT" charset="0"/>
                <a:ea typeface="华文中宋" charset="-122"/>
              </a:rPr>
              <a:t>1/2)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94337C-4E33-7F43-BBF8-501C730194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</a:t>
            </a:r>
            <a:r>
              <a:rPr lang="en-US" altLang="x-none" dirty="0" err="1"/>
              <a:t>join,range</a:t>
            </a:r>
            <a:r>
              <a:rPr lang="en-US" altLang="x-none" dirty="0"/>
              <a:t>-partitioning,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4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5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6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7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0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2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3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4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5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1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6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7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8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9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2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3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4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5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6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7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69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3879</TotalTime>
  <Words>2232</Words>
  <Application>Microsoft Macintosh PowerPoint</Application>
  <PresentationFormat>On-screen Show (4:3)</PresentationFormat>
  <Paragraphs>860</Paragraphs>
  <Slides>69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Calibri</vt:lpstr>
      <vt:lpstr>Courier New</vt:lpstr>
      <vt:lpstr>Gill Sans MT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Cost Model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691</cp:revision>
  <dcterms:created xsi:type="dcterms:W3CDTF">2007-09-19T09:41:51Z</dcterms:created>
  <dcterms:modified xsi:type="dcterms:W3CDTF">2017-10-25T07:29:25Z</dcterms:modified>
</cp:coreProperties>
</file>