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EB4"/>
    <a:srgbClr val="8A8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January 11,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0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January 11,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4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January 11,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9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January 11,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January 11,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1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January 11,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2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January 11,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4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January 11,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1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January 11,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9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January 11,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January 11,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7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January 11,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73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533AA-DFC1-47A0-B326-63266B058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1449388"/>
            <a:ext cx="5015638" cy="2075012"/>
          </a:xfrm>
        </p:spPr>
        <p:txBody>
          <a:bodyPr>
            <a:normAutofit/>
          </a:bodyPr>
          <a:lstStyle/>
          <a:p>
            <a:r>
              <a:rPr lang="en-GB" dirty="0"/>
              <a:t>Individual Homework</a:t>
            </a:r>
            <a:br>
              <a:rPr lang="en-GB" dirty="0"/>
            </a:br>
            <a:r>
              <a:rPr lang="en-GB" dirty="0"/>
              <a:t>logic circuits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EB9BC-7FC0-4040-8789-D960BDAD7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lang="ro-RO" dirty="0"/>
              <a:t>Șipoș Lucas George</a:t>
            </a:r>
          </a:p>
          <a:p>
            <a:r>
              <a:rPr lang="ro-RO" dirty="0"/>
              <a:t>Group 916/2</a:t>
            </a:r>
            <a:endParaRPr lang="en-GB" dirty="0"/>
          </a:p>
        </p:txBody>
      </p:sp>
      <p:pic>
        <p:nvPicPr>
          <p:cNvPr id="4" name="Picture 3" descr="Glowing circuit board">
            <a:extLst>
              <a:ext uri="{FF2B5EF4-FFF2-40B4-BE49-F238E27FC236}">
                <a16:creationId xmlns:a16="http://schemas.microsoft.com/office/drawing/2014/main" id="{D905646E-5990-48ED-B41E-EF62B20C83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26" r="9812" b="-1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0303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448234-ADF8-4A4A-A542-D577F04BB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50" y="0"/>
            <a:ext cx="108238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07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488DED-DE8F-466A-9E8D-12044D429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21" y="0"/>
            <a:ext cx="107788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21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E255A-6164-4CD9-828C-D1D15D49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GB" sz="3200" spc="-10"/>
              <a:t>P</a:t>
            </a:r>
            <a:r>
              <a:rPr lang="en-GB" sz="3200" spc="-55"/>
              <a:t>r</a:t>
            </a:r>
            <a:r>
              <a:rPr lang="en-GB" sz="3200"/>
              <a:t>oblem</a:t>
            </a:r>
            <a:r>
              <a:rPr lang="en-GB" sz="3200" spc="-85"/>
              <a:t> </a:t>
            </a:r>
            <a:r>
              <a:rPr lang="en-GB" sz="3200" spc="-70"/>
              <a:t>Sta</a:t>
            </a:r>
            <a:r>
              <a:rPr lang="en-GB" sz="3200" spc="-80"/>
              <a:t>t</a:t>
            </a:r>
            <a:r>
              <a:rPr lang="en-GB" sz="3200"/>
              <a:t>ement</a:t>
            </a:r>
          </a:p>
        </p:txBody>
      </p:sp>
      <p:pic>
        <p:nvPicPr>
          <p:cNvPr id="5" name="Picture 4" descr="Toy plastic numbers">
            <a:extLst>
              <a:ext uri="{FF2B5EF4-FFF2-40B4-BE49-F238E27FC236}">
                <a16:creationId xmlns:a16="http://schemas.microsoft.com/office/drawing/2014/main" id="{C656DDEF-5584-481E-B012-2A8663D038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89" r="24348" b="-1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FAB0-2882-431C-8B98-8F05AE5F4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pc="85" dirty="0">
                <a:latin typeface="Arial Black"/>
                <a:cs typeface="Arial Black"/>
              </a:rPr>
              <a:t>W</a:t>
            </a:r>
            <a:r>
              <a:rPr lang="en-GB" spc="-50" dirty="0">
                <a:latin typeface="Arial Black"/>
                <a:cs typeface="Arial Black"/>
              </a:rPr>
              <a:t>r</a:t>
            </a:r>
            <a:r>
              <a:rPr lang="en-GB" spc="-40" dirty="0">
                <a:latin typeface="Arial Black"/>
                <a:cs typeface="Arial Black"/>
              </a:rPr>
              <a:t>i</a:t>
            </a:r>
            <a:r>
              <a:rPr lang="en-GB" spc="-70" dirty="0">
                <a:latin typeface="Arial Black"/>
                <a:cs typeface="Arial Black"/>
              </a:rPr>
              <a:t>t</a:t>
            </a:r>
            <a:r>
              <a:rPr lang="en-GB" spc="-60" dirty="0">
                <a:latin typeface="Arial Black"/>
                <a:cs typeface="Arial Black"/>
              </a:rPr>
              <a:t>e</a:t>
            </a:r>
            <a:r>
              <a:rPr lang="en-GB" spc="-70" dirty="0">
                <a:latin typeface="Arial Black"/>
                <a:cs typeface="Arial Black"/>
              </a:rPr>
              <a:t> </a:t>
            </a:r>
            <a:r>
              <a:rPr lang="en-GB" spc="-75" dirty="0">
                <a:latin typeface="Arial Black"/>
                <a:cs typeface="Arial Black"/>
              </a:rPr>
              <a:t>a</a:t>
            </a:r>
            <a:r>
              <a:rPr lang="en-GB" spc="-70" dirty="0">
                <a:latin typeface="Arial Black"/>
                <a:cs typeface="Arial Black"/>
              </a:rPr>
              <a:t> </a:t>
            </a:r>
            <a:r>
              <a:rPr lang="en-GB" spc="-45" dirty="0">
                <a:latin typeface="Arial Black"/>
                <a:cs typeface="Arial Black"/>
              </a:rPr>
              <a:t>Bool</a:t>
            </a:r>
            <a:r>
              <a:rPr lang="en-GB" spc="-60" dirty="0">
                <a:latin typeface="Arial Black"/>
                <a:cs typeface="Arial Black"/>
              </a:rPr>
              <a:t>e</a:t>
            </a:r>
            <a:r>
              <a:rPr lang="en-GB" spc="-30" dirty="0">
                <a:latin typeface="Arial Black"/>
                <a:cs typeface="Arial Black"/>
              </a:rPr>
              <a:t>an</a:t>
            </a:r>
            <a:r>
              <a:rPr lang="en-GB" spc="-70" dirty="0">
                <a:latin typeface="Arial Black"/>
                <a:cs typeface="Arial Black"/>
              </a:rPr>
              <a:t> </a:t>
            </a:r>
            <a:r>
              <a:rPr lang="en-GB" spc="-30" dirty="0">
                <a:latin typeface="Arial Black"/>
                <a:cs typeface="Arial Black"/>
              </a:rPr>
              <a:t>function</a:t>
            </a:r>
            <a:r>
              <a:rPr lang="en-GB" spc="-70" dirty="0">
                <a:latin typeface="Arial Black"/>
                <a:cs typeface="Arial Black"/>
              </a:rPr>
              <a:t> </a:t>
            </a:r>
            <a:r>
              <a:rPr lang="en-GB" spc="-40" dirty="0">
                <a:latin typeface="Arial Black"/>
                <a:cs typeface="Arial Black"/>
              </a:rPr>
              <a:t>of</a:t>
            </a:r>
            <a:r>
              <a:rPr lang="en-GB" spc="-70" dirty="0">
                <a:latin typeface="Arial Black"/>
                <a:cs typeface="Arial Black"/>
              </a:rPr>
              <a:t> </a:t>
            </a:r>
            <a:r>
              <a:rPr lang="en-GB" spc="-5" dirty="0">
                <a:latin typeface="Arial Black"/>
                <a:cs typeface="Arial Black"/>
              </a:rPr>
              <a:t>4</a:t>
            </a:r>
            <a:r>
              <a:rPr lang="en-GB" spc="-70" dirty="0">
                <a:latin typeface="Arial Black"/>
                <a:cs typeface="Arial Black"/>
              </a:rPr>
              <a:t> </a:t>
            </a:r>
            <a:r>
              <a:rPr lang="en-GB" spc="-75" dirty="0">
                <a:latin typeface="Arial Black"/>
                <a:cs typeface="Arial Black"/>
              </a:rPr>
              <a:t>v</a:t>
            </a:r>
            <a:r>
              <a:rPr lang="en-GB" spc="-65" dirty="0">
                <a:latin typeface="Arial Black"/>
                <a:cs typeface="Arial Black"/>
              </a:rPr>
              <a:t>a</a:t>
            </a:r>
            <a:r>
              <a:rPr lang="en-GB" spc="-55" dirty="0">
                <a:latin typeface="Arial Black"/>
                <a:cs typeface="Arial Black"/>
              </a:rPr>
              <a:t>r</a:t>
            </a:r>
            <a:r>
              <a:rPr lang="en-GB" spc="-60" dirty="0">
                <a:latin typeface="Arial Black"/>
                <a:cs typeface="Arial Black"/>
              </a:rPr>
              <a:t>iables</a:t>
            </a:r>
            <a:r>
              <a:rPr lang="en-GB" spc="-70" dirty="0">
                <a:latin typeface="Arial Black"/>
                <a:cs typeface="Arial Black"/>
              </a:rPr>
              <a:t> </a:t>
            </a:r>
            <a:r>
              <a:rPr lang="en-GB" spc="-30" dirty="0">
                <a:latin typeface="Arial Black"/>
                <a:cs typeface="Arial Black"/>
              </a:rPr>
              <a:t>gi</a:t>
            </a:r>
            <a:r>
              <a:rPr lang="en-GB" spc="-50" dirty="0">
                <a:latin typeface="Arial Black"/>
                <a:cs typeface="Arial Black"/>
              </a:rPr>
              <a:t>v</a:t>
            </a:r>
            <a:r>
              <a:rPr lang="en-GB" spc="-25" dirty="0">
                <a:latin typeface="Arial Black"/>
                <a:cs typeface="Arial Black"/>
              </a:rPr>
              <a:t>en</a:t>
            </a:r>
            <a:r>
              <a:rPr lang="en-GB" spc="-70" dirty="0">
                <a:latin typeface="Arial Black"/>
                <a:cs typeface="Arial Black"/>
              </a:rPr>
              <a:t> </a:t>
            </a:r>
            <a:r>
              <a:rPr lang="en-GB" spc="-5" dirty="0">
                <a:latin typeface="Arial Black"/>
                <a:cs typeface="Arial Black"/>
              </a:rPr>
              <a:t>b</a:t>
            </a:r>
            <a:r>
              <a:rPr lang="en-GB" spc="-55" dirty="0">
                <a:latin typeface="Arial Black"/>
                <a:cs typeface="Arial Black"/>
              </a:rPr>
              <a:t>y</a:t>
            </a:r>
            <a:r>
              <a:rPr lang="en-GB" spc="-70" dirty="0">
                <a:latin typeface="Arial Black"/>
                <a:cs typeface="Arial Black"/>
              </a:rPr>
              <a:t> its </a:t>
            </a:r>
            <a:r>
              <a:rPr lang="en-GB" spc="-45" dirty="0">
                <a:latin typeface="Arial Black"/>
                <a:cs typeface="Arial Black"/>
              </a:rPr>
              <a:t>table</a:t>
            </a:r>
            <a:r>
              <a:rPr lang="en-GB" spc="-70" dirty="0">
                <a:latin typeface="Arial Black"/>
                <a:cs typeface="Arial Black"/>
              </a:rPr>
              <a:t> </a:t>
            </a:r>
            <a:r>
              <a:rPr lang="en-GB" spc="-30" dirty="0">
                <a:latin typeface="Arial Black"/>
                <a:cs typeface="Arial Black"/>
              </a:rPr>
              <a:t>of </a:t>
            </a:r>
            <a:r>
              <a:rPr lang="en-GB" spc="-70" dirty="0">
                <a:latin typeface="Arial Black"/>
                <a:cs typeface="Arial Black"/>
              </a:rPr>
              <a:t>values,</a:t>
            </a:r>
            <a:r>
              <a:rPr lang="en-GB" spc="-65" dirty="0">
                <a:latin typeface="Arial Black"/>
                <a:cs typeface="Arial Black"/>
              </a:rPr>
              <a:t> </a:t>
            </a:r>
            <a:r>
              <a:rPr lang="en-GB" spc="-40" dirty="0">
                <a:latin typeface="Arial Black"/>
                <a:cs typeface="Arial Black"/>
              </a:rPr>
              <a:t>simplify</a:t>
            </a:r>
            <a:r>
              <a:rPr lang="en-GB" spc="-65" dirty="0">
                <a:latin typeface="Arial Black"/>
                <a:cs typeface="Arial Black"/>
              </a:rPr>
              <a:t> </a:t>
            </a:r>
            <a:r>
              <a:rPr lang="en-GB" spc="-45" dirty="0">
                <a:latin typeface="Arial Black"/>
                <a:cs typeface="Arial Black"/>
              </a:rPr>
              <a:t>it</a:t>
            </a:r>
            <a:r>
              <a:rPr lang="en-GB" spc="-65" dirty="0">
                <a:latin typeface="Arial Black"/>
                <a:cs typeface="Arial Black"/>
              </a:rPr>
              <a:t> </a:t>
            </a:r>
            <a:r>
              <a:rPr lang="en-GB" spc="-20" dirty="0">
                <a:latin typeface="Arial Black"/>
                <a:cs typeface="Arial Black"/>
              </a:rPr>
              <a:t>and</a:t>
            </a:r>
            <a:r>
              <a:rPr lang="en-GB" spc="-65" dirty="0">
                <a:latin typeface="Arial Black"/>
                <a:cs typeface="Arial Black"/>
              </a:rPr>
              <a:t> </a:t>
            </a:r>
            <a:r>
              <a:rPr lang="en-GB" spc="-55" dirty="0">
                <a:latin typeface="Arial Black"/>
                <a:cs typeface="Arial Black"/>
              </a:rPr>
              <a:t>draw</a:t>
            </a:r>
            <a:r>
              <a:rPr lang="en-GB" spc="-65" dirty="0">
                <a:latin typeface="Arial Black"/>
                <a:cs typeface="Arial Black"/>
              </a:rPr>
              <a:t> </a:t>
            </a:r>
            <a:r>
              <a:rPr lang="en-GB" spc="-30" dirty="0">
                <a:latin typeface="Arial Black"/>
                <a:cs typeface="Arial Black"/>
              </a:rPr>
              <a:t>the</a:t>
            </a:r>
            <a:r>
              <a:rPr lang="en-GB" spc="-65" dirty="0">
                <a:latin typeface="Arial Black"/>
                <a:cs typeface="Arial Black"/>
              </a:rPr>
              <a:t> </a:t>
            </a:r>
            <a:r>
              <a:rPr lang="en-GB" spc="-45" dirty="0">
                <a:latin typeface="Arial Black"/>
                <a:cs typeface="Arial Black"/>
              </a:rPr>
              <a:t>logic</a:t>
            </a:r>
            <a:r>
              <a:rPr lang="en-GB" spc="-65" dirty="0">
                <a:latin typeface="Arial Black"/>
                <a:cs typeface="Arial Black"/>
              </a:rPr>
              <a:t> circuits </a:t>
            </a:r>
            <a:r>
              <a:rPr lang="en-GB" spc="-35" dirty="0">
                <a:latin typeface="Arial Black"/>
                <a:cs typeface="Arial Black"/>
              </a:rPr>
              <a:t>corresponding </a:t>
            </a:r>
            <a:r>
              <a:rPr lang="en-GB" spc="-325" dirty="0">
                <a:latin typeface="Arial Black"/>
                <a:cs typeface="Arial Black"/>
              </a:rPr>
              <a:t> </a:t>
            </a:r>
            <a:r>
              <a:rPr lang="en-GB" spc="-55" dirty="0">
                <a:latin typeface="Arial Black"/>
                <a:cs typeface="Arial Black"/>
              </a:rPr>
              <a:t>t</a:t>
            </a:r>
            <a:r>
              <a:rPr lang="en-GB" spc="-35" dirty="0">
                <a:latin typeface="Arial Black"/>
                <a:cs typeface="Arial Black"/>
              </a:rPr>
              <a:t>o</a:t>
            </a:r>
            <a:r>
              <a:rPr lang="en-GB" spc="-70" dirty="0">
                <a:latin typeface="Arial Black"/>
                <a:cs typeface="Arial Black"/>
              </a:rPr>
              <a:t> </a:t>
            </a:r>
            <a:r>
              <a:rPr lang="en-GB" spc="-65" dirty="0">
                <a:latin typeface="Arial Black"/>
                <a:cs typeface="Arial Black"/>
              </a:rPr>
              <a:t>all</a:t>
            </a:r>
            <a:r>
              <a:rPr lang="en-GB" spc="-70" dirty="0">
                <a:latin typeface="Arial Black"/>
                <a:cs typeface="Arial Black"/>
              </a:rPr>
              <a:t> its </a:t>
            </a:r>
            <a:r>
              <a:rPr lang="en-GB" spc="-35" dirty="0">
                <a:latin typeface="Arial Black"/>
                <a:cs typeface="Arial Black"/>
              </a:rPr>
              <a:t>simplified</a:t>
            </a:r>
            <a:r>
              <a:rPr lang="en-GB" spc="-70" dirty="0">
                <a:latin typeface="Arial Black"/>
                <a:cs typeface="Arial Black"/>
              </a:rPr>
              <a:t> </a:t>
            </a:r>
            <a:r>
              <a:rPr lang="en-GB" spc="-50" dirty="0">
                <a:latin typeface="Arial Black"/>
                <a:cs typeface="Arial Black"/>
              </a:rPr>
              <a:t>f</a:t>
            </a:r>
            <a:r>
              <a:rPr lang="en-GB" spc="-45" dirty="0">
                <a:latin typeface="Arial Black"/>
                <a:cs typeface="Arial Black"/>
              </a:rPr>
              <a:t>o</a:t>
            </a:r>
            <a:r>
              <a:rPr lang="en-GB" spc="-40" dirty="0">
                <a:latin typeface="Arial Black"/>
                <a:cs typeface="Arial Black"/>
              </a:rPr>
              <a:t>r</a:t>
            </a:r>
            <a:r>
              <a:rPr lang="en-GB" spc="-60" dirty="0">
                <a:latin typeface="Arial Black"/>
                <a:cs typeface="Arial Black"/>
              </a:rPr>
              <a:t>ms.</a:t>
            </a:r>
            <a:endParaRPr lang="en-GB" dirty="0">
              <a:latin typeface="Arial Black"/>
              <a:cs typeface="Arial Black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746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133437-BFEB-412D-978C-59379BF57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BA8C1A-CC4F-43D8-ADF4-6B07A1E37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006" y="807641"/>
            <a:ext cx="9103611" cy="983357"/>
          </a:xfrm>
        </p:spPr>
        <p:txBody>
          <a:bodyPr wrap="square">
            <a:noAutofit/>
          </a:bodyPr>
          <a:lstStyle/>
          <a:p>
            <a:pPr algn="ctr"/>
            <a:r>
              <a:rPr lang="en-GB" sz="4000" spc="-55" dirty="0">
                <a:latin typeface="Arial Black"/>
                <a:cs typeface="Arial Black"/>
              </a:rPr>
              <a:t>Theor</a:t>
            </a:r>
            <a:r>
              <a:rPr lang="en-GB" sz="4000" spc="-70" dirty="0">
                <a:latin typeface="Arial Black"/>
                <a:cs typeface="Arial Black"/>
              </a:rPr>
              <a:t>etical</a:t>
            </a:r>
            <a:r>
              <a:rPr lang="en-GB" sz="4000" spc="-85" dirty="0">
                <a:latin typeface="Arial Black"/>
                <a:cs typeface="Arial Black"/>
              </a:rPr>
              <a:t> </a:t>
            </a:r>
            <a:r>
              <a:rPr lang="en-GB" sz="4000" spc="-60" dirty="0">
                <a:latin typeface="Arial Black"/>
                <a:cs typeface="Arial Black"/>
              </a:rPr>
              <a:t>Resu</a:t>
            </a:r>
            <a:r>
              <a:rPr lang="en-GB" sz="4000" spc="-15" dirty="0">
                <a:latin typeface="Arial Black"/>
                <a:cs typeface="Arial Black"/>
              </a:rPr>
              <a:t>l</a:t>
            </a:r>
            <a:r>
              <a:rPr lang="en-GB" sz="4000" spc="-85" dirty="0">
                <a:latin typeface="Arial Black"/>
                <a:cs typeface="Arial Black"/>
              </a:rPr>
              <a:t>ts </a:t>
            </a:r>
            <a:r>
              <a:rPr lang="en-GB" sz="4000" spc="80" dirty="0">
                <a:latin typeface="Arial Black"/>
                <a:cs typeface="Arial Black"/>
              </a:rPr>
              <a:t>-</a:t>
            </a:r>
            <a:r>
              <a:rPr lang="en-GB" sz="4000" spc="-85" dirty="0">
                <a:latin typeface="Arial Black"/>
                <a:cs typeface="Arial Black"/>
              </a:rPr>
              <a:t> </a:t>
            </a:r>
            <a:r>
              <a:rPr lang="en-GB" sz="4000" spc="-30" dirty="0">
                <a:latin typeface="Arial Black"/>
                <a:cs typeface="Arial Black"/>
              </a:rPr>
              <a:t>Simpli</a:t>
            </a:r>
            <a:r>
              <a:rPr lang="en-GB" sz="4000" spc="-15" dirty="0">
                <a:latin typeface="Arial Black"/>
                <a:cs typeface="Arial Black"/>
              </a:rPr>
              <a:t>f</a:t>
            </a:r>
            <a:r>
              <a:rPr lang="en-GB" sz="4000" spc="-5" dirty="0">
                <a:latin typeface="Arial Black"/>
                <a:cs typeface="Arial Black"/>
              </a:rPr>
              <a:t>ying</a:t>
            </a:r>
            <a:br>
              <a:rPr lang="en-GB" sz="4000" dirty="0">
                <a:latin typeface="Arial Black"/>
                <a:cs typeface="Arial Black"/>
              </a:rPr>
            </a:br>
            <a:endParaRPr lang="en-GB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8907C4-FC8B-4436-8D59-610E37361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F2DAC1FA-67FB-485E-99AD-1D35808FA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80135264-D47B-4DA1-B607-272AC7552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7E6A5C45-96C1-4BE7-BEF8-CD041B512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F9D18AC-8DBF-44B9-B251-652985A6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08" y="268792"/>
            <a:ext cx="632305" cy="1606552"/>
            <a:chOff x="10224385" y="954724"/>
            <a:chExt cx="1324087" cy="3364228"/>
          </a:xfrm>
        </p:grpSpPr>
        <p:sp>
          <p:nvSpPr>
            <p:cNvPr id="21" name="Freeform 80">
              <a:extLst>
                <a:ext uri="{FF2B5EF4-FFF2-40B4-BE49-F238E27FC236}">
                  <a16:creationId xmlns:a16="http://schemas.microsoft.com/office/drawing/2014/main" id="{4B04572D-211A-45E4-9FCC-BDF978842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03D89CFC-3412-4CF0-BCB9-14BA1B201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7">
              <a:extLst>
                <a:ext uri="{FF2B5EF4-FFF2-40B4-BE49-F238E27FC236}">
                  <a16:creationId xmlns:a16="http://schemas.microsoft.com/office/drawing/2014/main" id="{27B2BC09-FADA-48B1-ABBF-D28310E5A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D277D65C-DA10-481D-B5A1-7DB78CF63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589984"/>
            <a:ext cx="12180637" cy="4268018"/>
          </a:xfrm>
          <a:custGeom>
            <a:avLst/>
            <a:gdLst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2474433 w 12180637"/>
              <a:gd name="connsiteY9" fmla="*/ 136660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5089365 w 12180637"/>
              <a:gd name="connsiteY11" fmla="*/ 38184 h 4483555"/>
              <a:gd name="connsiteX12" fmla="*/ 9245089 w 12180637"/>
              <a:gd name="connsiteY12" fmla="*/ 0 h 4483555"/>
              <a:gd name="connsiteX0" fmla="*/ 9245089 w 12180637"/>
              <a:gd name="connsiteY0" fmla="*/ 8084 h 4491639"/>
              <a:gd name="connsiteX1" fmla="*/ 10751325 w 12180637"/>
              <a:gd name="connsiteY1" fmla="*/ 86706 h 4491639"/>
              <a:gd name="connsiteX2" fmla="*/ 11353161 w 12180637"/>
              <a:gd name="connsiteY2" fmla="*/ 74558 h 4491639"/>
              <a:gd name="connsiteX3" fmla="*/ 12085768 w 12180637"/>
              <a:gd name="connsiteY3" fmla="*/ 59771 h 4491639"/>
              <a:gd name="connsiteX4" fmla="*/ 12180637 w 12180637"/>
              <a:gd name="connsiteY4" fmla="*/ 57856 h 4491639"/>
              <a:gd name="connsiteX5" fmla="*/ 12180637 w 12180637"/>
              <a:gd name="connsiteY5" fmla="*/ 4491639 h 4491639"/>
              <a:gd name="connsiteX6" fmla="*/ 0 w 12180637"/>
              <a:gd name="connsiteY6" fmla="*/ 4491639 h 4491639"/>
              <a:gd name="connsiteX7" fmla="*/ 0 w 12180637"/>
              <a:gd name="connsiteY7" fmla="*/ 118025 h 4491639"/>
              <a:gd name="connsiteX8" fmla="*/ 60108 w 12180637"/>
              <a:gd name="connsiteY8" fmla="*/ 120439 h 4491639"/>
              <a:gd name="connsiteX9" fmla="*/ 1944662 w 12180637"/>
              <a:gd name="connsiteY9" fmla="*/ 106907 h 4491639"/>
              <a:gd name="connsiteX10" fmla="*/ 3226727 w 12180637"/>
              <a:gd name="connsiteY10" fmla="*/ 129559 h 4491639"/>
              <a:gd name="connsiteX11" fmla="*/ 5089365 w 12180637"/>
              <a:gd name="connsiteY11" fmla="*/ 46268 h 4491639"/>
              <a:gd name="connsiteX12" fmla="*/ 9245089 w 12180637"/>
              <a:gd name="connsiteY12" fmla="*/ 8084 h 4491639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1353161 w 12180637"/>
              <a:gd name="connsiteY2" fmla="*/ 35855 h 4452936"/>
              <a:gd name="connsiteX3" fmla="*/ 12085768 w 12180637"/>
              <a:gd name="connsiteY3" fmla="*/ 21068 h 4452936"/>
              <a:gd name="connsiteX4" fmla="*/ 12180637 w 12180637"/>
              <a:gd name="connsiteY4" fmla="*/ 19153 h 4452936"/>
              <a:gd name="connsiteX5" fmla="*/ 12180637 w 12180637"/>
              <a:gd name="connsiteY5" fmla="*/ 4452936 h 4452936"/>
              <a:gd name="connsiteX6" fmla="*/ 0 w 12180637"/>
              <a:gd name="connsiteY6" fmla="*/ 4452936 h 4452936"/>
              <a:gd name="connsiteX7" fmla="*/ 0 w 12180637"/>
              <a:gd name="connsiteY7" fmla="*/ 79322 h 4452936"/>
              <a:gd name="connsiteX8" fmla="*/ 60108 w 12180637"/>
              <a:gd name="connsiteY8" fmla="*/ 81736 h 4452936"/>
              <a:gd name="connsiteX9" fmla="*/ 1944662 w 12180637"/>
              <a:gd name="connsiteY9" fmla="*/ 68204 h 4452936"/>
              <a:gd name="connsiteX10" fmla="*/ 3226727 w 12180637"/>
              <a:gd name="connsiteY10" fmla="*/ 90856 h 4452936"/>
              <a:gd name="connsiteX11" fmla="*/ 5089365 w 12180637"/>
              <a:gd name="connsiteY11" fmla="*/ 7565 h 4452936"/>
              <a:gd name="connsiteX12" fmla="*/ 9027375 w 12180637"/>
              <a:gd name="connsiteY12" fmla="*/ 37489 h 4452936"/>
              <a:gd name="connsiteX0" fmla="*/ 9027375 w 12180637"/>
              <a:gd name="connsiteY0" fmla="*/ 67310 h 4482757"/>
              <a:gd name="connsiteX1" fmla="*/ 10751325 w 12180637"/>
              <a:gd name="connsiteY1" fmla="*/ 77824 h 4482757"/>
              <a:gd name="connsiteX2" fmla="*/ 11353161 w 12180637"/>
              <a:gd name="connsiteY2" fmla="*/ 65676 h 4482757"/>
              <a:gd name="connsiteX3" fmla="*/ 11360054 w 12180637"/>
              <a:gd name="connsiteY3" fmla="*/ 1004384 h 4482757"/>
              <a:gd name="connsiteX4" fmla="*/ 12180637 w 12180637"/>
              <a:gd name="connsiteY4" fmla="*/ 48974 h 4482757"/>
              <a:gd name="connsiteX5" fmla="*/ 12180637 w 12180637"/>
              <a:gd name="connsiteY5" fmla="*/ 4482757 h 4482757"/>
              <a:gd name="connsiteX6" fmla="*/ 0 w 12180637"/>
              <a:gd name="connsiteY6" fmla="*/ 4482757 h 4482757"/>
              <a:gd name="connsiteX7" fmla="*/ 0 w 12180637"/>
              <a:gd name="connsiteY7" fmla="*/ 109143 h 4482757"/>
              <a:gd name="connsiteX8" fmla="*/ 60108 w 12180637"/>
              <a:gd name="connsiteY8" fmla="*/ 111557 h 4482757"/>
              <a:gd name="connsiteX9" fmla="*/ 1944662 w 12180637"/>
              <a:gd name="connsiteY9" fmla="*/ 98025 h 4482757"/>
              <a:gd name="connsiteX10" fmla="*/ 3226727 w 12180637"/>
              <a:gd name="connsiteY10" fmla="*/ 120677 h 4482757"/>
              <a:gd name="connsiteX11" fmla="*/ 5089365 w 12180637"/>
              <a:gd name="connsiteY11" fmla="*/ 37386 h 4482757"/>
              <a:gd name="connsiteX12" fmla="*/ 9027375 w 12180637"/>
              <a:gd name="connsiteY12" fmla="*/ 67310 h 4482757"/>
              <a:gd name="connsiteX0" fmla="*/ 9027375 w 12180637"/>
              <a:gd name="connsiteY0" fmla="*/ 342299 h 4757746"/>
              <a:gd name="connsiteX1" fmla="*/ 10751325 w 12180637"/>
              <a:gd name="connsiteY1" fmla="*/ 352813 h 4757746"/>
              <a:gd name="connsiteX2" fmla="*/ 11353161 w 12180637"/>
              <a:gd name="connsiteY2" fmla="*/ 340665 h 4757746"/>
              <a:gd name="connsiteX3" fmla="*/ 12180637 w 12180637"/>
              <a:gd name="connsiteY3" fmla="*/ 323963 h 4757746"/>
              <a:gd name="connsiteX4" fmla="*/ 12180637 w 12180637"/>
              <a:gd name="connsiteY4" fmla="*/ 4757746 h 4757746"/>
              <a:gd name="connsiteX5" fmla="*/ 0 w 12180637"/>
              <a:gd name="connsiteY5" fmla="*/ 4757746 h 4757746"/>
              <a:gd name="connsiteX6" fmla="*/ 0 w 12180637"/>
              <a:gd name="connsiteY6" fmla="*/ 384132 h 4757746"/>
              <a:gd name="connsiteX7" fmla="*/ 60108 w 12180637"/>
              <a:gd name="connsiteY7" fmla="*/ 386546 h 4757746"/>
              <a:gd name="connsiteX8" fmla="*/ 1944662 w 12180637"/>
              <a:gd name="connsiteY8" fmla="*/ 373014 h 4757746"/>
              <a:gd name="connsiteX9" fmla="*/ 3226727 w 12180637"/>
              <a:gd name="connsiteY9" fmla="*/ 395666 h 4757746"/>
              <a:gd name="connsiteX10" fmla="*/ 5089365 w 12180637"/>
              <a:gd name="connsiteY10" fmla="*/ 312375 h 4757746"/>
              <a:gd name="connsiteX11" fmla="*/ 9027375 w 12180637"/>
              <a:gd name="connsiteY11" fmla="*/ 342299 h 4757746"/>
              <a:gd name="connsiteX0" fmla="*/ 9027375 w 12180637"/>
              <a:gd name="connsiteY0" fmla="*/ 337966 h 4753413"/>
              <a:gd name="connsiteX1" fmla="*/ 10751325 w 12180637"/>
              <a:gd name="connsiteY1" fmla="*/ 348480 h 4753413"/>
              <a:gd name="connsiteX2" fmla="*/ 12180637 w 12180637"/>
              <a:gd name="connsiteY2" fmla="*/ 319630 h 4753413"/>
              <a:gd name="connsiteX3" fmla="*/ 12180637 w 12180637"/>
              <a:gd name="connsiteY3" fmla="*/ 4753413 h 4753413"/>
              <a:gd name="connsiteX4" fmla="*/ 0 w 12180637"/>
              <a:gd name="connsiteY4" fmla="*/ 4753413 h 4753413"/>
              <a:gd name="connsiteX5" fmla="*/ 0 w 12180637"/>
              <a:gd name="connsiteY5" fmla="*/ 379799 h 4753413"/>
              <a:gd name="connsiteX6" fmla="*/ 60108 w 12180637"/>
              <a:gd name="connsiteY6" fmla="*/ 382213 h 4753413"/>
              <a:gd name="connsiteX7" fmla="*/ 1944662 w 12180637"/>
              <a:gd name="connsiteY7" fmla="*/ 368681 h 4753413"/>
              <a:gd name="connsiteX8" fmla="*/ 3226727 w 12180637"/>
              <a:gd name="connsiteY8" fmla="*/ 391333 h 4753413"/>
              <a:gd name="connsiteX9" fmla="*/ 5089365 w 12180637"/>
              <a:gd name="connsiteY9" fmla="*/ 308042 h 4753413"/>
              <a:gd name="connsiteX10" fmla="*/ 9027375 w 12180637"/>
              <a:gd name="connsiteY10" fmla="*/ 337966 h 4753413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2180637 w 12180637"/>
              <a:gd name="connsiteY2" fmla="*/ 19153 h 4452936"/>
              <a:gd name="connsiteX3" fmla="*/ 12180637 w 12180637"/>
              <a:gd name="connsiteY3" fmla="*/ 4452936 h 4452936"/>
              <a:gd name="connsiteX4" fmla="*/ 0 w 12180637"/>
              <a:gd name="connsiteY4" fmla="*/ 4452936 h 4452936"/>
              <a:gd name="connsiteX5" fmla="*/ 0 w 12180637"/>
              <a:gd name="connsiteY5" fmla="*/ 79322 h 4452936"/>
              <a:gd name="connsiteX6" fmla="*/ 60108 w 12180637"/>
              <a:gd name="connsiteY6" fmla="*/ 81736 h 4452936"/>
              <a:gd name="connsiteX7" fmla="*/ 1944662 w 12180637"/>
              <a:gd name="connsiteY7" fmla="*/ 68204 h 4452936"/>
              <a:gd name="connsiteX8" fmla="*/ 3226727 w 12180637"/>
              <a:gd name="connsiteY8" fmla="*/ 90856 h 4452936"/>
              <a:gd name="connsiteX9" fmla="*/ 5089365 w 12180637"/>
              <a:gd name="connsiteY9" fmla="*/ 7565 h 4452936"/>
              <a:gd name="connsiteX10" fmla="*/ 9027375 w 12180637"/>
              <a:gd name="connsiteY10" fmla="*/ 37489 h 4452936"/>
              <a:gd name="connsiteX0" fmla="*/ 9027375 w 12180637"/>
              <a:gd name="connsiteY0" fmla="*/ 35052 h 4450499"/>
              <a:gd name="connsiteX1" fmla="*/ 10540868 w 12180637"/>
              <a:gd name="connsiteY1" fmla="*/ 30432 h 4450499"/>
              <a:gd name="connsiteX2" fmla="*/ 12180637 w 12180637"/>
              <a:gd name="connsiteY2" fmla="*/ 16716 h 4450499"/>
              <a:gd name="connsiteX3" fmla="*/ 12180637 w 12180637"/>
              <a:gd name="connsiteY3" fmla="*/ 4450499 h 4450499"/>
              <a:gd name="connsiteX4" fmla="*/ 0 w 12180637"/>
              <a:gd name="connsiteY4" fmla="*/ 4450499 h 4450499"/>
              <a:gd name="connsiteX5" fmla="*/ 0 w 12180637"/>
              <a:gd name="connsiteY5" fmla="*/ 76885 h 4450499"/>
              <a:gd name="connsiteX6" fmla="*/ 60108 w 12180637"/>
              <a:gd name="connsiteY6" fmla="*/ 79299 h 4450499"/>
              <a:gd name="connsiteX7" fmla="*/ 1944662 w 12180637"/>
              <a:gd name="connsiteY7" fmla="*/ 65767 h 4450499"/>
              <a:gd name="connsiteX8" fmla="*/ 3226727 w 12180637"/>
              <a:gd name="connsiteY8" fmla="*/ 88419 h 4450499"/>
              <a:gd name="connsiteX9" fmla="*/ 5089365 w 12180637"/>
              <a:gd name="connsiteY9" fmla="*/ 5128 h 4450499"/>
              <a:gd name="connsiteX10" fmla="*/ 9027375 w 12180637"/>
              <a:gd name="connsiteY10" fmla="*/ 35052 h 4450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0637" h="4450499">
                <a:moveTo>
                  <a:pt x="9027375" y="35052"/>
                </a:moveTo>
                <a:lnTo>
                  <a:pt x="10540868" y="30432"/>
                </a:lnTo>
                <a:cubicBezTo>
                  <a:pt x="11066412" y="27376"/>
                  <a:pt x="11405389" y="-13668"/>
                  <a:pt x="12180637" y="16716"/>
                </a:cubicBezTo>
                <a:lnTo>
                  <a:pt x="12180637" y="4450499"/>
                </a:lnTo>
                <a:lnTo>
                  <a:pt x="0" y="4450499"/>
                </a:lnTo>
                <a:lnTo>
                  <a:pt x="0" y="76885"/>
                </a:lnTo>
                <a:lnTo>
                  <a:pt x="60108" y="79299"/>
                </a:lnTo>
                <a:lnTo>
                  <a:pt x="1944662" y="65767"/>
                </a:lnTo>
                <a:cubicBezTo>
                  <a:pt x="2472432" y="67287"/>
                  <a:pt x="2975962" y="93481"/>
                  <a:pt x="3226727" y="88419"/>
                </a:cubicBezTo>
                <a:lnTo>
                  <a:pt x="5089365" y="5128"/>
                </a:lnTo>
                <a:cubicBezTo>
                  <a:pt x="6092425" y="-15118"/>
                  <a:pt x="8118791" y="30835"/>
                  <a:pt x="9027375" y="35052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55918EB3-DC17-443B-8323-224BCACD3B7B}"/>
              </a:ext>
            </a:extLst>
          </p:cNvPr>
          <p:cNvGrpSpPr/>
          <p:nvPr/>
        </p:nvGrpSpPr>
        <p:grpSpPr>
          <a:xfrm>
            <a:off x="1680006" y="2090437"/>
            <a:ext cx="8917756" cy="4767563"/>
            <a:chOff x="0" y="448012"/>
            <a:chExt cx="4608195" cy="2916034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794AB773-0B13-4E37-AE6E-555C66DFA5C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4" y="448012"/>
              <a:ext cx="4602606" cy="2916034"/>
            </a:xfrm>
            <a:prstGeom prst="rect">
              <a:avLst/>
            </a:prstGeom>
          </p:spPr>
        </p:pic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D697721C-1264-4165-8277-05D145F37568}"/>
                </a:ext>
              </a:extLst>
            </p:cNvPr>
            <p:cNvSpPr/>
            <p:nvPr/>
          </p:nvSpPr>
          <p:spPr>
            <a:xfrm>
              <a:off x="0" y="3297378"/>
              <a:ext cx="4608195" cy="18415"/>
            </a:xfrm>
            <a:custGeom>
              <a:avLst/>
              <a:gdLst/>
              <a:ahLst/>
              <a:cxnLst/>
              <a:rect l="l" t="t" r="r" b="b"/>
              <a:pathLst>
                <a:path w="4608195" h="18414">
                  <a:moveTo>
                    <a:pt x="0" y="18001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18001"/>
                  </a:lnTo>
                  <a:lnTo>
                    <a:pt x="0" y="18001"/>
                  </a:lnTo>
                  <a:close/>
                </a:path>
              </a:pathLst>
            </a:custGeom>
            <a:solidFill>
              <a:srgbClr val="2A46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344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66C96C0-C503-4689-9188-1B79F55F3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D18A0C-7ADA-44CF-B647-A45F7A94C7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9" b="5898"/>
          <a:stretch/>
        </p:blipFill>
        <p:spPr>
          <a:xfrm>
            <a:off x="1498862" y="1814395"/>
            <a:ext cx="8948820" cy="5033713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390D9D2-CD1B-45D5-8B3B-6FF07D60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"/>
            <a:ext cx="12191997" cy="2636837"/>
          </a:xfrm>
          <a:prstGeom prst="rect">
            <a:avLst/>
          </a:prstGeom>
          <a:gradFill flip="none" rotWithShape="1"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749D0-D7C6-4636-8E0B-66475CA8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562350"/>
            <a:ext cx="9492866" cy="576000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8000" spc="-100" dirty="0"/>
              <a:t>Theoretical Results - Circuits</a:t>
            </a:r>
            <a:br>
              <a:rPr lang="en-US" sz="8000" spc="-100" dirty="0"/>
            </a:br>
            <a:endParaRPr lang="en-US" sz="8000" spc="-1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37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9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42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3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029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6" name="Rectangle 169">
            <a:extLst>
              <a:ext uri="{FF2B5EF4-FFF2-40B4-BE49-F238E27FC236}">
                <a16:creationId xmlns:a16="http://schemas.microsoft.com/office/drawing/2014/main" id="{2A3E2477-CB24-4FE6-B9C0-F9800FF83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1">
            <a:extLst>
              <a:ext uri="{FF2B5EF4-FFF2-40B4-BE49-F238E27FC236}">
                <a16:creationId xmlns:a16="http://schemas.microsoft.com/office/drawing/2014/main" id="{B965638C-2268-4A1B-96C3-95E79EF44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50591-5F41-4425-B94C-6950AF304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GB" sz="3200" spc="-50"/>
              <a:t>F</a:t>
            </a:r>
            <a:r>
              <a:rPr lang="en-GB" sz="3200" spc="-15"/>
              <a:t>un</a:t>
            </a:r>
            <a:r>
              <a:rPr lang="en-GB" sz="3200" spc="-5"/>
              <a:t>c</a:t>
            </a:r>
            <a:r>
              <a:rPr lang="en-GB" sz="3200" spc="-20"/>
              <a:t>tion</a:t>
            </a:r>
            <a:r>
              <a:rPr lang="en-GB" sz="3200" spc="-85"/>
              <a:t> </a:t>
            </a:r>
            <a:r>
              <a:rPr lang="en-GB" sz="3200" spc="-20"/>
              <a:t>Definition</a:t>
            </a:r>
            <a:endParaRPr lang="en-GB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992E1-FB83-4C15-B1CC-D2B7BBF4A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pc="-90" dirty="0">
                <a:latin typeface="Arial Black"/>
                <a:cs typeface="Arial Black"/>
              </a:rPr>
              <a:t>L</a:t>
            </a:r>
            <a:r>
              <a:rPr lang="en-GB" spc="-45" dirty="0">
                <a:latin typeface="Arial Black"/>
                <a:cs typeface="Arial Black"/>
              </a:rPr>
              <a:t>et</a:t>
            </a:r>
            <a:r>
              <a:rPr lang="en-GB" spc="105" dirty="0">
                <a:latin typeface="Arial Black"/>
                <a:cs typeface="Arial Black"/>
              </a:rPr>
              <a:t> </a:t>
            </a:r>
            <a:r>
              <a:rPr lang="en-GB" i="1" spc="-5" dirty="0">
                <a:latin typeface="Times New Roman"/>
                <a:cs typeface="Times New Roman"/>
              </a:rPr>
              <a:t>/</a:t>
            </a:r>
            <a:r>
              <a:rPr lang="en-GB" i="1" dirty="0">
                <a:latin typeface="Times New Roman"/>
                <a:cs typeface="Times New Roman"/>
              </a:rPr>
              <a:t> </a:t>
            </a:r>
            <a:r>
              <a:rPr lang="en-GB" i="1" spc="-50" dirty="0">
                <a:latin typeface="Times New Roman"/>
                <a:cs typeface="Times New Roman"/>
              </a:rPr>
              <a:t> </a:t>
            </a:r>
            <a:r>
              <a:rPr lang="en-GB" spc="5" dirty="0">
                <a:latin typeface="Calibri"/>
                <a:cs typeface="Calibri"/>
              </a:rPr>
              <a:t>:</a:t>
            </a:r>
            <a:r>
              <a:rPr lang="en-GB" spc="100" dirty="0">
                <a:latin typeface="Calibri"/>
                <a:cs typeface="Calibri"/>
              </a:rPr>
              <a:t> </a:t>
            </a:r>
            <a:r>
              <a:rPr lang="en-GB" spc="80" dirty="0">
                <a:latin typeface="Lucida Sans Unicode"/>
                <a:cs typeface="Lucida Sans Unicode"/>
              </a:rPr>
              <a:t>(</a:t>
            </a:r>
            <a:r>
              <a:rPr lang="en-GB" i="1" spc="5" dirty="0">
                <a:latin typeface="Times New Roman"/>
                <a:cs typeface="Times New Roman"/>
              </a:rPr>
              <a:t>B</a:t>
            </a:r>
            <a:r>
              <a:rPr lang="en-GB" spc="75" baseline="-11904" dirty="0">
                <a:latin typeface="Kepler Std Ext Subh"/>
                <a:cs typeface="Kepler Std Ext Subh"/>
              </a:rPr>
              <a:t>2</a:t>
            </a:r>
            <a:r>
              <a:rPr lang="en-GB" spc="50" dirty="0">
                <a:latin typeface="Lucida Sans Unicode"/>
                <a:cs typeface="Lucida Sans Unicode"/>
              </a:rPr>
              <a:t>)</a:t>
            </a:r>
            <a:r>
              <a:rPr lang="en-GB" baseline="27777" dirty="0">
                <a:latin typeface="Kepler Std Ext Subh"/>
                <a:cs typeface="Kepler Std Ext Subh"/>
              </a:rPr>
              <a:t>4 </a:t>
            </a:r>
            <a:r>
              <a:rPr lang="en-GB" spc="44" baseline="27777" dirty="0">
                <a:latin typeface="Kepler Std Ext Subh"/>
                <a:cs typeface="Kepler Std Ext Subh"/>
              </a:rPr>
              <a:t> </a:t>
            </a:r>
            <a:r>
              <a:rPr lang="en-GB" spc="80" dirty="0">
                <a:latin typeface="Lucida Sans Unicode"/>
                <a:cs typeface="Lucida Sans Unicode"/>
              </a:rPr>
              <a:t>→</a:t>
            </a:r>
            <a:r>
              <a:rPr lang="en-GB" spc="-5" dirty="0">
                <a:latin typeface="Lucida Sans Unicode"/>
                <a:cs typeface="Lucida Sans Unicode"/>
              </a:rPr>
              <a:t> </a:t>
            </a:r>
            <a:r>
              <a:rPr lang="en-GB" i="1" spc="5" dirty="0">
                <a:latin typeface="Times New Roman"/>
                <a:cs typeface="Times New Roman"/>
              </a:rPr>
              <a:t>B</a:t>
            </a:r>
            <a:r>
              <a:rPr lang="en-GB" baseline="-11904" dirty="0">
                <a:latin typeface="Kepler Std Ext Subh"/>
                <a:cs typeface="Kepler Std Ext Subh"/>
              </a:rPr>
              <a:t>2 </a:t>
            </a:r>
            <a:r>
              <a:rPr lang="en-GB" spc="30" baseline="-11904" dirty="0">
                <a:latin typeface="Kepler Std Ext Subh"/>
                <a:cs typeface="Kepler Std Ext Subh"/>
              </a:rPr>
              <a:t> </a:t>
            </a:r>
            <a:r>
              <a:rPr lang="en-GB" spc="-25" dirty="0">
                <a:latin typeface="Arial Black"/>
                <a:cs typeface="Arial Black"/>
              </a:rPr>
              <a:t>be</a:t>
            </a:r>
            <a:r>
              <a:rPr lang="en-GB" spc="-70" dirty="0">
                <a:latin typeface="Arial Black"/>
                <a:cs typeface="Arial Black"/>
              </a:rPr>
              <a:t> </a:t>
            </a:r>
            <a:r>
              <a:rPr lang="en-GB" spc="-25" dirty="0">
                <a:latin typeface="Arial Black"/>
                <a:cs typeface="Arial Black"/>
              </a:rPr>
              <a:t>our</a:t>
            </a:r>
            <a:r>
              <a:rPr lang="en-GB" spc="-70" dirty="0">
                <a:latin typeface="Arial Black"/>
                <a:cs typeface="Arial Black"/>
              </a:rPr>
              <a:t> </a:t>
            </a:r>
            <a:r>
              <a:rPr lang="en-GB" spc="-45" dirty="0">
                <a:latin typeface="Arial Black"/>
                <a:cs typeface="Arial Black"/>
              </a:rPr>
              <a:t>Bool</a:t>
            </a:r>
            <a:r>
              <a:rPr lang="en-GB" spc="-60" dirty="0">
                <a:latin typeface="Arial Black"/>
                <a:cs typeface="Arial Black"/>
              </a:rPr>
              <a:t>e</a:t>
            </a:r>
            <a:r>
              <a:rPr lang="en-GB" spc="-30" dirty="0">
                <a:latin typeface="Arial Black"/>
                <a:cs typeface="Arial Black"/>
              </a:rPr>
              <a:t>an</a:t>
            </a:r>
            <a:r>
              <a:rPr lang="ro-RO" spc="-30" dirty="0">
                <a:latin typeface="Arial Black"/>
                <a:cs typeface="Arial Black"/>
              </a:rPr>
              <a:t> </a:t>
            </a:r>
            <a:r>
              <a:rPr lang="en-GB" spc="-30" dirty="0">
                <a:latin typeface="Arial Black"/>
                <a:cs typeface="Arial Black"/>
              </a:rPr>
              <a:t>func</a:t>
            </a:r>
            <a:r>
              <a:rPr lang="en-GB" spc="-45" dirty="0">
                <a:latin typeface="Arial Black"/>
                <a:cs typeface="Arial Black"/>
              </a:rPr>
              <a:t>tion,</a:t>
            </a:r>
            <a:r>
              <a:rPr lang="en-GB" spc="-70" dirty="0">
                <a:latin typeface="Arial Black"/>
                <a:cs typeface="Arial Black"/>
              </a:rPr>
              <a:t> </a:t>
            </a:r>
            <a:r>
              <a:rPr lang="en-GB" spc="-25" dirty="0">
                <a:latin typeface="Arial Black"/>
                <a:cs typeface="Arial Black"/>
              </a:rPr>
              <a:t>defined</a:t>
            </a:r>
            <a:r>
              <a:rPr lang="en-GB" spc="-70" dirty="0">
                <a:latin typeface="Arial Black"/>
                <a:cs typeface="Arial Black"/>
              </a:rPr>
              <a:t> </a:t>
            </a:r>
            <a:r>
              <a:rPr lang="en-GB" spc="-5" dirty="0">
                <a:latin typeface="Arial Black"/>
                <a:cs typeface="Arial Black"/>
              </a:rPr>
              <a:t>b</a:t>
            </a:r>
            <a:r>
              <a:rPr lang="en-GB" spc="-55" dirty="0">
                <a:latin typeface="Arial Black"/>
                <a:cs typeface="Arial Black"/>
              </a:rPr>
              <a:t>y</a:t>
            </a:r>
            <a:r>
              <a:rPr lang="en-GB" spc="-70" dirty="0">
                <a:latin typeface="Arial Black"/>
                <a:cs typeface="Arial Black"/>
              </a:rPr>
              <a:t> </a:t>
            </a:r>
            <a:r>
              <a:rPr lang="en-GB" spc="-30" dirty="0">
                <a:latin typeface="Arial Black"/>
                <a:cs typeface="Arial Black"/>
              </a:rPr>
              <a:t>the</a:t>
            </a:r>
            <a:r>
              <a:rPr lang="en-GB" spc="-70" dirty="0">
                <a:latin typeface="Arial Black"/>
                <a:cs typeface="Arial Black"/>
              </a:rPr>
              <a:t> </a:t>
            </a:r>
            <a:r>
              <a:rPr lang="en-GB" spc="-45" dirty="0">
                <a:latin typeface="Arial Black"/>
                <a:cs typeface="Arial Black"/>
              </a:rPr>
              <a:t>table</a:t>
            </a:r>
            <a:r>
              <a:rPr lang="ro-RO" spc="-45" dirty="0">
                <a:latin typeface="Arial Black"/>
                <a:cs typeface="Arial Black"/>
              </a:rPr>
              <a:t> on the right.</a:t>
            </a:r>
            <a:endParaRPr lang="en-GB" dirty="0">
              <a:latin typeface="Arial Black"/>
              <a:cs typeface="Arial Black"/>
            </a:endParaRPr>
          </a:p>
          <a:p>
            <a:pPr marL="0" indent="0">
              <a:buNone/>
            </a:pPr>
            <a:endParaRPr lang="en-GB" dirty="0">
              <a:latin typeface="Arial Black"/>
              <a:cs typeface="Arial Black"/>
            </a:endParaRPr>
          </a:p>
          <a:p>
            <a:pPr marL="0" indent="0">
              <a:buNone/>
            </a:pPr>
            <a:endParaRPr lang="en-GB" dirty="0"/>
          </a:p>
        </p:txBody>
      </p:sp>
      <p:sp useBgFill="1">
        <p:nvSpPr>
          <p:cNvPr id="178" name="Freeform: Shape 173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867335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aphicFrame>
        <p:nvGraphicFramePr>
          <p:cNvPr id="165" name="Table 165">
            <a:extLst>
              <a:ext uri="{FF2B5EF4-FFF2-40B4-BE49-F238E27FC236}">
                <a16:creationId xmlns:a16="http://schemas.microsoft.com/office/drawing/2014/main" id="{65D36605-5F44-4167-B20B-0114642E0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855227"/>
              </p:ext>
            </p:extLst>
          </p:nvPr>
        </p:nvGraphicFramePr>
        <p:xfrm>
          <a:off x="7269752" y="720000"/>
          <a:ext cx="4096821" cy="5409349"/>
        </p:xfrm>
        <a:graphic>
          <a:graphicData uri="http://schemas.openxmlformats.org/drawingml/2006/table">
            <a:tbl>
              <a:tblPr firstRow="1" bandRow="1">
                <a:noFill/>
                <a:tableStyleId>{21E4AEA4-8DFA-4A89-87EB-49C32662AFE0}</a:tableStyleId>
              </a:tblPr>
              <a:tblGrid>
                <a:gridCol w="818247">
                  <a:extLst>
                    <a:ext uri="{9D8B030D-6E8A-4147-A177-3AD203B41FA5}">
                      <a16:colId xmlns:a16="http://schemas.microsoft.com/office/drawing/2014/main" val="3522551411"/>
                    </a:ext>
                  </a:extLst>
                </a:gridCol>
                <a:gridCol w="822728">
                  <a:extLst>
                    <a:ext uri="{9D8B030D-6E8A-4147-A177-3AD203B41FA5}">
                      <a16:colId xmlns:a16="http://schemas.microsoft.com/office/drawing/2014/main" val="1847907908"/>
                    </a:ext>
                  </a:extLst>
                </a:gridCol>
                <a:gridCol w="818247">
                  <a:extLst>
                    <a:ext uri="{9D8B030D-6E8A-4147-A177-3AD203B41FA5}">
                      <a16:colId xmlns:a16="http://schemas.microsoft.com/office/drawing/2014/main" val="3774454694"/>
                    </a:ext>
                  </a:extLst>
                </a:gridCol>
                <a:gridCol w="819352">
                  <a:extLst>
                    <a:ext uri="{9D8B030D-6E8A-4147-A177-3AD203B41FA5}">
                      <a16:colId xmlns:a16="http://schemas.microsoft.com/office/drawing/2014/main" val="1194441196"/>
                    </a:ext>
                  </a:extLst>
                </a:gridCol>
                <a:gridCol w="818247">
                  <a:extLst>
                    <a:ext uri="{9D8B030D-6E8A-4147-A177-3AD203B41FA5}">
                      <a16:colId xmlns:a16="http://schemas.microsoft.com/office/drawing/2014/main" val="883562427"/>
                    </a:ext>
                  </a:extLst>
                </a:gridCol>
              </a:tblGrid>
              <a:tr h="318197">
                <a:tc>
                  <a:txBody>
                    <a:bodyPr/>
                    <a:lstStyle/>
                    <a:p>
                      <a:pPr algn="ctr"/>
                      <a:r>
                        <a:rPr lang="ro-RO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r>
                        <a:rPr lang="ro-RO" sz="18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GB" sz="18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r>
                        <a:rPr lang="ro-RO" sz="18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en-GB" sz="18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r>
                        <a:rPr lang="ro-RO" sz="18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en-GB" sz="18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r>
                        <a:rPr lang="ro-RO" sz="18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en-GB" sz="18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endParaRPr lang="en-GB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266020"/>
                  </a:ext>
                </a:extLst>
              </a:tr>
              <a:tr h="318197"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616751"/>
                  </a:ext>
                </a:extLst>
              </a:tr>
              <a:tr h="318197"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800080"/>
                          </a:highlight>
                        </a:rPr>
                        <a:t>1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ighlight>
                          <a:srgbClr val="800080"/>
                        </a:highlight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510363"/>
                  </a:ext>
                </a:extLst>
              </a:tr>
              <a:tr h="318197">
                <a:tc>
                  <a:txBody>
                    <a:bodyPr/>
                    <a:lstStyle/>
                    <a:p>
                      <a:pPr algn="ctr"/>
                      <a:r>
                        <a:rPr lang="ro-RO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800080"/>
                          </a:highlight>
                        </a:rPr>
                        <a:t>1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ighlight>
                          <a:srgbClr val="800080"/>
                        </a:highlight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296447"/>
                  </a:ext>
                </a:extLst>
              </a:tr>
              <a:tr h="318197"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527225"/>
                  </a:ext>
                </a:extLst>
              </a:tr>
              <a:tr h="318197"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941844"/>
                  </a:ext>
                </a:extLst>
              </a:tr>
              <a:tr h="318197"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800080"/>
                          </a:highlight>
                        </a:rPr>
                        <a:t>1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ighlight>
                          <a:srgbClr val="800080"/>
                        </a:highlight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888119"/>
                  </a:ext>
                </a:extLst>
              </a:tr>
              <a:tr h="318197"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166407"/>
                  </a:ext>
                </a:extLst>
              </a:tr>
              <a:tr h="318197"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800080"/>
                          </a:highlight>
                        </a:rPr>
                        <a:t>1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ighlight>
                          <a:srgbClr val="800080"/>
                        </a:highlight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630531"/>
                  </a:ext>
                </a:extLst>
              </a:tr>
              <a:tr h="318197"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795690"/>
                  </a:ext>
                </a:extLst>
              </a:tr>
              <a:tr h="318197"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800080"/>
                          </a:highlight>
                        </a:rPr>
                        <a:t>1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ighlight>
                          <a:srgbClr val="800080"/>
                        </a:highlight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68479"/>
                  </a:ext>
                </a:extLst>
              </a:tr>
              <a:tr h="318197"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800080"/>
                          </a:highlight>
                        </a:rPr>
                        <a:t>1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ighlight>
                          <a:srgbClr val="800080"/>
                        </a:highlight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303847"/>
                  </a:ext>
                </a:extLst>
              </a:tr>
              <a:tr h="318197"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103956"/>
                  </a:ext>
                </a:extLst>
              </a:tr>
              <a:tr h="318197"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19363"/>
                  </a:ext>
                </a:extLst>
              </a:tr>
              <a:tr h="318197"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041227"/>
                  </a:ext>
                </a:extLst>
              </a:tr>
              <a:tr h="318197"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42838"/>
                  </a:ext>
                </a:extLst>
              </a:tr>
              <a:tr h="318197"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800080"/>
                          </a:highlight>
                        </a:rPr>
                        <a:t>1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ighlight>
                          <a:srgbClr val="800080"/>
                        </a:highlight>
                      </a:endParaRPr>
                    </a:p>
                  </a:txBody>
                  <a:tcPr marL="129876" marR="45195" marT="64938" marB="6493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027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17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77FA-9B85-46B2-8B2F-99009D666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spc="-30" dirty="0"/>
              <a:t>Disjun</a:t>
            </a:r>
            <a:r>
              <a:rPr lang="en-GB" sz="4400" spc="-25" dirty="0"/>
              <a:t>c</a:t>
            </a:r>
            <a:r>
              <a:rPr lang="en-GB" sz="4400" spc="-45" dirty="0"/>
              <a:t>ti</a:t>
            </a:r>
            <a:r>
              <a:rPr lang="en-GB" sz="4400" spc="-90" dirty="0"/>
              <a:t>v</a:t>
            </a:r>
            <a:r>
              <a:rPr lang="en-GB" sz="4400" spc="-60" dirty="0"/>
              <a:t>e</a:t>
            </a:r>
            <a:r>
              <a:rPr lang="en-GB" sz="4400" spc="-85" dirty="0"/>
              <a:t> </a:t>
            </a:r>
            <a:r>
              <a:rPr lang="en-GB" sz="4400" spc="-65" dirty="0"/>
              <a:t>C</a:t>
            </a:r>
            <a:r>
              <a:rPr lang="en-GB" sz="4400" spc="-45" dirty="0"/>
              <a:t>anonical</a:t>
            </a:r>
            <a:r>
              <a:rPr lang="en-GB" sz="4400" spc="-85" dirty="0"/>
              <a:t> </a:t>
            </a:r>
            <a:r>
              <a:rPr lang="en-GB" sz="4400" spc="-50" dirty="0"/>
              <a:t>F</a:t>
            </a:r>
            <a:r>
              <a:rPr lang="en-GB" sz="4400" spc="-35" dirty="0"/>
              <a:t>or</a:t>
            </a:r>
            <a:r>
              <a:rPr lang="en-GB" sz="4400" spc="114" dirty="0"/>
              <a:t>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CBC82-3363-4112-8F04-43DD30A0C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We search in the table for rows where the output value is 1,  as those rows give us the support set of / :</a:t>
            </a:r>
          </a:p>
          <a:p>
            <a:pPr marL="0" indent="0" algn="ctr">
              <a:buNone/>
            </a:pPr>
            <a:r>
              <a:rPr lang="en-GB" dirty="0"/>
              <a:t>S f   ={(0, 0, 0, 1), (0, 0, 1, 0), (0, 1, 0, 1), (0, 1, 1, 1),</a:t>
            </a:r>
          </a:p>
          <a:p>
            <a:pPr marL="0" indent="0" algn="ctr">
              <a:buNone/>
            </a:pPr>
            <a:r>
              <a:rPr lang="en-GB" dirty="0"/>
              <a:t>(1, 0, 0, 1), (1, 0, 1, 0), (1, 1, 1, 1)}</a:t>
            </a:r>
          </a:p>
          <a:p>
            <a:pPr marL="0" indent="0">
              <a:buNone/>
            </a:pPr>
            <a:r>
              <a:rPr lang="en-GB" dirty="0"/>
              <a:t>and the disjunctive canonical form:</a:t>
            </a:r>
          </a:p>
          <a:p>
            <a:pPr marL="0" indent="0" algn="ctr">
              <a:buNone/>
            </a:pPr>
            <a:r>
              <a:rPr lang="en-GB" dirty="0"/>
              <a:t>/ (X</a:t>
            </a:r>
            <a:r>
              <a:rPr lang="en-GB" baseline="-25000" dirty="0"/>
              <a:t>1</a:t>
            </a:r>
            <a:r>
              <a:rPr lang="en-GB" dirty="0"/>
              <a:t>, X</a:t>
            </a:r>
            <a:r>
              <a:rPr lang="en-GB" baseline="-25000" dirty="0"/>
              <a:t>2</a:t>
            </a:r>
            <a:r>
              <a:rPr lang="en-GB" dirty="0"/>
              <a:t>, X</a:t>
            </a:r>
            <a:r>
              <a:rPr lang="en-GB" baseline="-25000" dirty="0"/>
              <a:t>3</a:t>
            </a:r>
            <a:r>
              <a:rPr lang="en-GB" dirty="0"/>
              <a:t>, X</a:t>
            </a:r>
            <a:r>
              <a:rPr lang="en-GB" baseline="-25000" dirty="0"/>
              <a:t>4</a:t>
            </a:r>
            <a:r>
              <a:rPr lang="en-GB" dirty="0"/>
              <a:t>) = </a:t>
            </a:r>
            <a:r>
              <a:rPr lang="en-GB" dirty="0">
                <a:solidFill>
                  <a:srgbClr val="A6AEB4"/>
                </a:solidFill>
              </a:rPr>
              <a:t>X</a:t>
            </a:r>
            <a:r>
              <a:rPr lang="en-GB" baseline="-25000" dirty="0">
                <a:solidFill>
                  <a:srgbClr val="A6AEB4"/>
                </a:solidFill>
              </a:rPr>
              <a:t>1</a:t>
            </a:r>
            <a:r>
              <a:rPr lang="en-GB" dirty="0">
                <a:solidFill>
                  <a:srgbClr val="A6AEB4"/>
                </a:solidFill>
              </a:rPr>
              <a:t>X</a:t>
            </a:r>
            <a:r>
              <a:rPr lang="en-GB" baseline="-25000" dirty="0">
                <a:solidFill>
                  <a:srgbClr val="A6AEB4"/>
                </a:solidFill>
              </a:rPr>
              <a:t>2</a:t>
            </a:r>
            <a:r>
              <a:rPr lang="en-GB" dirty="0">
                <a:solidFill>
                  <a:srgbClr val="A6AEB4"/>
                </a:solidFill>
              </a:rPr>
              <a:t>X</a:t>
            </a:r>
            <a:r>
              <a:rPr lang="en-GB" baseline="-25000" dirty="0">
                <a:solidFill>
                  <a:srgbClr val="A6AEB4"/>
                </a:solidFill>
              </a:rPr>
              <a:t>3</a:t>
            </a:r>
            <a:r>
              <a:rPr lang="en-GB" dirty="0">
                <a:solidFill>
                  <a:srgbClr val="A6AEB4"/>
                </a:solidFill>
              </a:rPr>
              <a:t>X</a:t>
            </a:r>
            <a:r>
              <a:rPr lang="en-GB" baseline="-25000" dirty="0">
                <a:solidFill>
                  <a:srgbClr val="A6AEB4"/>
                </a:solidFill>
              </a:rPr>
              <a:t>4</a:t>
            </a:r>
            <a:r>
              <a:rPr lang="en-GB" dirty="0"/>
              <a:t>  ∨ X</a:t>
            </a:r>
            <a:r>
              <a:rPr lang="en-GB" baseline="-25000" dirty="0"/>
              <a:t>1</a:t>
            </a:r>
            <a:r>
              <a:rPr lang="en-GB" dirty="0"/>
              <a:t>X</a:t>
            </a:r>
            <a:r>
              <a:rPr lang="en-GB" baseline="-25000" dirty="0"/>
              <a:t>2</a:t>
            </a:r>
            <a:r>
              <a:rPr lang="en-GB" dirty="0"/>
              <a:t>X</a:t>
            </a:r>
            <a:r>
              <a:rPr lang="en-GB" baseline="-25000" dirty="0"/>
              <a:t>3</a:t>
            </a:r>
            <a:r>
              <a:rPr lang="en-GB" dirty="0"/>
              <a:t>X</a:t>
            </a:r>
            <a:r>
              <a:rPr lang="en-GB" baseline="-25000" dirty="0"/>
              <a:t>4</a:t>
            </a:r>
            <a:r>
              <a:rPr lang="en-GB" dirty="0"/>
              <a:t>  ∨ X</a:t>
            </a:r>
            <a:r>
              <a:rPr lang="en-GB" baseline="-25000" dirty="0"/>
              <a:t>1</a:t>
            </a:r>
            <a:r>
              <a:rPr lang="en-GB" dirty="0"/>
              <a:t>X</a:t>
            </a:r>
            <a:r>
              <a:rPr lang="en-GB" baseline="-25000" dirty="0"/>
              <a:t>2</a:t>
            </a:r>
            <a:r>
              <a:rPr lang="en-GB" dirty="0"/>
              <a:t>X</a:t>
            </a:r>
            <a:r>
              <a:rPr lang="en-GB" baseline="-25000" dirty="0"/>
              <a:t>3</a:t>
            </a:r>
            <a:r>
              <a:rPr lang="en-GB" dirty="0"/>
              <a:t>X</a:t>
            </a:r>
            <a:r>
              <a:rPr lang="en-GB" baseline="-25000" dirty="0"/>
              <a:t>4</a:t>
            </a:r>
            <a:r>
              <a:rPr lang="en-GB" dirty="0"/>
              <a:t>  ∨ X</a:t>
            </a:r>
            <a:r>
              <a:rPr lang="en-GB" baseline="-25000" dirty="0"/>
              <a:t>1</a:t>
            </a:r>
            <a:r>
              <a:rPr lang="en-GB" dirty="0"/>
              <a:t>X</a:t>
            </a:r>
            <a:r>
              <a:rPr lang="en-GB" baseline="-25000" dirty="0"/>
              <a:t>2</a:t>
            </a:r>
            <a:r>
              <a:rPr lang="en-GB" dirty="0"/>
              <a:t>X</a:t>
            </a:r>
            <a:r>
              <a:rPr lang="en-GB" baseline="-25000" dirty="0"/>
              <a:t>3</a:t>
            </a:r>
            <a:r>
              <a:rPr lang="en-GB" dirty="0"/>
              <a:t>X</a:t>
            </a:r>
            <a:r>
              <a:rPr lang="en-GB" baseline="-25000" dirty="0"/>
              <a:t>4</a:t>
            </a:r>
            <a:r>
              <a:rPr lang="ro-RO" dirty="0"/>
              <a:t> </a:t>
            </a:r>
            <a:r>
              <a:rPr lang="en-GB" dirty="0"/>
              <a:t>∨</a:t>
            </a:r>
            <a:r>
              <a:rPr lang="ro-RO" dirty="0"/>
              <a:t> </a:t>
            </a:r>
            <a:r>
              <a:rPr lang="en-GB" dirty="0"/>
              <a:t>X</a:t>
            </a:r>
            <a:r>
              <a:rPr lang="en-GB" baseline="-25000" dirty="0"/>
              <a:t>1</a:t>
            </a:r>
            <a:r>
              <a:rPr lang="en-GB" dirty="0"/>
              <a:t>X</a:t>
            </a:r>
            <a:r>
              <a:rPr lang="en-GB" baseline="-25000" dirty="0"/>
              <a:t>2</a:t>
            </a:r>
            <a:r>
              <a:rPr lang="en-GB" dirty="0"/>
              <a:t>X</a:t>
            </a:r>
            <a:r>
              <a:rPr lang="en-GB" baseline="-25000" dirty="0"/>
              <a:t>3</a:t>
            </a:r>
            <a:r>
              <a:rPr lang="en-GB" dirty="0"/>
              <a:t>X</a:t>
            </a:r>
            <a:r>
              <a:rPr lang="en-GB" baseline="-25000" dirty="0"/>
              <a:t>4</a:t>
            </a:r>
            <a:r>
              <a:rPr lang="en-GB" dirty="0"/>
              <a:t>  ∨ X</a:t>
            </a:r>
            <a:r>
              <a:rPr lang="en-GB" baseline="-25000" dirty="0"/>
              <a:t>1</a:t>
            </a:r>
            <a:r>
              <a:rPr lang="en-GB" dirty="0"/>
              <a:t>X</a:t>
            </a:r>
            <a:r>
              <a:rPr lang="en-GB" baseline="-25000" dirty="0"/>
              <a:t>2</a:t>
            </a:r>
            <a:r>
              <a:rPr lang="en-GB" dirty="0"/>
              <a:t>X</a:t>
            </a:r>
            <a:r>
              <a:rPr lang="en-GB" baseline="-25000" dirty="0"/>
              <a:t>3</a:t>
            </a:r>
            <a:r>
              <a:rPr lang="en-GB" dirty="0"/>
              <a:t>X</a:t>
            </a:r>
            <a:r>
              <a:rPr lang="en-GB" baseline="-25000" dirty="0"/>
              <a:t>4</a:t>
            </a:r>
            <a:r>
              <a:rPr lang="en-GB" dirty="0"/>
              <a:t>  ∨ X</a:t>
            </a:r>
            <a:r>
              <a:rPr lang="en-GB" baseline="-25000" dirty="0"/>
              <a:t>1</a:t>
            </a:r>
            <a:r>
              <a:rPr lang="en-GB" dirty="0"/>
              <a:t>X</a:t>
            </a:r>
            <a:r>
              <a:rPr lang="en-GB" baseline="-25000" dirty="0"/>
              <a:t>2</a:t>
            </a:r>
            <a:r>
              <a:rPr lang="en-GB" dirty="0"/>
              <a:t>X</a:t>
            </a:r>
            <a:r>
              <a:rPr lang="en-GB" baseline="-25000" dirty="0"/>
              <a:t>3</a:t>
            </a:r>
            <a:r>
              <a:rPr lang="en-GB" dirty="0"/>
              <a:t>X</a:t>
            </a:r>
            <a:r>
              <a:rPr lang="en-GB" baseline="-25000" dirty="0"/>
              <a:t>4</a:t>
            </a:r>
          </a:p>
          <a:p>
            <a:pPr marL="0" indent="0" algn="ctr">
              <a:buNone/>
            </a:pPr>
            <a:r>
              <a:rPr lang="en-GB" dirty="0"/>
              <a:t>= m</a:t>
            </a:r>
            <a:r>
              <a:rPr lang="en-GB" baseline="-25000" dirty="0"/>
              <a:t>1</a:t>
            </a:r>
            <a:r>
              <a:rPr lang="en-GB" dirty="0"/>
              <a:t>  ∨ m</a:t>
            </a:r>
            <a:r>
              <a:rPr lang="en-GB" sz="2100" baseline="-25000" dirty="0"/>
              <a:t>2</a:t>
            </a:r>
            <a:r>
              <a:rPr lang="en-GB" dirty="0"/>
              <a:t>  ∨ m</a:t>
            </a:r>
            <a:r>
              <a:rPr lang="en-GB" sz="2100" baseline="-25000" dirty="0"/>
              <a:t>5</a:t>
            </a:r>
            <a:r>
              <a:rPr lang="en-GB" dirty="0"/>
              <a:t>  ∨ m</a:t>
            </a:r>
            <a:r>
              <a:rPr lang="en-GB" baseline="-25000" dirty="0"/>
              <a:t>7</a:t>
            </a:r>
            <a:r>
              <a:rPr lang="en-GB" dirty="0"/>
              <a:t>  ∨ m</a:t>
            </a:r>
            <a:r>
              <a:rPr lang="en-GB" baseline="-25000" dirty="0"/>
              <a:t>9</a:t>
            </a:r>
            <a:r>
              <a:rPr lang="en-GB" dirty="0"/>
              <a:t>  ∨ m</a:t>
            </a:r>
            <a:r>
              <a:rPr lang="en-GB" baseline="-25000" dirty="0"/>
              <a:t>10</a:t>
            </a:r>
            <a:r>
              <a:rPr lang="en-GB" dirty="0"/>
              <a:t>  ∨ m</a:t>
            </a:r>
            <a:r>
              <a:rPr lang="en-GB" baseline="-25000" dirty="0"/>
              <a:t>15</a:t>
            </a:r>
          </a:p>
          <a:p>
            <a:pPr marL="0" indent="0">
              <a:buNone/>
            </a:pPr>
            <a:endParaRPr lang="ro-RO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2E0D9C-87EC-4AF2-B1E3-92DD8FABCF28}"/>
              </a:ext>
            </a:extLst>
          </p:cNvPr>
          <p:cNvCxnSpPr>
            <a:cxnSpLocks/>
          </p:cNvCxnSpPr>
          <p:nvPr/>
        </p:nvCxnSpPr>
        <p:spPr>
          <a:xfrm>
            <a:off x="3071674" y="4672609"/>
            <a:ext cx="168676" cy="0"/>
          </a:xfrm>
          <a:prstGeom prst="line">
            <a:avLst/>
          </a:prstGeom>
          <a:ln>
            <a:solidFill>
              <a:srgbClr val="A6AEB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2CC364-0485-4434-84FF-50E79C0BC076}"/>
              </a:ext>
            </a:extLst>
          </p:cNvPr>
          <p:cNvCxnSpPr>
            <a:cxnSpLocks/>
          </p:cNvCxnSpPr>
          <p:nvPr/>
        </p:nvCxnSpPr>
        <p:spPr>
          <a:xfrm>
            <a:off x="3330606" y="4663732"/>
            <a:ext cx="168676" cy="0"/>
          </a:xfrm>
          <a:prstGeom prst="line">
            <a:avLst/>
          </a:prstGeom>
          <a:ln>
            <a:solidFill>
              <a:srgbClr val="A6AEB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06E54D-02E8-477A-867F-7B89A8C33604}"/>
              </a:ext>
            </a:extLst>
          </p:cNvPr>
          <p:cNvCxnSpPr>
            <a:cxnSpLocks/>
          </p:cNvCxnSpPr>
          <p:nvPr/>
        </p:nvCxnSpPr>
        <p:spPr>
          <a:xfrm>
            <a:off x="3596936" y="4663732"/>
            <a:ext cx="168676" cy="0"/>
          </a:xfrm>
          <a:prstGeom prst="line">
            <a:avLst/>
          </a:prstGeom>
          <a:ln>
            <a:solidFill>
              <a:srgbClr val="A6AEB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577E03-2633-4F3E-9949-BDF4CA7469BD}"/>
              </a:ext>
            </a:extLst>
          </p:cNvPr>
          <p:cNvCxnSpPr>
            <a:cxnSpLocks/>
          </p:cNvCxnSpPr>
          <p:nvPr/>
        </p:nvCxnSpPr>
        <p:spPr>
          <a:xfrm>
            <a:off x="4421080" y="4672609"/>
            <a:ext cx="168676" cy="0"/>
          </a:xfrm>
          <a:prstGeom prst="line">
            <a:avLst/>
          </a:prstGeom>
          <a:ln>
            <a:solidFill>
              <a:srgbClr val="A6AEB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C34193-C2D8-4D7C-BB21-54C49C69B483}"/>
              </a:ext>
            </a:extLst>
          </p:cNvPr>
          <p:cNvCxnSpPr>
            <a:cxnSpLocks/>
          </p:cNvCxnSpPr>
          <p:nvPr/>
        </p:nvCxnSpPr>
        <p:spPr>
          <a:xfrm>
            <a:off x="4669655" y="4672609"/>
            <a:ext cx="168676" cy="0"/>
          </a:xfrm>
          <a:prstGeom prst="line">
            <a:avLst/>
          </a:prstGeom>
          <a:ln>
            <a:solidFill>
              <a:srgbClr val="A6AEB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C3B4D8-F9BE-4B35-B8CC-9397C906826F}"/>
              </a:ext>
            </a:extLst>
          </p:cNvPr>
          <p:cNvCxnSpPr>
            <a:cxnSpLocks/>
          </p:cNvCxnSpPr>
          <p:nvPr/>
        </p:nvCxnSpPr>
        <p:spPr>
          <a:xfrm>
            <a:off x="5211192" y="4672609"/>
            <a:ext cx="168676" cy="0"/>
          </a:xfrm>
          <a:prstGeom prst="line">
            <a:avLst/>
          </a:prstGeom>
          <a:ln>
            <a:solidFill>
              <a:srgbClr val="A6AEB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3EEA81-98CF-4B63-A8A7-EE9CF51C70BD}"/>
              </a:ext>
            </a:extLst>
          </p:cNvPr>
          <p:cNvCxnSpPr>
            <a:cxnSpLocks/>
          </p:cNvCxnSpPr>
          <p:nvPr/>
        </p:nvCxnSpPr>
        <p:spPr>
          <a:xfrm>
            <a:off x="5763087" y="4648929"/>
            <a:ext cx="168676" cy="0"/>
          </a:xfrm>
          <a:prstGeom prst="line">
            <a:avLst/>
          </a:prstGeom>
          <a:ln>
            <a:solidFill>
              <a:srgbClr val="A6AEB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063A267-DD3B-4F44-BDB1-E7E3A2AECF55}"/>
              </a:ext>
            </a:extLst>
          </p:cNvPr>
          <p:cNvCxnSpPr>
            <a:cxnSpLocks/>
          </p:cNvCxnSpPr>
          <p:nvPr/>
        </p:nvCxnSpPr>
        <p:spPr>
          <a:xfrm>
            <a:off x="6285390" y="4648929"/>
            <a:ext cx="168676" cy="0"/>
          </a:xfrm>
          <a:prstGeom prst="line">
            <a:avLst/>
          </a:prstGeom>
          <a:ln>
            <a:solidFill>
              <a:srgbClr val="A6AEB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0A83D7-1CAD-49A7-A947-8DD1467ABF7F}"/>
              </a:ext>
            </a:extLst>
          </p:cNvPr>
          <p:cNvCxnSpPr>
            <a:cxnSpLocks/>
          </p:cNvCxnSpPr>
          <p:nvPr/>
        </p:nvCxnSpPr>
        <p:spPr>
          <a:xfrm>
            <a:off x="7093258" y="4648929"/>
            <a:ext cx="168676" cy="0"/>
          </a:xfrm>
          <a:prstGeom prst="line">
            <a:avLst/>
          </a:prstGeom>
          <a:ln>
            <a:solidFill>
              <a:srgbClr val="A6AEB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E41B807-926A-4B45-8A5F-3DC851F9AC3F}"/>
              </a:ext>
            </a:extLst>
          </p:cNvPr>
          <p:cNvCxnSpPr>
            <a:cxnSpLocks/>
          </p:cNvCxnSpPr>
          <p:nvPr/>
        </p:nvCxnSpPr>
        <p:spPr>
          <a:xfrm>
            <a:off x="8646851" y="4648929"/>
            <a:ext cx="168676" cy="0"/>
          </a:xfrm>
          <a:prstGeom prst="line">
            <a:avLst/>
          </a:prstGeom>
          <a:ln>
            <a:solidFill>
              <a:srgbClr val="A6AEB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6CF5D3-07BC-49B0-B81E-04D126C7023C}"/>
              </a:ext>
            </a:extLst>
          </p:cNvPr>
          <p:cNvCxnSpPr>
            <a:cxnSpLocks/>
          </p:cNvCxnSpPr>
          <p:nvPr/>
        </p:nvCxnSpPr>
        <p:spPr>
          <a:xfrm>
            <a:off x="8923538" y="4648929"/>
            <a:ext cx="168676" cy="0"/>
          </a:xfrm>
          <a:prstGeom prst="line">
            <a:avLst/>
          </a:prstGeom>
          <a:ln>
            <a:solidFill>
              <a:srgbClr val="A6AEB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CC909B-67A0-4740-9318-72F0E5C87DD0}"/>
              </a:ext>
            </a:extLst>
          </p:cNvPr>
          <p:cNvCxnSpPr>
            <a:cxnSpLocks/>
          </p:cNvCxnSpPr>
          <p:nvPr/>
        </p:nvCxnSpPr>
        <p:spPr>
          <a:xfrm>
            <a:off x="9987379" y="4663732"/>
            <a:ext cx="168676" cy="0"/>
          </a:xfrm>
          <a:prstGeom prst="line">
            <a:avLst/>
          </a:prstGeom>
          <a:ln>
            <a:solidFill>
              <a:srgbClr val="A6AEB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E03360-E634-4A98-9BC4-0E1DAE531378}"/>
              </a:ext>
            </a:extLst>
          </p:cNvPr>
          <p:cNvCxnSpPr>
            <a:cxnSpLocks/>
          </p:cNvCxnSpPr>
          <p:nvPr/>
        </p:nvCxnSpPr>
        <p:spPr>
          <a:xfrm>
            <a:off x="10530397" y="4663732"/>
            <a:ext cx="168676" cy="0"/>
          </a:xfrm>
          <a:prstGeom prst="line">
            <a:avLst/>
          </a:prstGeom>
          <a:ln>
            <a:solidFill>
              <a:srgbClr val="A6AEB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74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3B43A-6615-4099-9C9B-96F83B6C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spc="-40" dirty="0"/>
              <a:t>Maximal</a:t>
            </a:r>
            <a:r>
              <a:rPr lang="en-GB" sz="4400" spc="-85" dirty="0"/>
              <a:t> </a:t>
            </a:r>
            <a:r>
              <a:rPr lang="en-GB" sz="4400" spc="15" dirty="0"/>
              <a:t>And</a:t>
            </a:r>
            <a:r>
              <a:rPr lang="en-GB" sz="4400" spc="-85" dirty="0"/>
              <a:t> </a:t>
            </a:r>
            <a:r>
              <a:rPr lang="en-GB" sz="4400" spc="-90" dirty="0"/>
              <a:t>C</a:t>
            </a:r>
            <a:r>
              <a:rPr lang="en-GB" sz="4400" spc="-20" dirty="0"/>
              <a:t>ent</a:t>
            </a:r>
            <a:r>
              <a:rPr lang="en-GB" sz="4400" spc="-85" dirty="0"/>
              <a:t>r</a:t>
            </a:r>
            <a:r>
              <a:rPr lang="en-GB" sz="4400" spc="-75" dirty="0"/>
              <a:t>al</a:t>
            </a:r>
            <a:r>
              <a:rPr lang="en-GB" sz="4400" spc="-85" dirty="0"/>
              <a:t> </a:t>
            </a:r>
            <a:r>
              <a:rPr lang="en-GB" sz="4400" dirty="0"/>
              <a:t>Monoms</a:t>
            </a:r>
            <a:endParaRPr lang="en-GB" dirty="0"/>
          </a:p>
        </p:txBody>
      </p:sp>
      <p:grpSp>
        <p:nvGrpSpPr>
          <p:cNvPr id="5" name="object 4">
            <a:extLst>
              <a:ext uri="{FF2B5EF4-FFF2-40B4-BE49-F238E27FC236}">
                <a16:creationId xmlns:a16="http://schemas.microsoft.com/office/drawing/2014/main" id="{537F9092-FAAF-4DDF-BE6D-94D75A1EF380}"/>
              </a:ext>
            </a:extLst>
          </p:cNvPr>
          <p:cNvGrpSpPr/>
          <p:nvPr/>
        </p:nvGrpSpPr>
        <p:grpSpPr>
          <a:xfrm>
            <a:off x="2677808" y="2834406"/>
            <a:ext cx="1778783" cy="2740770"/>
            <a:chOff x="1151532" y="1099397"/>
            <a:chExt cx="941069" cy="1517650"/>
          </a:xfrm>
        </p:grpSpPr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768E6BB5-4311-4E9B-A29C-951F3F507935}"/>
                </a:ext>
              </a:extLst>
            </p:cNvPr>
            <p:cNvSpPr/>
            <p:nvPr/>
          </p:nvSpPr>
          <p:spPr>
            <a:xfrm>
              <a:off x="1154062" y="1209929"/>
              <a:ext cx="216535" cy="576580"/>
            </a:xfrm>
            <a:custGeom>
              <a:avLst/>
              <a:gdLst/>
              <a:ahLst/>
              <a:cxnLst/>
              <a:rect l="l" t="t" r="r" b="b"/>
              <a:pathLst>
                <a:path w="216534" h="576580">
                  <a:moveTo>
                    <a:pt x="178046" y="0"/>
                  </a:moveTo>
                  <a:lnTo>
                    <a:pt x="37958" y="0"/>
                  </a:lnTo>
                  <a:lnTo>
                    <a:pt x="23182" y="2982"/>
                  </a:lnTo>
                  <a:lnTo>
                    <a:pt x="11117" y="11117"/>
                  </a:lnTo>
                  <a:lnTo>
                    <a:pt x="2982" y="23182"/>
                  </a:lnTo>
                  <a:lnTo>
                    <a:pt x="0" y="37958"/>
                  </a:lnTo>
                  <a:lnTo>
                    <a:pt x="0" y="538050"/>
                  </a:lnTo>
                  <a:lnTo>
                    <a:pt x="2982" y="552826"/>
                  </a:lnTo>
                  <a:lnTo>
                    <a:pt x="11117" y="564891"/>
                  </a:lnTo>
                  <a:lnTo>
                    <a:pt x="23182" y="573026"/>
                  </a:lnTo>
                  <a:lnTo>
                    <a:pt x="37958" y="576009"/>
                  </a:lnTo>
                  <a:lnTo>
                    <a:pt x="178046" y="576009"/>
                  </a:lnTo>
                  <a:lnTo>
                    <a:pt x="192821" y="573026"/>
                  </a:lnTo>
                  <a:lnTo>
                    <a:pt x="204887" y="564891"/>
                  </a:lnTo>
                  <a:lnTo>
                    <a:pt x="213021" y="552826"/>
                  </a:lnTo>
                  <a:lnTo>
                    <a:pt x="216004" y="538050"/>
                  </a:lnTo>
                  <a:lnTo>
                    <a:pt x="216004" y="37958"/>
                  </a:lnTo>
                  <a:lnTo>
                    <a:pt x="213021" y="23182"/>
                  </a:lnTo>
                  <a:lnTo>
                    <a:pt x="204887" y="11117"/>
                  </a:lnTo>
                  <a:lnTo>
                    <a:pt x="192821" y="2982"/>
                  </a:lnTo>
                  <a:lnTo>
                    <a:pt x="178046" y="0"/>
                  </a:lnTo>
                  <a:close/>
                </a:path>
              </a:pathLst>
            </a:custGeom>
            <a:solidFill>
              <a:srgbClr val="FF0000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FEB7C7E2-6AB2-41E7-87A1-F079C3E15D5D}"/>
                </a:ext>
              </a:extLst>
            </p:cNvPr>
            <p:cNvSpPr/>
            <p:nvPr/>
          </p:nvSpPr>
          <p:spPr>
            <a:xfrm>
              <a:off x="1154062" y="1209929"/>
              <a:ext cx="216535" cy="576580"/>
            </a:xfrm>
            <a:custGeom>
              <a:avLst/>
              <a:gdLst/>
              <a:ahLst/>
              <a:cxnLst/>
              <a:rect l="l" t="t" r="r" b="b"/>
              <a:pathLst>
                <a:path w="216534" h="576580">
                  <a:moveTo>
                    <a:pt x="0" y="37958"/>
                  </a:moveTo>
                  <a:lnTo>
                    <a:pt x="0" y="538050"/>
                  </a:lnTo>
                  <a:lnTo>
                    <a:pt x="2982" y="552826"/>
                  </a:lnTo>
                  <a:lnTo>
                    <a:pt x="11117" y="564891"/>
                  </a:lnTo>
                  <a:lnTo>
                    <a:pt x="23182" y="573026"/>
                  </a:lnTo>
                  <a:lnTo>
                    <a:pt x="37958" y="576009"/>
                  </a:lnTo>
                  <a:lnTo>
                    <a:pt x="178046" y="576009"/>
                  </a:lnTo>
                  <a:lnTo>
                    <a:pt x="192821" y="573026"/>
                  </a:lnTo>
                  <a:lnTo>
                    <a:pt x="204887" y="564891"/>
                  </a:lnTo>
                  <a:lnTo>
                    <a:pt x="213021" y="552826"/>
                  </a:lnTo>
                  <a:lnTo>
                    <a:pt x="216004" y="538050"/>
                  </a:lnTo>
                  <a:lnTo>
                    <a:pt x="216004" y="37958"/>
                  </a:lnTo>
                  <a:lnTo>
                    <a:pt x="213021" y="23182"/>
                  </a:lnTo>
                  <a:lnTo>
                    <a:pt x="204887" y="11117"/>
                  </a:lnTo>
                  <a:lnTo>
                    <a:pt x="192821" y="2982"/>
                  </a:lnTo>
                  <a:lnTo>
                    <a:pt x="178046" y="0"/>
                  </a:lnTo>
                  <a:lnTo>
                    <a:pt x="37958" y="0"/>
                  </a:lnTo>
                  <a:lnTo>
                    <a:pt x="23182" y="2982"/>
                  </a:lnTo>
                  <a:lnTo>
                    <a:pt x="11117" y="11117"/>
                  </a:lnTo>
                  <a:lnTo>
                    <a:pt x="2982" y="23182"/>
                  </a:lnTo>
                  <a:lnTo>
                    <a:pt x="0" y="37958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D4EAD877-4668-4446-BF1F-738CD9A559E4}"/>
                </a:ext>
              </a:extLst>
            </p:cNvPr>
            <p:cNvSpPr/>
            <p:nvPr/>
          </p:nvSpPr>
          <p:spPr>
            <a:xfrm>
              <a:off x="1154062" y="1569934"/>
              <a:ext cx="576580" cy="216535"/>
            </a:xfrm>
            <a:custGeom>
              <a:avLst/>
              <a:gdLst/>
              <a:ahLst/>
              <a:cxnLst/>
              <a:rect l="l" t="t" r="r" b="b"/>
              <a:pathLst>
                <a:path w="576580" h="216535">
                  <a:moveTo>
                    <a:pt x="538050" y="0"/>
                  </a:moveTo>
                  <a:lnTo>
                    <a:pt x="37958" y="0"/>
                  </a:lnTo>
                  <a:lnTo>
                    <a:pt x="23182" y="2982"/>
                  </a:lnTo>
                  <a:lnTo>
                    <a:pt x="11117" y="11117"/>
                  </a:lnTo>
                  <a:lnTo>
                    <a:pt x="2982" y="23183"/>
                  </a:lnTo>
                  <a:lnTo>
                    <a:pt x="0" y="37958"/>
                  </a:lnTo>
                  <a:lnTo>
                    <a:pt x="0" y="178046"/>
                  </a:lnTo>
                  <a:lnTo>
                    <a:pt x="2982" y="192821"/>
                  </a:lnTo>
                  <a:lnTo>
                    <a:pt x="11117" y="204887"/>
                  </a:lnTo>
                  <a:lnTo>
                    <a:pt x="23182" y="213022"/>
                  </a:lnTo>
                  <a:lnTo>
                    <a:pt x="37958" y="216004"/>
                  </a:lnTo>
                  <a:lnTo>
                    <a:pt x="538050" y="216004"/>
                  </a:lnTo>
                  <a:lnTo>
                    <a:pt x="552826" y="213022"/>
                  </a:lnTo>
                  <a:lnTo>
                    <a:pt x="564891" y="204887"/>
                  </a:lnTo>
                  <a:lnTo>
                    <a:pt x="573026" y="192821"/>
                  </a:lnTo>
                  <a:lnTo>
                    <a:pt x="576009" y="178046"/>
                  </a:lnTo>
                  <a:lnTo>
                    <a:pt x="576009" y="37958"/>
                  </a:lnTo>
                  <a:lnTo>
                    <a:pt x="573026" y="23183"/>
                  </a:lnTo>
                  <a:lnTo>
                    <a:pt x="564891" y="11117"/>
                  </a:lnTo>
                  <a:lnTo>
                    <a:pt x="552826" y="2982"/>
                  </a:lnTo>
                  <a:lnTo>
                    <a:pt x="538050" y="0"/>
                  </a:lnTo>
                  <a:close/>
                </a:path>
              </a:pathLst>
            </a:custGeom>
            <a:solidFill>
              <a:srgbClr val="00FF00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047A592F-B0AB-438A-B877-293F27C680E9}"/>
                </a:ext>
              </a:extLst>
            </p:cNvPr>
            <p:cNvSpPr/>
            <p:nvPr/>
          </p:nvSpPr>
          <p:spPr>
            <a:xfrm>
              <a:off x="1154062" y="1569934"/>
              <a:ext cx="576580" cy="216535"/>
            </a:xfrm>
            <a:custGeom>
              <a:avLst/>
              <a:gdLst/>
              <a:ahLst/>
              <a:cxnLst/>
              <a:rect l="l" t="t" r="r" b="b"/>
              <a:pathLst>
                <a:path w="576580" h="216535">
                  <a:moveTo>
                    <a:pt x="0" y="37958"/>
                  </a:moveTo>
                  <a:lnTo>
                    <a:pt x="0" y="178046"/>
                  </a:lnTo>
                  <a:lnTo>
                    <a:pt x="2982" y="192821"/>
                  </a:lnTo>
                  <a:lnTo>
                    <a:pt x="11117" y="204887"/>
                  </a:lnTo>
                  <a:lnTo>
                    <a:pt x="23182" y="213022"/>
                  </a:lnTo>
                  <a:lnTo>
                    <a:pt x="37958" y="216004"/>
                  </a:lnTo>
                  <a:lnTo>
                    <a:pt x="538050" y="216004"/>
                  </a:lnTo>
                  <a:lnTo>
                    <a:pt x="552826" y="213022"/>
                  </a:lnTo>
                  <a:lnTo>
                    <a:pt x="564891" y="204887"/>
                  </a:lnTo>
                  <a:lnTo>
                    <a:pt x="573026" y="192821"/>
                  </a:lnTo>
                  <a:lnTo>
                    <a:pt x="576009" y="178046"/>
                  </a:lnTo>
                  <a:lnTo>
                    <a:pt x="576009" y="37958"/>
                  </a:lnTo>
                  <a:lnTo>
                    <a:pt x="573026" y="23183"/>
                  </a:lnTo>
                  <a:lnTo>
                    <a:pt x="564891" y="11117"/>
                  </a:lnTo>
                  <a:lnTo>
                    <a:pt x="552826" y="2982"/>
                  </a:lnTo>
                  <a:lnTo>
                    <a:pt x="538050" y="0"/>
                  </a:lnTo>
                  <a:lnTo>
                    <a:pt x="37958" y="0"/>
                  </a:lnTo>
                  <a:lnTo>
                    <a:pt x="23182" y="2982"/>
                  </a:lnTo>
                  <a:lnTo>
                    <a:pt x="11117" y="11117"/>
                  </a:lnTo>
                  <a:lnTo>
                    <a:pt x="2982" y="23183"/>
                  </a:lnTo>
                  <a:lnTo>
                    <a:pt x="0" y="37958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1844FC2E-B9D9-4E69-B06C-09FF3844249A}"/>
                </a:ext>
              </a:extLst>
            </p:cNvPr>
            <p:cNvSpPr/>
            <p:nvPr/>
          </p:nvSpPr>
          <p:spPr>
            <a:xfrm>
              <a:off x="1514067" y="1569934"/>
              <a:ext cx="216535" cy="576580"/>
            </a:xfrm>
            <a:custGeom>
              <a:avLst/>
              <a:gdLst/>
              <a:ahLst/>
              <a:cxnLst/>
              <a:rect l="l" t="t" r="r" b="b"/>
              <a:pathLst>
                <a:path w="216535" h="576580">
                  <a:moveTo>
                    <a:pt x="178046" y="0"/>
                  </a:moveTo>
                  <a:lnTo>
                    <a:pt x="37958" y="0"/>
                  </a:lnTo>
                  <a:lnTo>
                    <a:pt x="23182" y="2982"/>
                  </a:lnTo>
                  <a:lnTo>
                    <a:pt x="11117" y="11117"/>
                  </a:lnTo>
                  <a:lnTo>
                    <a:pt x="2982" y="23183"/>
                  </a:lnTo>
                  <a:lnTo>
                    <a:pt x="0" y="37958"/>
                  </a:lnTo>
                  <a:lnTo>
                    <a:pt x="0" y="538051"/>
                  </a:lnTo>
                  <a:lnTo>
                    <a:pt x="2982" y="552826"/>
                  </a:lnTo>
                  <a:lnTo>
                    <a:pt x="11117" y="564891"/>
                  </a:lnTo>
                  <a:lnTo>
                    <a:pt x="23182" y="573026"/>
                  </a:lnTo>
                  <a:lnTo>
                    <a:pt x="37958" y="576009"/>
                  </a:lnTo>
                  <a:lnTo>
                    <a:pt x="178046" y="576009"/>
                  </a:lnTo>
                  <a:lnTo>
                    <a:pt x="192821" y="573026"/>
                  </a:lnTo>
                  <a:lnTo>
                    <a:pt x="204887" y="564891"/>
                  </a:lnTo>
                  <a:lnTo>
                    <a:pt x="213021" y="552826"/>
                  </a:lnTo>
                  <a:lnTo>
                    <a:pt x="216004" y="538051"/>
                  </a:lnTo>
                  <a:lnTo>
                    <a:pt x="216004" y="37958"/>
                  </a:lnTo>
                  <a:lnTo>
                    <a:pt x="213021" y="23183"/>
                  </a:lnTo>
                  <a:lnTo>
                    <a:pt x="204887" y="11117"/>
                  </a:lnTo>
                  <a:lnTo>
                    <a:pt x="192821" y="2982"/>
                  </a:lnTo>
                  <a:lnTo>
                    <a:pt x="178046" y="0"/>
                  </a:lnTo>
                  <a:close/>
                </a:path>
              </a:pathLst>
            </a:custGeom>
            <a:solidFill>
              <a:srgbClr val="FFF200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C5B6F291-F613-4C5B-A8C8-D1268DE31BE7}"/>
                </a:ext>
              </a:extLst>
            </p:cNvPr>
            <p:cNvSpPr/>
            <p:nvPr/>
          </p:nvSpPr>
          <p:spPr>
            <a:xfrm>
              <a:off x="1514067" y="1569934"/>
              <a:ext cx="216535" cy="576580"/>
            </a:xfrm>
            <a:custGeom>
              <a:avLst/>
              <a:gdLst/>
              <a:ahLst/>
              <a:cxnLst/>
              <a:rect l="l" t="t" r="r" b="b"/>
              <a:pathLst>
                <a:path w="216535" h="576580">
                  <a:moveTo>
                    <a:pt x="0" y="37958"/>
                  </a:moveTo>
                  <a:lnTo>
                    <a:pt x="0" y="538051"/>
                  </a:lnTo>
                  <a:lnTo>
                    <a:pt x="2982" y="552826"/>
                  </a:lnTo>
                  <a:lnTo>
                    <a:pt x="11117" y="564891"/>
                  </a:lnTo>
                  <a:lnTo>
                    <a:pt x="23182" y="573026"/>
                  </a:lnTo>
                  <a:lnTo>
                    <a:pt x="37958" y="576009"/>
                  </a:lnTo>
                  <a:lnTo>
                    <a:pt x="178046" y="576009"/>
                  </a:lnTo>
                  <a:lnTo>
                    <a:pt x="192821" y="573026"/>
                  </a:lnTo>
                  <a:lnTo>
                    <a:pt x="204887" y="564891"/>
                  </a:lnTo>
                  <a:lnTo>
                    <a:pt x="213021" y="552826"/>
                  </a:lnTo>
                  <a:lnTo>
                    <a:pt x="216004" y="538051"/>
                  </a:lnTo>
                  <a:lnTo>
                    <a:pt x="216004" y="37958"/>
                  </a:lnTo>
                  <a:lnTo>
                    <a:pt x="213021" y="23183"/>
                  </a:lnTo>
                  <a:lnTo>
                    <a:pt x="204887" y="11117"/>
                  </a:lnTo>
                  <a:lnTo>
                    <a:pt x="192821" y="2982"/>
                  </a:lnTo>
                  <a:lnTo>
                    <a:pt x="178046" y="0"/>
                  </a:lnTo>
                  <a:lnTo>
                    <a:pt x="37958" y="0"/>
                  </a:lnTo>
                  <a:lnTo>
                    <a:pt x="23182" y="2982"/>
                  </a:lnTo>
                  <a:lnTo>
                    <a:pt x="11117" y="11117"/>
                  </a:lnTo>
                  <a:lnTo>
                    <a:pt x="2982" y="23183"/>
                  </a:lnTo>
                  <a:lnTo>
                    <a:pt x="0" y="37958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C978A40C-55DD-44FB-86F8-B31B2BD6C84D}"/>
                </a:ext>
              </a:extLst>
            </p:cNvPr>
            <p:cNvSpPr/>
            <p:nvPr/>
          </p:nvSpPr>
          <p:spPr>
            <a:xfrm>
              <a:off x="1874071" y="1101927"/>
              <a:ext cx="216535" cy="324485"/>
            </a:xfrm>
            <a:custGeom>
              <a:avLst/>
              <a:gdLst/>
              <a:ahLst/>
              <a:cxnLst/>
              <a:rect l="l" t="t" r="r" b="b"/>
              <a:pathLst>
                <a:path w="216535" h="324484">
                  <a:moveTo>
                    <a:pt x="216004" y="0"/>
                  </a:moveTo>
                  <a:lnTo>
                    <a:pt x="0" y="0"/>
                  </a:lnTo>
                  <a:lnTo>
                    <a:pt x="0" y="286048"/>
                  </a:lnTo>
                  <a:lnTo>
                    <a:pt x="2982" y="300823"/>
                  </a:lnTo>
                  <a:lnTo>
                    <a:pt x="11117" y="312889"/>
                  </a:lnTo>
                  <a:lnTo>
                    <a:pt x="23182" y="321024"/>
                  </a:lnTo>
                  <a:lnTo>
                    <a:pt x="37958" y="324006"/>
                  </a:lnTo>
                  <a:lnTo>
                    <a:pt x="178046" y="324006"/>
                  </a:lnTo>
                  <a:lnTo>
                    <a:pt x="192821" y="321024"/>
                  </a:lnTo>
                  <a:lnTo>
                    <a:pt x="204887" y="312889"/>
                  </a:lnTo>
                  <a:lnTo>
                    <a:pt x="213021" y="300823"/>
                  </a:lnTo>
                  <a:lnTo>
                    <a:pt x="216004" y="286048"/>
                  </a:lnTo>
                  <a:lnTo>
                    <a:pt x="216004" y="0"/>
                  </a:lnTo>
                  <a:close/>
                </a:path>
              </a:pathLst>
            </a:custGeom>
            <a:solidFill>
              <a:srgbClr val="00AEEF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D702B031-36EB-4D71-B4D7-955E3D80AE51}"/>
                </a:ext>
              </a:extLst>
            </p:cNvPr>
            <p:cNvSpPr/>
            <p:nvPr/>
          </p:nvSpPr>
          <p:spPr>
            <a:xfrm>
              <a:off x="1874071" y="1101927"/>
              <a:ext cx="216535" cy="324485"/>
            </a:xfrm>
            <a:custGeom>
              <a:avLst/>
              <a:gdLst/>
              <a:ahLst/>
              <a:cxnLst/>
              <a:rect l="l" t="t" r="r" b="b"/>
              <a:pathLst>
                <a:path w="216535" h="324484">
                  <a:moveTo>
                    <a:pt x="216004" y="0"/>
                  </a:moveTo>
                  <a:lnTo>
                    <a:pt x="216004" y="286048"/>
                  </a:lnTo>
                  <a:lnTo>
                    <a:pt x="213021" y="300823"/>
                  </a:lnTo>
                  <a:lnTo>
                    <a:pt x="204887" y="312889"/>
                  </a:lnTo>
                  <a:lnTo>
                    <a:pt x="192821" y="321024"/>
                  </a:lnTo>
                  <a:lnTo>
                    <a:pt x="178046" y="324006"/>
                  </a:lnTo>
                  <a:lnTo>
                    <a:pt x="37958" y="324006"/>
                  </a:lnTo>
                  <a:lnTo>
                    <a:pt x="23182" y="321024"/>
                  </a:lnTo>
                  <a:lnTo>
                    <a:pt x="11117" y="312889"/>
                  </a:lnTo>
                  <a:lnTo>
                    <a:pt x="2982" y="300823"/>
                  </a:lnTo>
                  <a:lnTo>
                    <a:pt x="0" y="286048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BDA5ED52-8A1F-4140-804A-92A54A47EECB}"/>
                </a:ext>
              </a:extLst>
            </p:cNvPr>
            <p:cNvSpPr/>
            <p:nvPr/>
          </p:nvSpPr>
          <p:spPr>
            <a:xfrm>
              <a:off x="1874071" y="2289943"/>
              <a:ext cx="216535" cy="324485"/>
            </a:xfrm>
            <a:custGeom>
              <a:avLst/>
              <a:gdLst/>
              <a:ahLst/>
              <a:cxnLst/>
              <a:rect l="l" t="t" r="r" b="b"/>
              <a:pathLst>
                <a:path w="216535" h="324485">
                  <a:moveTo>
                    <a:pt x="178046" y="0"/>
                  </a:moveTo>
                  <a:lnTo>
                    <a:pt x="37958" y="0"/>
                  </a:lnTo>
                  <a:lnTo>
                    <a:pt x="23182" y="2982"/>
                  </a:lnTo>
                  <a:lnTo>
                    <a:pt x="11117" y="11117"/>
                  </a:lnTo>
                  <a:lnTo>
                    <a:pt x="2982" y="23183"/>
                  </a:lnTo>
                  <a:lnTo>
                    <a:pt x="0" y="37958"/>
                  </a:lnTo>
                  <a:lnTo>
                    <a:pt x="0" y="324006"/>
                  </a:lnTo>
                  <a:lnTo>
                    <a:pt x="216004" y="324006"/>
                  </a:lnTo>
                  <a:lnTo>
                    <a:pt x="216004" y="37958"/>
                  </a:lnTo>
                  <a:lnTo>
                    <a:pt x="213021" y="23183"/>
                  </a:lnTo>
                  <a:lnTo>
                    <a:pt x="204887" y="11117"/>
                  </a:lnTo>
                  <a:lnTo>
                    <a:pt x="192821" y="2982"/>
                  </a:lnTo>
                  <a:lnTo>
                    <a:pt x="178046" y="0"/>
                  </a:lnTo>
                  <a:close/>
                </a:path>
              </a:pathLst>
            </a:custGeom>
            <a:solidFill>
              <a:srgbClr val="00AEEF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26EF4A8D-2A6D-459D-9423-C01EDFE53453}"/>
                </a:ext>
              </a:extLst>
            </p:cNvPr>
            <p:cNvSpPr/>
            <p:nvPr/>
          </p:nvSpPr>
          <p:spPr>
            <a:xfrm>
              <a:off x="1874071" y="2289943"/>
              <a:ext cx="216535" cy="324485"/>
            </a:xfrm>
            <a:custGeom>
              <a:avLst/>
              <a:gdLst/>
              <a:ahLst/>
              <a:cxnLst/>
              <a:rect l="l" t="t" r="r" b="b"/>
              <a:pathLst>
                <a:path w="216535" h="324485">
                  <a:moveTo>
                    <a:pt x="216004" y="324006"/>
                  </a:moveTo>
                  <a:lnTo>
                    <a:pt x="216004" y="37958"/>
                  </a:lnTo>
                  <a:lnTo>
                    <a:pt x="213021" y="23183"/>
                  </a:lnTo>
                  <a:lnTo>
                    <a:pt x="204887" y="11117"/>
                  </a:lnTo>
                  <a:lnTo>
                    <a:pt x="192821" y="2982"/>
                  </a:lnTo>
                  <a:lnTo>
                    <a:pt x="178046" y="0"/>
                  </a:lnTo>
                  <a:lnTo>
                    <a:pt x="37958" y="0"/>
                  </a:lnTo>
                  <a:lnTo>
                    <a:pt x="23182" y="2982"/>
                  </a:lnTo>
                  <a:lnTo>
                    <a:pt x="11117" y="11117"/>
                  </a:lnTo>
                  <a:lnTo>
                    <a:pt x="2982" y="23183"/>
                  </a:lnTo>
                  <a:lnTo>
                    <a:pt x="0" y="37958"/>
                  </a:lnTo>
                  <a:lnTo>
                    <a:pt x="0" y="324006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A335761D-2E7C-4853-ACB1-246055BC61AB}"/>
                </a:ext>
              </a:extLst>
            </p:cNvPr>
            <p:cNvSpPr/>
            <p:nvPr/>
          </p:nvSpPr>
          <p:spPr>
            <a:xfrm>
              <a:off x="1154062" y="1101927"/>
              <a:ext cx="216535" cy="324485"/>
            </a:xfrm>
            <a:custGeom>
              <a:avLst/>
              <a:gdLst/>
              <a:ahLst/>
              <a:cxnLst/>
              <a:rect l="l" t="t" r="r" b="b"/>
              <a:pathLst>
                <a:path w="216534" h="324484">
                  <a:moveTo>
                    <a:pt x="216004" y="0"/>
                  </a:moveTo>
                  <a:lnTo>
                    <a:pt x="0" y="0"/>
                  </a:lnTo>
                  <a:lnTo>
                    <a:pt x="0" y="286048"/>
                  </a:lnTo>
                  <a:lnTo>
                    <a:pt x="2982" y="300823"/>
                  </a:lnTo>
                  <a:lnTo>
                    <a:pt x="11117" y="312889"/>
                  </a:lnTo>
                  <a:lnTo>
                    <a:pt x="23182" y="321024"/>
                  </a:lnTo>
                  <a:lnTo>
                    <a:pt x="37958" y="324006"/>
                  </a:lnTo>
                  <a:lnTo>
                    <a:pt x="178046" y="324006"/>
                  </a:lnTo>
                  <a:lnTo>
                    <a:pt x="192821" y="321024"/>
                  </a:lnTo>
                  <a:lnTo>
                    <a:pt x="204887" y="312889"/>
                  </a:lnTo>
                  <a:lnTo>
                    <a:pt x="213021" y="300823"/>
                  </a:lnTo>
                  <a:lnTo>
                    <a:pt x="216004" y="286048"/>
                  </a:lnTo>
                  <a:lnTo>
                    <a:pt x="216004" y="0"/>
                  </a:lnTo>
                  <a:close/>
                </a:path>
              </a:pathLst>
            </a:custGeom>
            <a:solidFill>
              <a:srgbClr val="0000FF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176E5965-D03B-42C7-8D5D-34510796E3F4}"/>
                </a:ext>
              </a:extLst>
            </p:cNvPr>
            <p:cNvSpPr/>
            <p:nvPr/>
          </p:nvSpPr>
          <p:spPr>
            <a:xfrm>
              <a:off x="1154062" y="1101927"/>
              <a:ext cx="216535" cy="324485"/>
            </a:xfrm>
            <a:custGeom>
              <a:avLst/>
              <a:gdLst/>
              <a:ahLst/>
              <a:cxnLst/>
              <a:rect l="l" t="t" r="r" b="b"/>
              <a:pathLst>
                <a:path w="216534" h="324484">
                  <a:moveTo>
                    <a:pt x="216004" y="0"/>
                  </a:moveTo>
                  <a:lnTo>
                    <a:pt x="216004" y="286048"/>
                  </a:lnTo>
                  <a:lnTo>
                    <a:pt x="213021" y="300823"/>
                  </a:lnTo>
                  <a:lnTo>
                    <a:pt x="204887" y="312889"/>
                  </a:lnTo>
                  <a:lnTo>
                    <a:pt x="192821" y="321024"/>
                  </a:lnTo>
                  <a:lnTo>
                    <a:pt x="178046" y="324006"/>
                  </a:lnTo>
                  <a:lnTo>
                    <a:pt x="37958" y="324006"/>
                  </a:lnTo>
                  <a:lnTo>
                    <a:pt x="23182" y="321024"/>
                  </a:lnTo>
                  <a:lnTo>
                    <a:pt x="11117" y="312889"/>
                  </a:lnTo>
                  <a:lnTo>
                    <a:pt x="2982" y="300823"/>
                  </a:lnTo>
                  <a:lnTo>
                    <a:pt x="0" y="286048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A67CD56B-9710-48F8-BE41-DBAF4DB1DFE9}"/>
                </a:ext>
              </a:extLst>
            </p:cNvPr>
            <p:cNvSpPr/>
            <p:nvPr/>
          </p:nvSpPr>
          <p:spPr>
            <a:xfrm>
              <a:off x="1154062" y="2289943"/>
              <a:ext cx="216535" cy="324485"/>
            </a:xfrm>
            <a:custGeom>
              <a:avLst/>
              <a:gdLst/>
              <a:ahLst/>
              <a:cxnLst/>
              <a:rect l="l" t="t" r="r" b="b"/>
              <a:pathLst>
                <a:path w="216534" h="324485">
                  <a:moveTo>
                    <a:pt x="178046" y="0"/>
                  </a:moveTo>
                  <a:lnTo>
                    <a:pt x="37958" y="0"/>
                  </a:lnTo>
                  <a:lnTo>
                    <a:pt x="23182" y="2982"/>
                  </a:lnTo>
                  <a:lnTo>
                    <a:pt x="11117" y="11117"/>
                  </a:lnTo>
                  <a:lnTo>
                    <a:pt x="2982" y="23183"/>
                  </a:lnTo>
                  <a:lnTo>
                    <a:pt x="0" y="37958"/>
                  </a:lnTo>
                  <a:lnTo>
                    <a:pt x="0" y="324006"/>
                  </a:lnTo>
                  <a:lnTo>
                    <a:pt x="216004" y="324006"/>
                  </a:lnTo>
                  <a:lnTo>
                    <a:pt x="216004" y="37958"/>
                  </a:lnTo>
                  <a:lnTo>
                    <a:pt x="213021" y="23183"/>
                  </a:lnTo>
                  <a:lnTo>
                    <a:pt x="204887" y="11117"/>
                  </a:lnTo>
                  <a:lnTo>
                    <a:pt x="192821" y="2982"/>
                  </a:lnTo>
                  <a:lnTo>
                    <a:pt x="178046" y="0"/>
                  </a:lnTo>
                  <a:close/>
                </a:path>
              </a:pathLst>
            </a:custGeom>
            <a:solidFill>
              <a:srgbClr val="0000FF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3D621BDD-D265-4DA8-A795-B11DDB3E5C7D}"/>
                </a:ext>
              </a:extLst>
            </p:cNvPr>
            <p:cNvSpPr/>
            <p:nvPr/>
          </p:nvSpPr>
          <p:spPr>
            <a:xfrm>
              <a:off x="1154062" y="2289943"/>
              <a:ext cx="216535" cy="324485"/>
            </a:xfrm>
            <a:custGeom>
              <a:avLst/>
              <a:gdLst/>
              <a:ahLst/>
              <a:cxnLst/>
              <a:rect l="l" t="t" r="r" b="b"/>
              <a:pathLst>
                <a:path w="216534" h="324485">
                  <a:moveTo>
                    <a:pt x="216004" y="324006"/>
                  </a:moveTo>
                  <a:lnTo>
                    <a:pt x="216004" y="37958"/>
                  </a:lnTo>
                  <a:lnTo>
                    <a:pt x="213021" y="23183"/>
                  </a:lnTo>
                  <a:lnTo>
                    <a:pt x="204887" y="11117"/>
                  </a:lnTo>
                  <a:lnTo>
                    <a:pt x="192821" y="2982"/>
                  </a:lnTo>
                  <a:lnTo>
                    <a:pt x="178046" y="0"/>
                  </a:lnTo>
                  <a:lnTo>
                    <a:pt x="37958" y="0"/>
                  </a:lnTo>
                  <a:lnTo>
                    <a:pt x="23182" y="2982"/>
                  </a:lnTo>
                  <a:lnTo>
                    <a:pt x="11117" y="11117"/>
                  </a:lnTo>
                  <a:lnTo>
                    <a:pt x="2982" y="23183"/>
                  </a:lnTo>
                  <a:lnTo>
                    <a:pt x="0" y="37958"/>
                  </a:lnTo>
                  <a:lnTo>
                    <a:pt x="0" y="324006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237651B6-6A7F-4217-8865-141D06D89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449291"/>
              </p:ext>
            </p:extLst>
          </p:nvPr>
        </p:nvGraphicFramePr>
        <p:xfrm>
          <a:off x="1178684" y="2280871"/>
          <a:ext cx="3446580" cy="3172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9316">
                  <a:extLst>
                    <a:ext uri="{9D8B030D-6E8A-4147-A177-3AD203B41FA5}">
                      <a16:colId xmlns:a16="http://schemas.microsoft.com/office/drawing/2014/main" val="1799446209"/>
                    </a:ext>
                  </a:extLst>
                </a:gridCol>
                <a:gridCol w="689316">
                  <a:extLst>
                    <a:ext uri="{9D8B030D-6E8A-4147-A177-3AD203B41FA5}">
                      <a16:colId xmlns:a16="http://schemas.microsoft.com/office/drawing/2014/main" val="4258369501"/>
                    </a:ext>
                  </a:extLst>
                </a:gridCol>
                <a:gridCol w="689316">
                  <a:extLst>
                    <a:ext uri="{9D8B030D-6E8A-4147-A177-3AD203B41FA5}">
                      <a16:colId xmlns:a16="http://schemas.microsoft.com/office/drawing/2014/main" val="1822705385"/>
                    </a:ext>
                  </a:extLst>
                </a:gridCol>
                <a:gridCol w="689316">
                  <a:extLst>
                    <a:ext uri="{9D8B030D-6E8A-4147-A177-3AD203B41FA5}">
                      <a16:colId xmlns:a16="http://schemas.microsoft.com/office/drawing/2014/main" val="2804957064"/>
                    </a:ext>
                  </a:extLst>
                </a:gridCol>
                <a:gridCol w="689316">
                  <a:extLst>
                    <a:ext uri="{9D8B030D-6E8A-4147-A177-3AD203B41FA5}">
                      <a16:colId xmlns:a16="http://schemas.microsoft.com/office/drawing/2014/main" val="3319058598"/>
                    </a:ext>
                  </a:extLst>
                </a:gridCol>
              </a:tblGrid>
              <a:tr h="634519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817728"/>
                  </a:ext>
                </a:extLst>
              </a:tr>
              <a:tr h="634519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m</a:t>
                      </a:r>
                      <a:r>
                        <a:rPr lang="ro-RO" baseline="-15000" dirty="0"/>
                        <a:t>1</a:t>
                      </a:r>
                      <a:endParaRPr lang="en-GB" baseline="-15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</a:t>
                      </a:r>
                      <a:endParaRPr lang="en-GB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m</a:t>
                      </a:r>
                      <a:r>
                        <a:rPr lang="ro-RO" baseline="-15000" dirty="0"/>
                        <a:t>2</a:t>
                      </a:r>
                      <a:endParaRPr lang="en-GB" baseline="-15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5303884"/>
                  </a:ext>
                </a:extLst>
              </a:tr>
              <a:tr h="634519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m</a:t>
                      </a:r>
                      <a:r>
                        <a:rPr lang="ro-RO" baseline="-15000" dirty="0"/>
                        <a:t>5</a:t>
                      </a:r>
                      <a:endParaRPr lang="en-GB" baseline="-1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m</a:t>
                      </a:r>
                      <a:r>
                        <a:rPr lang="ro-RO" baseline="-15000" dirty="0"/>
                        <a:t>7</a:t>
                      </a:r>
                      <a:endParaRPr lang="en-GB" baseline="-1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6438556"/>
                  </a:ext>
                </a:extLst>
              </a:tr>
              <a:tr h="634519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m</a:t>
                      </a:r>
                      <a:r>
                        <a:rPr lang="ro-RO" baseline="-15000" dirty="0"/>
                        <a:t>15</a:t>
                      </a:r>
                      <a:endParaRPr lang="en-GB" baseline="-1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080403"/>
                  </a:ext>
                </a:extLst>
              </a:tr>
              <a:tr h="634519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m</a:t>
                      </a:r>
                      <a:r>
                        <a:rPr lang="ro-RO" baseline="-15000" dirty="0"/>
                        <a:t>9</a:t>
                      </a:r>
                      <a:endParaRPr lang="en-GB" baseline="-1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m</a:t>
                      </a:r>
                      <a:r>
                        <a:rPr lang="ro-RO" baseline="-15000" dirty="0"/>
                        <a:t>10</a:t>
                      </a:r>
                      <a:endParaRPr lang="en-GB" baseline="-1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0665365"/>
                  </a:ext>
                </a:extLst>
              </a:tr>
            </a:tbl>
          </a:graphicData>
        </a:graphic>
      </p:graphicFrame>
      <p:sp>
        <p:nvSpPr>
          <p:cNvPr id="21" name="object 19">
            <a:extLst>
              <a:ext uri="{FF2B5EF4-FFF2-40B4-BE49-F238E27FC236}">
                <a16:creationId xmlns:a16="http://schemas.microsoft.com/office/drawing/2014/main" id="{3689A25D-EA2D-46B7-9B3E-C10203A836B8}"/>
              </a:ext>
            </a:extLst>
          </p:cNvPr>
          <p:cNvSpPr txBox="1"/>
          <p:nvPr/>
        </p:nvSpPr>
        <p:spPr>
          <a:xfrm>
            <a:off x="5956729" y="1771365"/>
            <a:ext cx="4635872" cy="3338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633095">
              <a:lnSpc>
                <a:spcPct val="100000"/>
              </a:lnSpc>
              <a:spcBef>
                <a:spcPts val="95"/>
              </a:spcBef>
            </a:pPr>
            <a:r>
              <a:rPr sz="1600" spc="-45" dirty="0">
                <a:latin typeface="Arial Black"/>
                <a:cs typeface="Arial Black"/>
              </a:rPr>
              <a:t>F</a:t>
            </a:r>
            <a:r>
              <a:rPr sz="1600" spc="-55" dirty="0">
                <a:latin typeface="Arial Black"/>
                <a:cs typeface="Arial Black"/>
              </a:rPr>
              <a:t>r</a:t>
            </a:r>
            <a:r>
              <a:rPr sz="1600" spc="5" dirty="0">
                <a:latin typeface="Arial Black"/>
                <a:cs typeface="Arial Black"/>
              </a:rPr>
              <a:t>om</a:t>
            </a:r>
            <a:r>
              <a:rPr sz="1600" spc="-70" dirty="0">
                <a:latin typeface="Arial Black"/>
                <a:cs typeface="Arial Black"/>
              </a:rPr>
              <a:t> </a:t>
            </a:r>
            <a:r>
              <a:rPr sz="1600" spc="-30" dirty="0">
                <a:latin typeface="Arial Black"/>
                <a:cs typeface="Arial Black"/>
              </a:rPr>
              <a:t>the</a:t>
            </a:r>
            <a:r>
              <a:rPr sz="1600" spc="-70" dirty="0">
                <a:latin typeface="Arial Black"/>
                <a:cs typeface="Arial Black"/>
              </a:rPr>
              <a:t> </a:t>
            </a:r>
            <a:r>
              <a:rPr sz="1600" spc="-135" dirty="0">
                <a:latin typeface="Arial Black"/>
                <a:cs typeface="Arial Black"/>
              </a:rPr>
              <a:t>K</a:t>
            </a:r>
            <a:r>
              <a:rPr sz="1600" spc="-65" dirty="0">
                <a:latin typeface="Arial Black"/>
                <a:cs typeface="Arial Black"/>
              </a:rPr>
              <a:t>a</a:t>
            </a:r>
            <a:r>
              <a:rPr sz="1600" spc="-55" dirty="0">
                <a:latin typeface="Arial Black"/>
                <a:cs typeface="Arial Black"/>
              </a:rPr>
              <a:t>r</a:t>
            </a:r>
            <a:r>
              <a:rPr sz="1600" spc="-5" dirty="0">
                <a:latin typeface="Arial Black"/>
                <a:cs typeface="Arial Black"/>
              </a:rPr>
              <a:t>naugh</a:t>
            </a:r>
            <a:r>
              <a:rPr sz="1600" spc="-70" dirty="0">
                <a:latin typeface="Arial Black"/>
                <a:cs typeface="Arial Black"/>
              </a:rPr>
              <a:t> </a:t>
            </a:r>
            <a:r>
              <a:rPr sz="1600" spc="-5" dirty="0">
                <a:latin typeface="Arial Black"/>
                <a:cs typeface="Arial Black"/>
              </a:rPr>
              <a:t>map  </a:t>
            </a:r>
            <a:r>
              <a:rPr sz="1600" spc="-15" dirty="0">
                <a:latin typeface="Arial Black"/>
                <a:cs typeface="Arial Black"/>
              </a:rPr>
              <a:t>on</a:t>
            </a:r>
            <a:r>
              <a:rPr sz="1600" spc="-70" dirty="0">
                <a:latin typeface="Arial Black"/>
                <a:cs typeface="Arial Black"/>
              </a:rPr>
              <a:t> </a:t>
            </a:r>
            <a:r>
              <a:rPr sz="1600" spc="-30" dirty="0">
                <a:latin typeface="Arial Black"/>
                <a:cs typeface="Arial Black"/>
              </a:rPr>
              <a:t>the</a:t>
            </a:r>
            <a:r>
              <a:rPr sz="1600" spc="-70" dirty="0">
                <a:latin typeface="Arial Black"/>
                <a:cs typeface="Arial Black"/>
              </a:rPr>
              <a:t> </a:t>
            </a:r>
            <a:r>
              <a:rPr sz="1600" spc="-50" dirty="0">
                <a:latin typeface="Arial Black"/>
                <a:cs typeface="Arial Black"/>
              </a:rPr>
              <a:t>left</a:t>
            </a:r>
            <a:r>
              <a:rPr sz="1600" spc="-70" dirty="0">
                <a:latin typeface="Arial Black"/>
                <a:cs typeface="Arial Black"/>
              </a:rPr>
              <a:t> </a:t>
            </a:r>
            <a:r>
              <a:rPr sz="1600" spc="-65" dirty="0">
                <a:latin typeface="Arial Black"/>
                <a:cs typeface="Arial Black"/>
              </a:rPr>
              <a:t>w</a:t>
            </a:r>
            <a:r>
              <a:rPr sz="1600" spc="-60" dirty="0">
                <a:latin typeface="Arial Black"/>
                <a:cs typeface="Arial Black"/>
              </a:rPr>
              <a:t>e</a:t>
            </a:r>
            <a:r>
              <a:rPr sz="1600" spc="-70" dirty="0">
                <a:latin typeface="Arial Black"/>
                <a:cs typeface="Arial Black"/>
              </a:rPr>
              <a:t> </a:t>
            </a:r>
            <a:r>
              <a:rPr sz="1600" spc="-25" dirty="0">
                <a:latin typeface="Arial Black"/>
                <a:cs typeface="Arial Black"/>
              </a:rPr>
              <a:t>get</a:t>
            </a:r>
            <a:r>
              <a:rPr sz="1600" spc="-70" dirty="0">
                <a:latin typeface="Arial Black"/>
                <a:cs typeface="Arial Black"/>
              </a:rPr>
              <a:t> </a:t>
            </a:r>
            <a:r>
              <a:rPr sz="1600" spc="-25" dirty="0">
                <a:latin typeface="Arial Black"/>
                <a:cs typeface="Arial Black"/>
              </a:rPr>
              <a:t>the  </a:t>
            </a:r>
            <a:r>
              <a:rPr sz="1600" spc="-40" dirty="0">
                <a:latin typeface="Arial Black"/>
                <a:cs typeface="Arial Black"/>
              </a:rPr>
              <a:t>maximal</a:t>
            </a:r>
            <a:r>
              <a:rPr sz="1600" spc="-70" dirty="0">
                <a:latin typeface="Arial Black"/>
                <a:cs typeface="Arial Black"/>
              </a:rPr>
              <a:t> </a:t>
            </a:r>
            <a:r>
              <a:rPr sz="1600" spc="-20" dirty="0">
                <a:latin typeface="Arial Black"/>
                <a:cs typeface="Arial Black"/>
              </a:rPr>
              <a:t>and</a:t>
            </a:r>
            <a:r>
              <a:rPr sz="1600" spc="-70" dirty="0">
                <a:latin typeface="Arial Black"/>
                <a:cs typeface="Arial Black"/>
              </a:rPr>
              <a:t> </a:t>
            </a:r>
            <a:r>
              <a:rPr sz="1600" spc="-110" dirty="0">
                <a:latin typeface="Arial Black"/>
                <a:cs typeface="Arial Black"/>
              </a:rPr>
              <a:t>c</a:t>
            </a:r>
            <a:r>
              <a:rPr sz="1600" spc="-30" dirty="0">
                <a:latin typeface="Arial Black"/>
                <a:cs typeface="Arial Black"/>
              </a:rPr>
              <a:t>ent</a:t>
            </a:r>
            <a:r>
              <a:rPr sz="1600" spc="-75" dirty="0">
                <a:latin typeface="Arial Black"/>
                <a:cs typeface="Arial Black"/>
              </a:rPr>
              <a:t>r</a:t>
            </a:r>
            <a:r>
              <a:rPr sz="1600" spc="-55" dirty="0">
                <a:latin typeface="Arial Black"/>
                <a:cs typeface="Arial Black"/>
              </a:rPr>
              <a:t>al  </a:t>
            </a:r>
            <a:r>
              <a:rPr sz="1600" spc="-25" dirty="0">
                <a:latin typeface="Arial Black"/>
                <a:cs typeface="Arial Black"/>
              </a:rPr>
              <a:t>monoms:</a:t>
            </a:r>
            <a:endParaRPr sz="1600" dirty="0">
              <a:latin typeface="Arial Black"/>
              <a:cs typeface="Arial Black"/>
            </a:endParaRPr>
          </a:p>
          <a:p>
            <a:pPr marL="57785" marR="1288415">
              <a:lnSpc>
                <a:spcPct val="124500"/>
              </a:lnSpc>
              <a:spcBef>
                <a:spcPts val="685"/>
              </a:spcBef>
            </a:pPr>
            <a:r>
              <a:rPr sz="1600" i="1" spc="45" dirty="0">
                <a:latin typeface="Times New Roman"/>
                <a:cs typeface="Times New Roman"/>
              </a:rPr>
              <a:t>m</a:t>
            </a:r>
            <a:r>
              <a:rPr sz="1600" i="1" spc="30" dirty="0">
                <a:latin typeface="Times New Roman"/>
                <a:cs typeface="Times New Roman"/>
              </a:rPr>
              <a:t>a</a:t>
            </a:r>
            <a:r>
              <a:rPr sz="1600" i="1" spc="-145" dirty="0">
                <a:latin typeface="Times New Roman"/>
                <a:cs typeface="Times New Roman"/>
              </a:rPr>
              <a:t>X</a:t>
            </a:r>
            <a:r>
              <a:rPr sz="1600" baseline="-11904" dirty="0">
                <a:latin typeface="Kepler Std Ext Subh"/>
                <a:cs typeface="Kepler Std Ext Subh"/>
              </a:rPr>
              <a:t>1 </a:t>
            </a:r>
            <a:r>
              <a:rPr sz="1600" spc="44" baseline="-11904" dirty="0">
                <a:latin typeface="Kepler Std Ext Subh"/>
                <a:cs typeface="Kepler Std Ext Subh"/>
              </a:rPr>
              <a:t> </a:t>
            </a:r>
            <a:r>
              <a:rPr sz="1600" spc="5" dirty="0">
                <a:latin typeface="Arial"/>
                <a:cs typeface="Arial"/>
              </a:rPr>
              <a:t>= </a:t>
            </a:r>
            <a:r>
              <a:rPr sz="1600" i="1" spc="30" dirty="0">
                <a:latin typeface="Times New Roman"/>
                <a:cs typeface="Times New Roman"/>
              </a:rPr>
              <a:t>m</a:t>
            </a:r>
            <a:r>
              <a:rPr sz="1600" baseline="-11904" dirty="0">
                <a:latin typeface="Kepler Std Ext Subh"/>
                <a:cs typeface="Kepler Std Ext Subh"/>
              </a:rPr>
              <a:t>2 </a:t>
            </a:r>
            <a:r>
              <a:rPr sz="1600" spc="-37" baseline="-11904" dirty="0">
                <a:latin typeface="Kepler Std Ext Subh"/>
                <a:cs typeface="Kepler Std Ext Subh"/>
              </a:rPr>
              <a:t> </a:t>
            </a:r>
            <a:r>
              <a:rPr sz="1600" spc="-145" dirty="0">
                <a:latin typeface="Lucida Sans Unicode"/>
                <a:cs typeface="Lucida Sans Unicode"/>
              </a:rPr>
              <a:t>∨</a:t>
            </a:r>
            <a:r>
              <a:rPr sz="1600" spc="-90" dirty="0">
                <a:latin typeface="Lucida Sans Unicode"/>
                <a:cs typeface="Lucida Sans Unicode"/>
              </a:rPr>
              <a:t> </a:t>
            </a:r>
            <a:r>
              <a:rPr sz="1600" i="1" spc="30" dirty="0">
                <a:latin typeface="Times New Roman"/>
                <a:cs typeface="Times New Roman"/>
              </a:rPr>
              <a:t>m</a:t>
            </a:r>
            <a:r>
              <a:rPr sz="1600" baseline="-11904" dirty="0">
                <a:latin typeface="Kepler Std Ext Subh"/>
                <a:cs typeface="Kepler Std Ext Subh"/>
              </a:rPr>
              <a:t>10  </a:t>
            </a:r>
            <a:endParaRPr lang="ro-RO" sz="1600" baseline="-11904" dirty="0">
              <a:latin typeface="Kepler Std Ext Subh"/>
              <a:cs typeface="Kepler Std Ext Subh"/>
            </a:endParaRPr>
          </a:p>
          <a:p>
            <a:pPr marL="57785" marR="1288415">
              <a:lnSpc>
                <a:spcPct val="124500"/>
              </a:lnSpc>
              <a:spcBef>
                <a:spcPts val="685"/>
              </a:spcBef>
            </a:pPr>
            <a:r>
              <a:rPr sz="1600" i="1" spc="45" dirty="0">
                <a:latin typeface="Times New Roman"/>
                <a:cs typeface="Times New Roman"/>
              </a:rPr>
              <a:t>m</a:t>
            </a:r>
            <a:r>
              <a:rPr sz="1600" i="1" spc="30" dirty="0">
                <a:latin typeface="Times New Roman"/>
                <a:cs typeface="Times New Roman"/>
              </a:rPr>
              <a:t>a</a:t>
            </a:r>
            <a:r>
              <a:rPr sz="1600" i="1" spc="-145" dirty="0">
                <a:latin typeface="Times New Roman"/>
                <a:cs typeface="Times New Roman"/>
              </a:rPr>
              <a:t>X</a:t>
            </a:r>
            <a:r>
              <a:rPr sz="1600" baseline="-11904" dirty="0">
                <a:latin typeface="Kepler Std Ext Subh"/>
                <a:cs typeface="Kepler Std Ext Subh"/>
              </a:rPr>
              <a:t>2 </a:t>
            </a:r>
            <a:r>
              <a:rPr sz="1600" spc="44" baseline="-11904" dirty="0">
                <a:latin typeface="Kepler Std Ext Subh"/>
                <a:cs typeface="Kepler Std Ext Subh"/>
              </a:rPr>
              <a:t> </a:t>
            </a:r>
            <a:r>
              <a:rPr sz="1600" spc="5" dirty="0">
                <a:latin typeface="Arial"/>
                <a:cs typeface="Arial"/>
              </a:rPr>
              <a:t>= </a:t>
            </a:r>
            <a:r>
              <a:rPr sz="1600" i="1" spc="30" dirty="0">
                <a:latin typeface="Times New Roman"/>
                <a:cs typeface="Times New Roman"/>
              </a:rPr>
              <a:t>m</a:t>
            </a:r>
            <a:r>
              <a:rPr sz="1600" baseline="-11904" dirty="0">
                <a:latin typeface="Kepler Std Ext Subh"/>
                <a:cs typeface="Kepler Std Ext Subh"/>
              </a:rPr>
              <a:t>1 </a:t>
            </a:r>
            <a:r>
              <a:rPr sz="1600" spc="-37" baseline="-11904" dirty="0">
                <a:latin typeface="Kepler Std Ext Subh"/>
                <a:cs typeface="Kepler Std Ext Subh"/>
              </a:rPr>
              <a:t> </a:t>
            </a:r>
            <a:r>
              <a:rPr sz="1600" spc="-145" dirty="0">
                <a:latin typeface="Lucida Sans Unicode"/>
                <a:cs typeface="Lucida Sans Unicode"/>
              </a:rPr>
              <a:t>∨</a:t>
            </a:r>
            <a:r>
              <a:rPr sz="1600" spc="-90" dirty="0">
                <a:latin typeface="Lucida Sans Unicode"/>
                <a:cs typeface="Lucida Sans Unicode"/>
              </a:rPr>
              <a:t> </a:t>
            </a:r>
            <a:r>
              <a:rPr sz="1600" i="1" spc="30" dirty="0">
                <a:latin typeface="Times New Roman"/>
                <a:cs typeface="Times New Roman"/>
              </a:rPr>
              <a:t>m</a:t>
            </a:r>
            <a:r>
              <a:rPr sz="1600" baseline="-11904" dirty="0">
                <a:latin typeface="Kepler Std Ext Subh"/>
                <a:cs typeface="Kepler Std Ext Subh"/>
              </a:rPr>
              <a:t>9  </a:t>
            </a:r>
            <a:endParaRPr lang="ro-RO" sz="1600" baseline="-11904" dirty="0">
              <a:latin typeface="Kepler Std Ext Subh"/>
              <a:cs typeface="Kepler Std Ext Subh"/>
            </a:endParaRPr>
          </a:p>
          <a:p>
            <a:pPr marL="57785" marR="1288415">
              <a:lnSpc>
                <a:spcPct val="124500"/>
              </a:lnSpc>
              <a:spcBef>
                <a:spcPts val="685"/>
              </a:spcBef>
            </a:pPr>
            <a:r>
              <a:rPr sz="1600" i="1" spc="45" dirty="0">
                <a:latin typeface="Times New Roman"/>
                <a:cs typeface="Times New Roman"/>
              </a:rPr>
              <a:t>m</a:t>
            </a:r>
            <a:r>
              <a:rPr sz="1600" i="1" spc="30" dirty="0">
                <a:latin typeface="Times New Roman"/>
                <a:cs typeface="Times New Roman"/>
              </a:rPr>
              <a:t>a</a:t>
            </a:r>
            <a:r>
              <a:rPr sz="1600" i="1" spc="-145" dirty="0">
                <a:latin typeface="Times New Roman"/>
                <a:cs typeface="Times New Roman"/>
              </a:rPr>
              <a:t>X</a:t>
            </a:r>
            <a:r>
              <a:rPr sz="1600" baseline="-11904" dirty="0">
                <a:latin typeface="Kepler Std Ext Subh"/>
                <a:cs typeface="Kepler Std Ext Subh"/>
              </a:rPr>
              <a:t>3 </a:t>
            </a:r>
            <a:r>
              <a:rPr sz="1600" spc="44" baseline="-11904" dirty="0">
                <a:latin typeface="Kepler Std Ext Subh"/>
                <a:cs typeface="Kepler Std Ext Subh"/>
              </a:rPr>
              <a:t> </a:t>
            </a:r>
            <a:r>
              <a:rPr sz="1600" spc="5" dirty="0">
                <a:latin typeface="Arial"/>
                <a:cs typeface="Arial"/>
              </a:rPr>
              <a:t>= </a:t>
            </a:r>
            <a:r>
              <a:rPr sz="1600" i="1" spc="30" dirty="0">
                <a:latin typeface="Times New Roman"/>
                <a:cs typeface="Times New Roman"/>
              </a:rPr>
              <a:t>m</a:t>
            </a:r>
            <a:r>
              <a:rPr sz="1600" baseline="-11904" dirty="0">
                <a:latin typeface="Kepler Std Ext Subh"/>
                <a:cs typeface="Kepler Std Ext Subh"/>
              </a:rPr>
              <a:t>1 </a:t>
            </a:r>
            <a:r>
              <a:rPr sz="1600" spc="-37" baseline="-11904" dirty="0">
                <a:latin typeface="Kepler Std Ext Subh"/>
                <a:cs typeface="Kepler Std Ext Subh"/>
              </a:rPr>
              <a:t> </a:t>
            </a:r>
            <a:r>
              <a:rPr sz="1600" spc="-145" dirty="0">
                <a:latin typeface="Lucida Sans Unicode"/>
                <a:cs typeface="Lucida Sans Unicode"/>
              </a:rPr>
              <a:t>∨</a:t>
            </a:r>
            <a:r>
              <a:rPr sz="1600" spc="-90" dirty="0">
                <a:latin typeface="Lucida Sans Unicode"/>
                <a:cs typeface="Lucida Sans Unicode"/>
              </a:rPr>
              <a:t> </a:t>
            </a:r>
            <a:r>
              <a:rPr sz="1600" i="1" spc="30" dirty="0">
                <a:latin typeface="Times New Roman"/>
                <a:cs typeface="Times New Roman"/>
              </a:rPr>
              <a:t>m</a:t>
            </a:r>
            <a:r>
              <a:rPr sz="1600" baseline="-11904" dirty="0">
                <a:latin typeface="Kepler Std Ext Subh"/>
                <a:cs typeface="Kepler Std Ext Subh"/>
              </a:rPr>
              <a:t>5  </a:t>
            </a:r>
            <a:endParaRPr lang="ro-RO" sz="1600" baseline="-11904" dirty="0">
              <a:latin typeface="Kepler Std Ext Subh"/>
              <a:cs typeface="Kepler Std Ext Subh"/>
            </a:endParaRPr>
          </a:p>
          <a:p>
            <a:pPr marL="57785" marR="1288415">
              <a:lnSpc>
                <a:spcPct val="124500"/>
              </a:lnSpc>
              <a:spcBef>
                <a:spcPts val="685"/>
              </a:spcBef>
            </a:pPr>
            <a:r>
              <a:rPr sz="1600" i="1" spc="45" dirty="0">
                <a:latin typeface="Times New Roman"/>
                <a:cs typeface="Times New Roman"/>
              </a:rPr>
              <a:t>m</a:t>
            </a:r>
            <a:r>
              <a:rPr sz="1600" i="1" spc="30" dirty="0">
                <a:latin typeface="Times New Roman"/>
                <a:cs typeface="Times New Roman"/>
              </a:rPr>
              <a:t>a</a:t>
            </a:r>
            <a:r>
              <a:rPr sz="1600" i="1" spc="-145" dirty="0">
                <a:latin typeface="Times New Roman"/>
                <a:cs typeface="Times New Roman"/>
              </a:rPr>
              <a:t>X</a:t>
            </a:r>
            <a:r>
              <a:rPr sz="1600" baseline="-11904" dirty="0">
                <a:latin typeface="Kepler Std Ext Subh"/>
                <a:cs typeface="Kepler Std Ext Subh"/>
              </a:rPr>
              <a:t>4 </a:t>
            </a:r>
            <a:r>
              <a:rPr sz="1600" spc="44" baseline="-11904" dirty="0">
                <a:latin typeface="Kepler Std Ext Subh"/>
                <a:cs typeface="Kepler Std Ext Subh"/>
              </a:rPr>
              <a:t> </a:t>
            </a:r>
            <a:r>
              <a:rPr sz="1600" spc="5" dirty="0">
                <a:latin typeface="Arial"/>
                <a:cs typeface="Arial"/>
              </a:rPr>
              <a:t>= </a:t>
            </a:r>
            <a:r>
              <a:rPr sz="1600" i="1" spc="30" dirty="0">
                <a:latin typeface="Times New Roman"/>
                <a:cs typeface="Times New Roman"/>
              </a:rPr>
              <a:t>m</a:t>
            </a:r>
            <a:r>
              <a:rPr sz="1600" baseline="-11904" dirty="0">
                <a:latin typeface="Kepler Std Ext Subh"/>
                <a:cs typeface="Kepler Std Ext Subh"/>
              </a:rPr>
              <a:t>7 </a:t>
            </a:r>
            <a:r>
              <a:rPr sz="1600" spc="-37" baseline="-11904" dirty="0">
                <a:latin typeface="Kepler Std Ext Subh"/>
                <a:cs typeface="Kepler Std Ext Subh"/>
              </a:rPr>
              <a:t> </a:t>
            </a:r>
            <a:r>
              <a:rPr sz="1600" spc="-145" dirty="0">
                <a:latin typeface="Lucida Sans Unicode"/>
                <a:cs typeface="Lucida Sans Unicode"/>
              </a:rPr>
              <a:t>∨</a:t>
            </a:r>
            <a:r>
              <a:rPr sz="1600" spc="-90" dirty="0">
                <a:latin typeface="Lucida Sans Unicode"/>
                <a:cs typeface="Lucida Sans Unicode"/>
              </a:rPr>
              <a:t> </a:t>
            </a:r>
            <a:r>
              <a:rPr sz="1600" i="1" spc="30" dirty="0">
                <a:latin typeface="Times New Roman"/>
                <a:cs typeface="Times New Roman"/>
              </a:rPr>
              <a:t>m</a:t>
            </a:r>
            <a:r>
              <a:rPr sz="1600" baseline="-11904" dirty="0">
                <a:latin typeface="Kepler Std Ext Subh"/>
                <a:cs typeface="Kepler Std Ext Subh"/>
              </a:rPr>
              <a:t>5  </a:t>
            </a:r>
            <a:endParaRPr lang="ro-RO" sz="1600" baseline="-11904" dirty="0">
              <a:latin typeface="Kepler Std Ext Subh"/>
              <a:cs typeface="Kepler Std Ext Subh"/>
            </a:endParaRPr>
          </a:p>
          <a:p>
            <a:pPr marL="57785" marR="1288415">
              <a:lnSpc>
                <a:spcPct val="124500"/>
              </a:lnSpc>
              <a:spcBef>
                <a:spcPts val="685"/>
              </a:spcBef>
            </a:pPr>
            <a:r>
              <a:rPr sz="1600" i="1" spc="45" dirty="0">
                <a:latin typeface="Times New Roman"/>
                <a:cs typeface="Times New Roman"/>
              </a:rPr>
              <a:t>m</a:t>
            </a:r>
            <a:r>
              <a:rPr sz="1600" i="1" spc="30" dirty="0">
                <a:latin typeface="Times New Roman"/>
                <a:cs typeface="Times New Roman"/>
              </a:rPr>
              <a:t>a</a:t>
            </a:r>
            <a:r>
              <a:rPr sz="1600" i="1" spc="-145" dirty="0">
                <a:latin typeface="Times New Roman"/>
                <a:cs typeface="Times New Roman"/>
              </a:rPr>
              <a:t>X</a:t>
            </a:r>
            <a:r>
              <a:rPr sz="1600" baseline="-11904" dirty="0">
                <a:latin typeface="Kepler Std Ext Subh"/>
                <a:cs typeface="Kepler Std Ext Subh"/>
              </a:rPr>
              <a:t>5 </a:t>
            </a:r>
            <a:r>
              <a:rPr sz="1600" spc="44" baseline="-11904" dirty="0">
                <a:latin typeface="Kepler Std Ext Subh"/>
                <a:cs typeface="Kepler Std Ext Subh"/>
              </a:rPr>
              <a:t> </a:t>
            </a:r>
            <a:r>
              <a:rPr sz="1600" spc="5" dirty="0">
                <a:latin typeface="Arial"/>
                <a:cs typeface="Arial"/>
              </a:rPr>
              <a:t>= </a:t>
            </a:r>
            <a:r>
              <a:rPr sz="1600" i="1" spc="30" dirty="0">
                <a:latin typeface="Times New Roman"/>
                <a:cs typeface="Times New Roman"/>
              </a:rPr>
              <a:t>m</a:t>
            </a:r>
            <a:r>
              <a:rPr sz="1600" baseline="-11904" dirty="0">
                <a:latin typeface="Kepler Std Ext Subh"/>
                <a:cs typeface="Kepler Std Ext Subh"/>
              </a:rPr>
              <a:t>7 </a:t>
            </a:r>
            <a:r>
              <a:rPr sz="1600" spc="-37" baseline="-11904" dirty="0">
                <a:latin typeface="Kepler Std Ext Subh"/>
                <a:cs typeface="Kepler Std Ext Subh"/>
              </a:rPr>
              <a:t> </a:t>
            </a:r>
            <a:r>
              <a:rPr sz="1600" spc="-145" dirty="0">
                <a:latin typeface="Lucida Sans Unicode"/>
                <a:cs typeface="Lucida Sans Unicode"/>
              </a:rPr>
              <a:t>∨</a:t>
            </a:r>
            <a:r>
              <a:rPr sz="1600" spc="-90" dirty="0">
                <a:latin typeface="Lucida Sans Unicode"/>
                <a:cs typeface="Lucida Sans Unicode"/>
              </a:rPr>
              <a:t> </a:t>
            </a:r>
            <a:r>
              <a:rPr sz="1600" i="1" spc="30" dirty="0">
                <a:latin typeface="Times New Roman"/>
                <a:cs typeface="Times New Roman"/>
              </a:rPr>
              <a:t>m</a:t>
            </a:r>
            <a:r>
              <a:rPr sz="1600" baseline="-11904" dirty="0">
                <a:latin typeface="Kepler Std Ext Subh"/>
                <a:cs typeface="Kepler Std Ext Subh"/>
              </a:rPr>
              <a:t>15</a:t>
            </a:r>
          </a:p>
          <a:p>
            <a:pPr marL="67310" marR="30480" indent="-23495">
              <a:lnSpc>
                <a:spcPct val="124500"/>
              </a:lnSpc>
            </a:pPr>
            <a:r>
              <a:rPr sz="1600" i="1" spc="-5" dirty="0">
                <a:latin typeface="Times New Roman"/>
                <a:cs typeface="Times New Roman"/>
              </a:rPr>
              <a:t>M</a:t>
            </a:r>
            <a:r>
              <a:rPr sz="1600" i="1" spc="-12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Lucida Sans Unicode"/>
                <a:cs typeface="Lucida Sans Unicode"/>
              </a:rPr>
              <a:t>(</a:t>
            </a:r>
            <a:r>
              <a:rPr sz="1600" spc="-105" dirty="0">
                <a:latin typeface="Lucida Sans Unicode"/>
                <a:cs typeface="Lucida Sans Unicode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/</a:t>
            </a:r>
            <a:r>
              <a:rPr sz="1600" i="1" spc="-7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Lucida Sans Unicode"/>
                <a:cs typeface="Lucida Sans Unicode"/>
              </a:rPr>
              <a:t>)</a:t>
            </a:r>
            <a:r>
              <a:rPr sz="1600" spc="10" dirty="0">
                <a:latin typeface="Lucida Sans Unicode"/>
                <a:cs typeface="Lucida Sans Unicode"/>
              </a:rPr>
              <a:t> </a:t>
            </a:r>
            <a:r>
              <a:rPr sz="1600" spc="5" dirty="0">
                <a:latin typeface="Arial"/>
                <a:cs typeface="Arial"/>
              </a:rPr>
              <a:t>=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110" dirty="0">
                <a:latin typeface="Lucida Sans Unicode"/>
                <a:cs typeface="Lucida Sans Unicode"/>
              </a:rPr>
              <a:t>{</a:t>
            </a:r>
            <a:r>
              <a:rPr sz="1600" i="1" spc="45" dirty="0">
                <a:latin typeface="Times New Roman"/>
                <a:cs typeface="Times New Roman"/>
              </a:rPr>
              <a:t>m</a:t>
            </a:r>
            <a:r>
              <a:rPr sz="1600" i="1" spc="30" dirty="0">
                <a:latin typeface="Times New Roman"/>
                <a:cs typeface="Times New Roman"/>
              </a:rPr>
              <a:t>a</a:t>
            </a:r>
            <a:r>
              <a:rPr sz="1600" i="1" spc="-140" dirty="0">
                <a:latin typeface="Times New Roman"/>
                <a:cs typeface="Times New Roman"/>
              </a:rPr>
              <a:t>X</a:t>
            </a:r>
            <a:r>
              <a:rPr sz="1600" spc="75" baseline="-11904" dirty="0">
                <a:latin typeface="Kepler Std Ext Subh"/>
                <a:cs typeface="Kepler Std Ext Subh"/>
              </a:rPr>
              <a:t>1</a:t>
            </a:r>
            <a:r>
              <a:rPr sz="1600" i="1" spc="-5" dirty="0">
                <a:latin typeface="Times New Roman"/>
                <a:cs typeface="Times New Roman"/>
              </a:rPr>
              <a:t>,</a:t>
            </a:r>
            <a:r>
              <a:rPr sz="1600" i="1" spc="-70" dirty="0">
                <a:latin typeface="Times New Roman"/>
                <a:cs typeface="Times New Roman"/>
              </a:rPr>
              <a:t> </a:t>
            </a:r>
            <a:r>
              <a:rPr sz="1600" i="1" spc="45" dirty="0">
                <a:latin typeface="Times New Roman"/>
                <a:cs typeface="Times New Roman"/>
              </a:rPr>
              <a:t>m</a:t>
            </a:r>
            <a:r>
              <a:rPr sz="1600" i="1" spc="30" dirty="0">
                <a:latin typeface="Times New Roman"/>
                <a:cs typeface="Times New Roman"/>
              </a:rPr>
              <a:t>a</a:t>
            </a:r>
            <a:r>
              <a:rPr sz="1600" i="1" spc="-145" dirty="0">
                <a:latin typeface="Times New Roman"/>
                <a:cs typeface="Times New Roman"/>
              </a:rPr>
              <a:t>X</a:t>
            </a:r>
            <a:r>
              <a:rPr sz="1600" spc="75" baseline="-11904" dirty="0">
                <a:latin typeface="Kepler Std Ext Subh"/>
                <a:cs typeface="Kepler Std Ext Subh"/>
              </a:rPr>
              <a:t>2</a:t>
            </a:r>
            <a:r>
              <a:rPr sz="1600" i="1" spc="-5" dirty="0">
                <a:latin typeface="Times New Roman"/>
                <a:cs typeface="Times New Roman"/>
              </a:rPr>
              <a:t>,</a:t>
            </a:r>
            <a:r>
              <a:rPr sz="1600" i="1" spc="-70" dirty="0">
                <a:latin typeface="Times New Roman"/>
                <a:cs typeface="Times New Roman"/>
              </a:rPr>
              <a:t> </a:t>
            </a:r>
            <a:r>
              <a:rPr sz="1600" i="1" spc="45" dirty="0">
                <a:latin typeface="Times New Roman"/>
                <a:cs typeface="Times New Roman"/>
              </a:rPr>
              <a:t>m</a:t>
            </a:r>
            <a:r>
              <a:rPr sz="1600" i="1" spc="30" dirty="0">
                <a:latin typeface="Times New Roman"/>
                <a:cs typeface="Times New Roman"/>
              </a:rPr>
              <a:t>a</a:t>
            </a:r>
            <a:r>
              <a:rPr sz="1600" i="1" spc="-145" dirty="0">
                <a:latin typeface="Times New Roman"/>
                <a:cs typeface="Times New Roman"/>
              </a:rPr>
              <a:t>X</a:t>
            </a:r>
            <a:r>
              <a:rPr sz="1600" spc="75" baseline="-11904" dirty="0">
                <a:latin typeface="Kepler Std Ext Subh"/>
                <a:cs typeface="Kepler Std Ext Subh"/>
              </a:rPr>
              <a:t>3</a:t>
            </a:r>
            <a:r>
              <a:rPr sz="1600" i="1" spc="-5" dirty="0">
                <a:latin typeface="Times New Roman"/>
                <a:cs typeface="Times New Roman"/>
              </a:rPr>
              <a:t>,</a:t>
            </a:r>
            <a:r>
              <a:rPr sz="1600" i="1" spc="-70" dirty="0">
                <a:latin typeface="Times New Roman"/>
                <a:cs typeface="Times New Roman"/>
              </a:rPr>
              <a:t> </a:t>
            </a:r>
            <a:r>
              <a:rPr sz="1600" i="1" spc="45" dirty="0">
                <a:latin typeface="Times New Roman"/>
                <a:cs typeface="Times New Roman"/>
              </a:rPr>
              <a:t>m</a:t>
            </a:r>
            <a:r>
              <a:rPr sz="1600" i="1" spc="30" dirty="0">
                <a:latin typeface="Times New Roman"/>
                <a:cs typeface="Times New Roman"/>
              </a:rPr>
              <a:t>a</a:t>
            </a:r>
            <a:r>
              <a:rPr sz="1600" i="1" spc="-145" dirty="0">
                <a:latin typeface="Times New Roman"/>
                <a:cs typeface="Times New Roman"/>
              </a:rPr>
              <a:t>X</a:t>
            </a:r>
            <a:r>
              <a:rPr sz="1600" spc="75" baseline="-11904" dirty="0">
                <a:latin typeface="Kepler Std Ext Subh"/>
                <a:cs typeface="Kepler Std Ext Subh"/>
              </a:rPr>
              <a:t>4</a:t>
            </a:r>
            <a:r>
              <a:rPr sz="1600" i="1" spc="-5" dirty="0">
                <a:latin typeface="Times New Roman"/>
                <a:cs typeface="Times New Roman"/>
              </a:rPr>
              <a:t>,</a:t>
            </a:r>
            <a:r>
              <a:rPr sz="1600" i="1" spc="-70" dirty="0">
                <a:latin typeface="Times New Roman"/>
                <a:cs typeface="Times New Roman"/>
              </a:rPr>
              <a:t> </a:t>
            </a:r>
            <a:r>
              <a:rPr sz="1600" i="1" spc="45" dirty="0">
                <a:latin typeface="Times New Roman"/>
                <a:cs typeface="Times New Roman"/>
              </a:rPr>
              <a:t>m</a:t>
            </a:r>
            <a:r>
              <a:rPr sz="1600" i="1" spc="30" dirty="0">
                <a:latin typeface="Times New Roman"/>
                <a:cs typeface="Times New Roman"/>
              </a:rPr>
              <a:t>a</a:t>
            </a:r>
            <a:r>
              <a:rPr sz="1600" i="1" spc="-145" dirty="0">
                <a:latin typeface="Times New Roman"/>
                <a:cs typeface="Times New Roman"/>
              </a:rPr>
              <a:t>X</a:t>
            </a:r>
            <a:r>
              <a:rPr sz="1600" baseline="-11904" dirty="0">
                <a:latin typeface="Kepler Std Ext Subh"/>
                <a:cs typeface="Kepler Std Ext Subh"/>
              </a:rPr>
              <a:t>5</a:t>
            </a:r>
            <a:r>
              <a:rPr sz="1600" spc="-112" baseline="-11904" dirty="0">
                <a:latin typeface="Kepler Std Ext Subh"/>
                <a:cs typeface="Kepler Std Ext Subh"/>
              </a:rPr>
              <a:t> </a:t>
            </a:r>
            <a:r>
              <a:rPr sz="1600" spc="80" dirty="0">
                <a:latin typeface="Lucida Sans Unicode"/>
                <a:cs typeface="Lucida Sans Unicode"/>
              </a:rPr>
              <a:t>}  </a:t>
            </a:r>
            <a:endParaRPr lang="ro-RO" sz="1600" spc="80" dirty="0">
              <a:latin typeface="Lucida Sans Unicode"/>
              <a:cs typeface="Lucida Sans Unicode"/>
            </a:endParaRPr>
          </a:p>
          <a:p>
            <a:pPr marL="67310" marR="30480" indent="-23495">
              <a:lnSpc>
                <a:spcPct val="124500"/>
              </a:lnSpc>
            </a:pPr>
            <a:r>
              <a:rPr sz="1600" i="1" spc="-5" dirty="0">
                <a:latin typeface="Times New Roman"/>
                <a:cs typeface="Times New Roman"/>
              </a:rPr>
              <a:t>C</a:t>
            </a:r>
            <a:r>
              <a:rPr sz="1600" i="1" spc="-14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Lucida Sans Unicode"/>
                <a:cs typeface="Lucida Sans Unicode"/>
              </a:rPr>
              <a:t>(</a:t>
            </a:r>
            <a:r>
              <a:rPr sz="1600" spc="-105" dirty="0">
                <a:latin typeface="Lucida Sans Unicode"/>
                <a:cs typeface="Lucida Sans Unicode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/</a:t>
            </a:r>
            <a:r>
              <a:rPr sz="1600" i="1" spc="-7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Lucida Sans Unicode"/>
                <a:cs typeface="Lucida Sans Unicode"/>
              </a:rPr>
              <a:t>)</a:t>
            </a:r>
            <a:r>
              <a:rPr sz="1600" spc="10" dirty="0">
                <a:latin typeface="Lucida Sans Unicode"/>
                <a:cs typeface="Lucida Sans Unicode"/>
              </a:rPr>
              <a:t> </a:t>
            </a:r>
            <a:r>
              <a:rPr sz="1600" spc="5" dirty="0">
                <a:latin typeface="Arial"/>
                <a:cs typeface="Arial"/>
              </a:rPr>
              <a:t>=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110" dirty="0">
                <a:latin typeface="Lucida Sans Unicode"/>
                <a:cs typeface="Lucida Sans Unicode"/>
              </a:rPr>
              <a:t>{</a:t>
            </a:r>
            <a:r>
              <a:rPr sz="1600" i="1" spc="45" dirty="0">
                <a:latin typeface="Times New Roman"/>
                <a:cs typeface="Times New Roman"/>
              </a:rPr>
              <a:t>m</a:t>
            </a:r>
            <a:r>
              <a:rPr sz="1600" i="1" spc="30" dirty="0">
                <a:latin typeface="Times New Roman"/>
                <a:cs typeface="Times New Roman"/>
              </a:rPr>
              <a:t>a</a:t>
            </a:r>
            <a:r>
              <a:rPr sz="1600" i="1" spc="-140" dirty="0">
                <a:latin typeface="Times New Roman"/>
                <a:cs typeface="Times New Roman"/>
              </a:rPr>
              <a:t>X</a:t>
            </a:r>
            <a:r>
              <a:rPr sz="1600" spc="75" baseline="-11904" dirty="0">
                <a:latin typeface="Kepler Std Ext Subh"/>
                <a:cs typeface="Kepler Std Ext Subh"/>
              </a:rPr>
              <a:t>1</a:t>
            </a:r>
            <a:r>
              <a:rPr sz="1600" i="1" spc="-5" dirty="0">
                <a:latin typeface="Times New Roman"/>
                <a:cs typeface="Times New Roman"/>
              </a:rPr>
              <a:t>,</a:t>
            </a:r>
            <a:r>
              <a:rPr sz="1600" i="1" spc="-70" dirty="0">
                <a:latin typeface="Times New Roman"/>
                <a:cs typeface="Times New Roman"/>
              </a:rPr>
              <a:t> </a:t>
            </a:r>
            <a:r>
              <a:rPr sz="1600" i="1" spc="45" dirty="0">
                <a:latin typeface="Times New Roman"/>
                <a:cs typeface="Times New Roman"/>
              </a:rPr>
              <a:t>m</a:t>
            </a:r>
            <a:r>
              <a:rPr sz="1600" i="1" spc="30" dirty="0">
                <a:latin typeface="Times New Roman"/>
                <a:cs typeface="Times New Roman"/>
              </a:rPr>
              <a:t>a</a:t>
            </a:r>
            <a:r>
              <a:rPr sz="1600" i="1" spc="-145" dirty="0">
                <a:latin typeface="Times New Roman"/>
                <a:cs typeface="Times New Roman"/>
              </a:rPr>
              <a:t>X</a:t>
            </a:r>
            <a:r>
              <a:rPr sz="1600" spc="75" baseline="-11904" dirty="0">
                <a:latin typeface="Kepler Std Ext Subh"/>
                <a:cs typeface="Kepler Std Ext Subh"/>
              </a:rPr>
              <a:t>2</a:t>
            </a:r>
            <a:r>
              <a:rPr sz="1600" i="1" spc="-5" dirty="0">
                <a:latin typeface="Times New Roman"/>
                <a:cs typeface="Times New Roman"/>
              </a:rPr>
              <a:t>,</a:t>
            </a:r>
            <a:r>
              <a:rPr sz="1600" i="1" spc="-70" dirty="0">
                <a:latin typeface="Times New Roman"/>
                <a:cs typeface="Times New Roman"/>
              </a:rPr>
              <a:t> </a:t>
            </a:r>
            <a:r>
              <a:rPr sz="1600" i="1" spc="45" dirty="0">
                <a:latin typeface="Times New Roman"/>
                <a:cs typeface="Times New Roman"/>
              </a:rPr>
              <a:t>m</a:t>
            </a:r>
            <a:r>
              <a:rPr sz="1600" i="1" spc="30" dirty="0">
                <a:latin typeface="Times New Roman"/>
                <a:cs typeface="Times New Roman"/>
              </a:rPr>
              <a:t>a</a:t>
            </a:r>
            <a:r>
              <a:rPr sz="1600" i="1" spc="-145" dirty="0">
                <a:latin typeface="Times New Roman"/>
                <a:cs typeface="Times New Roman"/>
              </a:rPr>
              <a:t>X</a:t>
            </a:r>
            <a:r>
              <a:rPr sz="1600" baseline="-11904" dirty="0">
                <a:latin typeface="Kepler Std Ext Subh"/>
                <a:cs typeface="Kepler Std Ext Subh"/>
              </a:rPr>
              <a:t>5</a:t>
            </a:r>
            <a:r>
              <a:rPr sz="1600" spc="-112" baseline="-11904" dirty="0">
                <a:latin typeface="Kepler Std Ext Subh"/>
                <a:cs typeface="Kepler Std Ext Subh"/>
              </a:rPr>
              <a:t> </a:t>
            </a:r>
            <a:r>
              <a:rPr sz="1600" spc="80" dirty="0">
                <a:latin typeface="Lucida Sans Unicode"/>
                <a:cs typeface="Lucida Sans Unicode"/>
              </a:rPr>
              <a:t>}</a:t>
            </a:r>
            <a:endParaRPr sz="1600" dirty="0">
              <a:latin typeface="Lucida Sans Unicode"/>
              <a:cs typeface="Lucida Sans Unicod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9AE15-76CA-4631-813B-1D197CBD83F9}"/>
              </a:ext>
            </a:extLst>
          </p:cNvPr>
          <p:cNvSpPr txBox="1"/>
          <p:nvPr/>
        </p:nvSpPr>
        <p:spPr>
          <a:xfrm rot="2577706">
            <a:off x="1018979" y="2488118"/>
            <a:ext cx="68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  <a:r>
              <a:rPr lang="en-GB" baseline="-15000" dirty="0"/>
              <a:t>1</a:t>
            </a:r>
            <a:r>
              <a:rPr lang="en-GB" dirty="0"/>
              <a:t>X</a:t>
            </a:r>
            <a:r>
              <a:rPr lang="en-GB" baseline="-15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37A76E-9F4C-46CE-8788-04B5EBE2242F}"/>
              </a:ext>
            </a:extLst>
          </p:cNvPr>
          <p:cNvSpPr txBox="1"/>
          <p:nvPr/>
        </p:nvSpPr>
        <p:spPr>
          <a:xfrm rot="2605740">
            <a:off x="1286578" y="2268270"/>
            <a:ext cx="69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  <a:r>
              <a:rPr lang="en-GB" baseline="-15000" dirty="0"/>
              <a:t>3</a:t>
            </a:r>
            <a:r>
              <a:rPr lang="en-GB" dirty="0"/>
              <a:t>X</a:t>
            </a:r>
            <a:r>
              <a:rPr lang="en-GB" baseline="-1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0595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58D3F4-AD3E-4263-85BF-7EB712458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83AC10-A272-4982-A610-DDA728D78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FDED66-1461-4834-9923-329986747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5815" y="0"/>
            <a:ext cx="11196185" cy="6858000"/>
          </a:xfrm>
          <a:custGeom>
            <a:avLst/>
            <a:gdLst>
              <a:gd name="connsiteX0" fmla="*/ 678180 w 11196185"/>
              <a:gd name="connsiteY0" fmla="*/ 0 h 6858000"/>
              <a:gd name="connsiteX1" fmla="*/ 10577581 w 11196185"/>
              <a:gd name="connsiteY1" fmla="*/ 0 h 6858000"/>
              <a:gd name="connsiteX2" fmla="*/ 10716113 w 11196185"/>
              <a:gd name="connsiteY2" fmla="*/ 294338 h 6858000"/>
              <a:gd name="connsiteX3" fmla="*/ 11040720 w 11196185"/>
              <a:gd name="connsiteY3" fmla="*/ 992736 h 6858000"/>
              <a:gd name="connsiteX4" fmla="*/ 11188414 w 11196185"/>
              <a:gd name="connsiteY4" fmla="*/ 1350314 h 6858000"/>
              <a:gd name="connsiteX5" fmla="*/ 11196185 w 11196185"/>
              <a:gd name="connsiteY5" fmla="*/ 1382182 h 6858000"/>
              <a:gd name="connsiteX6" fmla="*/ 11196185 w 11196185"/>
              <a:gd name="connsiteY6" fmla="*/ 4121434 h 6858000"/>
              <a:gd name="connsiteX7" fmla="*/ 11176802 w 11196185"/>
              <a:gd name="connsiteY7" fmla="*/ 4304566 h 6858000"/>
              <a:gd name="connsiteX8" fmla="*/ 10289429 w 11196185"/>
              <a:gd name="connsiteY8" fmla="*/ 5937296 h 6858000"/>
              <a:gd name="connsiteX9" fmla="*/ 9411880 w 11196185"/>
              <a:gd name="connsiteY9" fmla="*/ 6851146 h 6858000"/>
              <a:gd name="connsiteX10" fmla="*/ 9402883 w 11196185"/>
              <a:gd name="connsiteY10" fmla="*/ 6858000 h 6858000"/>
              <a:gd name="connsiteX11" fmla="*/ 1880709 w 11196185"/>
              <a:gd name="connsiteY11" fmla="*/ 6858000 h 6858000"/>
              <a:gd name="connsiteX12" fmla="*/ 1838993 w 11196185"/>
              <a:gd name="connsiteY12" fmla="*/ 6821023 h 6858000"/>
              <a:gd name="connsiteX13" fmla="*/ 1110605 w 11196185"/>
              <a:gd name="connsiteY13" fmla="*/ 6101023 h 6858000"/>
              <a:gd name="connsiteX14" fmla="*/ 0 w 11196185"/>
              <a:gd name="connsiteY14" fmla="*/ 3022953 h 6858000"/>
              <a:gd name="connsiteX15" fmla="*/ 653297 w 11196185"/>
              <a:gd name="connsiteY15" fmla="*/ 431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196185" h="6858000">
                <a:moveTo>
                  <a:pt x="678180" y="0"/>
                </a:moveTo>
                <a:lnTo>
                  <a:pt x="10577581" y="0"/>
                </a:lnTo>
                <a:lnTo>
                  <a:pt x="10716113" y="294338"/>
                </a:lnTo>
                <a:cubicBezTo>
                  <a:pt x="10820232" y="519974"/>
                  <a:pt x="10926393" y="755332"/>
                  <a:pt x="11040720" y="992736"/>
                </a:cubicBezTo>
                <a:cubicBezTo>
                  <a:pt x="11101967" y="1099159"/>
                  <a:pt x="11150454" y="1219908"/>
                  <a:pt x="11188414" y="1350314"/>
                </a:cubicBezTo>
                <a:lnTo>
                  <a:pt x="11196185" y="1382182"/>
                </a:lnTo>
                <a:lnTo>
                  <a:pt x="11196185" y="4121434"/>
                </a:lnTo>
                <a:lnTo>
                  <a:pt x="11176802" y="4304566"/>
                </a:lnTo>
                <a:cubicBezTo>
                  <a:pt x="11053990" y="5160104"/>
                  <a:pt x="10546664" y="5536165"/>
                  <a:pt x="10289429" y="5937296"/>
                </a:cubicBezTo>
                <a:cubicBezTo>
                  <a:pt x="10175102" y="6195166"/>
                  <a:pt x="9816937" y="6534516"/>
                  <a:pt x="9411880" y="6851146"/>
                </a:cubicBezTo>
                <a:lnTo>
                  <a:pt x="9402883" y="6858000"/>
                </a:lnTo>
                <a:lnTo>
                  <a:pt x="1880709" y="6858000"/>
                </a:lnTo>
                <a:lnTo>
                  <a:pt x="1838993" y="6821023"/>
                </a:lnTo>
                <a:cubicBezTo>
                  <a:pt x="1404461" y="6426943"/>
                  <a:pt x="1110605" y="6101023"/>
                  <a:pt x="1110605" y="6101023"/>
                </a:cubicBezTo>
                <a:cubicBezTo>
                  <a:pt x="816622" y="5544351"/>
                  <a:pt x="0" y="3776098"/>
                  <a:pt x="0" y="3022953"/>
                </a:cubicBezTo>
                <a:cubicBezTo>
                  <a:pt x="0" y="2171572"/>
                  <a:pt x="195989" y="894500"/>
                  <a:pt x="653297" y="431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4B5CB-297E-40CB-B2C4-B5B4837F9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466" y="619200"/>
            <a:ext cx="5942695" cy="1477328"/>
          </a:xfrm>
        </p:spPr>
        <p:txBody>
          <a:bodyPr wrap="square" anchor="ctr">
            <a:normAutofit/>
          </a:bodyPr>
          <a:lstStyle/>
          <a:p>
            <a:r>
              <a:rPr lang="en-GB" sz="6000" spc="-40" dirty="0"/>
              <a:t>Maximal</a:t>
            </a:r>
            <a:r>
              <a:rPr lang="en-GB" sz="6000" spc="-85" dirty="0"/>
              <a:t> </a:t>
            </a:r>
            <a:r>
              <a:rPr lang="en-GB" sz="6000" dirty="0"/>
              <a:t>Monoms</a:t>
            </a:r>
            <a:r>
              <a:rPr lang="en-GB" sz="6000" spc="-85" dirty="0"/>
              <a:t> </a:t>
            </a:r>
            <a:r>
              <a:rPr lang="en-GB" sz="6000" spc="-40" dirty="0"/>
              <a:t>Simplification</a:t>
            </a:r>
            <a:endParaRPr lang="en-GB" sz="6000" dirty="0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607CD53-0FF9-47E9-94AD-2BF64BA80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198004" y="426519"/>
            <a:ext cx="2955087" cy="2765998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B144B-5955-44C0-B73A-68B6BDD18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4" y="2541600"/>
            <a:ext cx="5875534" cy="321627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i="1" spc="45" dirty="0">
                <a:latin typeface="Times New Roman"/>
                <a:cs typeface="Times New Roman"/>
              </a:rPr>
              <a:t>m</a:t>
            </a:r>
            <a:r>
              <a:rPr lang="en-GB" i="1" spc="30" dirty="0">
                <a:latin typeface="Times New Roman"/>
                <a:cs typeface="Times New Roman"/>
              </a:rPr>
              <a:t>a</a:t>
            </a:r>
            <a:r>
              <a:rPr lang="en-GB" i="1" spc="-145" dirty="0">
                <a:latin typeface="Times New Roman"/>
                <a:cs typeface="Times New Roman"/>
              </a:rPr>
              <a:t>X</a:t>
            </a:r>
            <a:r>
              <a:rPr lang="en-GB" baseline="-11904" dirty="0">
                <a:latin typeface="Kepler Std Ext Subh"/>
                <a:cs typeface="Kepler Std Ext Subh"/>
              </a:rPr>
              <a:t>1 </a:t>
            </a:r>
            <a:r>
              <a:rPr lang="en-GB" spc="44" baseline="-11904" dirty="0">
                <a:latin typeface="Kepler Std Ext Subh"/>
                <a:cs typeface="Kepler Std Ext Subh"/>
              </a:rPr>
              <a:t> </a:t>
            </a:r>
            <a:r>
              <a:rPr lang="en-GB" spc="5" dirty="0">
                <a:latin typeface="Arial"/>
                <a:cs typeface="Arial"/>
              </a:rPr>
              <a:t>= </a:t>
            </a:r>
            <a:r>
              <a:rPr lang="en-GB" i="1" spc="30" dirty="0">
                <a:latin typeface="Times New Roman"/>
                <a:cs typeface="Times New Roman"/>
              </a:rPr>
              <a:t>m</a:t>
            </a:r>
            <a:r>
              <a:rPr lang="en-GB" baseline="-11904" dirty="0">
                <a:latin typeface="Kepler Std Ext Subh"/>
                <a:cs typeface="Kepler Std Ext Subh"/>
              </a:rPr>
              <a:t>2 </a:t>
            </a:r>
            <a:r>
              <a:rPr lang="en-GB" spc="-37" baseline="-11904" dirty="0">
                <a:latin typeface="Kepler Std Ext Subh"/>
                <a:cs typeface="Kepler Std Ext Subh"/>
              </a:rPr>
              <a:t> </a:t>
            </a:r>
            <a:r>
              <a:rPr lang="en-GB" spc="-145" dirty="0">
                <a:latin typeface="Lucida Sans Unicode"/>
                <a:cs typeface="Lucida Sans Unicode"/>
              </a:rPr>
              <a:t>∨</a:t>
            </a:r>
            <a:r>
              <a:rPr lang="en-GB" spc="-90" dirty="0">
                <a:latin typeface="Lucida Sans Unicode"/>
                <a:cs typeface="Lucida Sans Unicode"/>
              </a:rPr>
              <a:t> </a:t>
            </a:r>
            <a:r>
              <a:rPr lang="en-GB" i="1" spc="30" dirty="0">
                <a:latin typeface="Times New Roman"/>
                <a:cs typeface="Times New Roman"/>
              </a:rPr>
              <a:t>m</a:t>
            </a:r>
            <a:r>
              <a:rPr lang="en-GB" baseline="-11904" dirty="0">
                <a:latin typeface="Kepler Std Ext Subh"/>
                <a:cs typeface="Kepler Std Ext Subh"/>
              </a:rPr>
              <a:t>10 </a:t>
            </a:r>
            <a:r>
              <a:rPr lang="en-GB" spc="44" baseline="-11904" dirty="0">
                <a:latin typeface="Kepler Std Ext Subh"/>
                <a:cs typeface="Kepler Std Ext Subh"/>
              </a:rPr>
              <a:t> </a:t>
            </a:r>
            <a:r>
              <a:rPr lang="en-GB" spc="5" dirty="0">
                <a:latin typeface="Arial"/>
                <a:cs typeface="Arial"/>
              </a:rPr>
              <a:t>=</a:t>
            </a:r>
            <a:r>
              <a:rPr lang="en-GB" spc="-5" dirty="0">
                <a:latin typeface="Arial"/>
                <a:cs typeface="Arial"/>
              </a:rPr>
              <a:t> </a:t>
            </a:r>
            <a:r>
              <a:rPr lang="en-GB" i="1" spc="-145" dirty="0">
                <a:latin typeface="Times New Roman"/>
                <a:cs typeface="Times New Roman"/>
              </a:rPr>
              <a:t>X</a:t>
            </a:r>
            <a:r>
              <a:rPr lang="en-GB" spc="75" baseline="-11904" dirty="0">
                <a:latin typeface="Kepler Std Ext Subh"/>
                <a:cs typeface="Kepler Std Ext Subh"/>
              </a:rPr>
              <a:t>1</a:t>
            </a:r>
            <a:r>
              <a:rPr lang="en-GB" i="1" spc="-145" dirty="0">
                <a:latin typeface="Times New Roman"/>
                <a:cs typeface="Times New Roman"/>
              </a:rPr>
              <a:t>X</a:t>
            </a:r>
            <a:r>
              <a:rPr lang="en-GB" spc="75" baseline="-11904" dirty="0">
                <a:latin typeface="Kepler Std Ext Subh"/>
                <a:cs typeface="Kepler Std Ext Subh"/>
              </a:rPr>
              <a:t>2</a:t>
            </a:r>
            <a:r>
              <a:rPr lang="en-GB" i="1" spc="-140" dirty="0">
                <a:latin typeface="Times New Roman"/>
                <a:cs typeface="Times New Roman"/>
              </a:rPr>
              <a:t>X</a:t>
            </a:r>
            <a:r>
              <a:rPr lang="en-GB" spc="75" baseline="-11904" dirty="0">
                <a:latin typeface="Kepler Std Ext Subh"/>
                <a:cs typeface="Kepler Std Ext Subh"/>
              </a:rPr>
              <a:t>3</a:t>
            </a:r>
            <a:r>
              <a:rPr lang="en-GB" i="1" spc="-145" dirty="0">
                <a:latin typeface="Times New Roman"/>
                <a:cs typeface="Times New Roman"/>
              </a:rPr>
              <a:t>X</a:t>
            </a:r>
            <a:r>
              <a:rPr lang="en-GB" baseline="-11904" dirty="0">
                <a:latin typeface="Kepler Std Ext Subh"/>
                <a:cs typeface="Kepler Std Ext Subh"/>
              </a:rPr>
              <a:t>4 </a:t>
            </a:r>
            <a:r>
              <a:rPr lang="en-GB" spc="-37" baseline="-11904" dirty="0">
                <a:latin typeface="Kepler Std Ext Subh"/>
                <a:cs typeface="Kepler Std Ext Subh"/>
              </a:rPr>
              <a:t> </a:t>
            </a:r>
            <a:r>
              <a:rPr lang="en-GB" spc="-145" dirty="0">
                <a:latin typeface="Lucida Sans Unicode"/>
                <a:cs typeface="Lucida Sans Unicode"/>
              </a:rPr>
              <a:t>∨</a:t>
            </a:r>
            <a:r>
              <a:rPr lang="en-GB" spc="-95" dirty="0">
                <a:latin typeface="Lucida Sans Unicode"/>
                <a:cs typeface="Lucida Sans Unicode"/>
              </a:rPr>
              <a:t> </a:t>
            </a:r>
            <a:r>
              <a:rPr lang="en-GB" i="1" spc="-145" dirty="0">
                <a:latin typeface="Times New Roman"/>
                <a:cs typeface="Times New Roman"/>
              </a:rPr>
              <a:t>X</a:t>
            </a:r>
            <a:r>
              <a:rPr lang="en-GB" spc="75" baseline="-11904" dirty="0">
                <a:latin typeface="Kepler Std Ext Subh"/>
                <a:cs typeface="Kepler Std Ext Subh"/>
              </a:rPr>
              <a:t>1</a:t>
            </a:r>
            <a:r>
              <a:rPr lang="en-GB" i="1" spc="-140" dirty="0">
                <a:latin typeface="Times New Roman"/>
                <a:cs typeface="Times New Roman"/>
              </a:rPr>
              <a:t>X</a:t>
            </a:r>
            <a:r>
              <a:rPr lang="en-GB" spc="75" baseline="-11904" dirty="0">
                <a:latin typeface="Kepler Std Ext Subh"/>
                <a:cs typeface="Kepler Std Ext Subh"/>
              </a:rPr>
              <a:t>2</a:t>
            </a:r>
            <a:r>
              <a:rPr lang="en-GB" i="1" spc="-145" dirty="0">
                <a:latin typeface="Times New Roman"/>
                <a:cs typeface="Times New Roman"/>
              </a:rPr>
              <a:t>X</a:t>
            </a:r>
            <a:r>
              <a:rPr lang="en-GB" spc="75" baseline="-11904" dirty="0">
                <a:latin typeface="Kepler Std Ext Subh"/>
                <a:cs typeface="Kepler Std Ext Subh"/>
              </a:rPr>
              <a:t>3</a:t>
            </a:r>
            <a:r>
              <a:rPr lang="en-GB" i="1" spc="-145" dirty="0">
                <a:latin typeface="Times New Roman"/>
                <a:cs typeface="Times New Roman"/>
              </a:rPr>
              <a:t>X</a:t>
            </a:r>
            <a:r>
              <a:rPr lang="en-GB" baseline="-11904" dirty="0">
                <a:latin typeface="Kepler Std Ext Subh"/>
                <a:cs typeface="Kepler Std Ext Subh"/>
              </a:rPr>
              <a:t>4 </a:t>
            </a:r>
            <a:r>
              <a:rPr lang="en-GB" spc="44" baseline="-11904" dirty="0">
                <a:latin typeface="Kepler Std Ext Subh"/>
                <a:cs typeface="Kepler Std Ext Subh"/>
              </a:rPr>
              <a:t> </a:t>
            </a:r>
            <a:r>
              <a:rPr lang="en-GB" spc="5" dirty="0">
                <a:latin typeface="Arial"/>
                <a:cs typeface="Arial"/>
              </a:rPr>
              <a:t>=</a:t>
            </a:r>
            <a:r>
              <a:rPr lang="en-GB" spc="-5" dirty="0">
                <a:latin typeface="Arial"/>
                <a:cs typeface="Arial"/>
              </a:rPr>
              <a:t> </a:t>
            </a:r>
            <a:r>
              <a:rPr lang="en-GB" i="1" spc="-145" dirty="0">
                <a:latin typeface="Times New Roman"/>
                <a:cs typeface="Times New Roman"/>
              </a:rPr>
              <a:t>X</a:t>
            </a:r>
            <a:r>
              <a:rPr lang="en-GB" spc="75" baseline="-11904" dirty="0">
                <a:latin typeface="Kepler Std Ext Subh"/>
                <a:cs typeface="Kepler Std Ext Subh"/>
              </a:rPr>
              <a:t>2</a:t>
            </a:r>
            <a:r>
              <a:rPr lang="en-GB" i="1" spc="-145" dirty="0">
                <a:latin typeface="Times New Roman"/>
                <a:cs typeface="Times New Roman"/>
              </a:rPr>
              <a:t>X</a:t>
            </a:r>
            <a:r>
              <a:rPr lang="en-GB" spc="75" baseline="-11904" dirty="0">
                <a:latin typeface="Kepler Std Ext Subh"/>
                <a:cs typeface="Kepler Std Ext Subh"/>
              </a:rPr>
              <a:t>3</a:t>
            </a:r>
            <a:r>
              <a:rPr lang="en-GB" i="1" spc="-140" dirty="0">
                <a:latin typeface="Times New Roman"/>
                <a:cs typeface="Times New Roman"/>
              </a:rPr>
              <a:t>X</a:t>
            </a:r>
            <a:r>
              <a:rPr lang="en-GB" baseline="-11904" dirty="0">
                <a:latin typeface="Kepler Std Ext Subh"/>
                <a:cs typeface="Kepler Std Ext Subh"/>
              </a:rPr>
              <a:t>4  </a:t>
            </a:r>
            <a:endParaRPr lang="ro-RO" baseline="-11904" dirty="0">
              <a:latin typeface="Kepler Std Ext Subh"/>
              <a:cs typeface="Kepler Std Ext Subh"/>
            </a:endParaRPr>
          </a:p>
          <a:p>
            <a:pPr marL="0" indent="0" algn="ctr">
              <a:buNone/>
            </a:pPr>
            <a:r>
              <a:rPr lang="en-GB" i="1" spc="45" dirty="0">
                <a:latin typeface="Times New Roman"/>
                <a:cs typeface="Times New Roman"/>
              </a:rPr>
              <a:t>m</a:t>
            </a:r>
            <a:r>
              <a:rPr lang="en-GB" i="1" spc="30" dirty="0">
                <a:latin typeface="Times New Roman"/>
                <a:cs typeface="Times New Roman"/>
              </a:rPr>
              <a:t>a</a:t>
            </a:r>
            <a:r>
              <a:rPr lang="en-GB" i="1" spc="-145" dirty="0">
                <a:latin typeface="Times New Roman"/>
                <a:cs typeface="Times New Roman"/>
              </a:rPr>
              <a:t>X</a:t>
            </a:r>
            <a:r>
              <a:rPr lang="en-GB" baseline="-11904" dirty="0">
                <a:latin typeface="Kepler Std Ext Subh"/>
                <a:cs typeface="Kepler Std Ext Subh"/>
              </a:rPr>
              <a:t>2 </a:t>
            </a:r>
            <a:r>
              <a:rPr lang="en-GB" spc="44" baseline="-11904" dirty="0">
                <a:latin typeface="Kepler Std Ext Subh"/>
                <a:cs typeface="Kepler Std Ext Subh"/>
              </a:rPr>
              <a:t> </a:t>
            </a:r>
            <a:r>
              <a:rPr lang="en-GB" spc="5" dirty="0">
                <a:latin typeface="Arial"/>
                <a:cs typeface="Arial"/>
              </a:rPr>
              <a:t>= </a:t>
            </a:r>
            <a:r>
              <a:rPr lang="en-GB" i="1" spc="30" dirty="0">
                <a:latin typeface="Times New Roman"/>
                <a:cs typeface="Times New Roman"/>
              </a:rPr>
              <a:t>m</a:t>
            </a:r>
            <a:r>
              <a:rPr lang="en-GB" baseline="-11904" dirty="0">
                <a:latin typeface="Kepler Std Ext Subh"/>
                <a:cs typeface="Kepler Std Ext Subh"/>
              </a:rPr>
              <a:t>1 </a:t>
            </a:r>
            <a:r>
              <a:rPr lang="en-GB" spc="-37" baseline="-11904" dirty="0">
                <a:latin typeface="Kepler Std Ext Subh"/>
                <a:cs typeface="Kepler Std Ext Subh"/>
              </a:rPr>
              <a:t> </a:t>
            </a:r>
            <a:r>
              <a:rPr lang="en-GB" spc="-145" dirty="0">
                <a:latin typeface="Lucida Sans Unicode"/>
                <a:cs typeface="Lucida Sans Unicode"/>
              </a:rPr>
              <a:t>∨</a:t>
            </a:r>
            <a:r>
              <a:rPr lang="en-GB" spc="-90" dirty="0">
                <a:latin typeface="Lucida Sans Unicode"/>
                <a:cs typeface="Lucida Sans Unicode"/>
              </a:rPr>
              <a:t> </a:t>
            </a:r>
            <a:r>
              <a:rPr lang="en-GB" i="1" spc="30" dirty="0">
                <a:latin typeface="Times New Roman"/>
                <a:cs typeface="Times New Roman"/>
              </a:rPr>
              <a:t>m</a:t>
            </a:r>
            <a:r>
              <a:rPr lang="en-GB" baseline="-11904" dirty="0">
                <a:latin typeface="Kepler Std Ext Subh"/>
                <a:cs typeface="Kepler Std Ext Subh"/>
              </a:rPr>
              <a:t>9 </a:t>
            </a:r>
            <a:r>
              <a:rPr lang="en-GB" spc="44" baseline="-11904" dirty="0">
                <a:latin typeface="Kepler Std Ext Subh"/>
                <a:cs typeface="Kepler Std Ext Subh"/>
              </a:rPr>
              <a:t> </a:t>
            </a:r>
            <a:r>
              <a:rPr lang="en-GB" spc="5" dirty="0">
                <a:latin typeface="Arial"/>
                <a:cs typeface="Arial"/>
              </a:rPr>
              <a:t>=</a:t>
            </a:r>
            <a:r>
              <a:rPr lang="en-GB" spc="-5" dirty="0">
                <a:latin typeface="Arial"/>
                <a:cs typeface="Arial"/>
              </a:rPr>
              <a:t> </a:t>
            </a:r>
            <a:r>
              <a:rPr lang="en-GB" i="1" spc="-145" dirty="0">
                <a:latin typeface="Times New Roman"/>
                <a:cs typeface="Times New Roman"/>
              </a:rPr>
              <a:t>X</a:t>
            </a:r>
            <a:r>
              <a:rPr lang="en-GB" spc="75" baseline="-11904" dirty="0">
                <a:latin typeface="Kepler Std Ext Subh"/>
                <a:cs typeface="Kepler Std Ext Subh"/>
              </a:rPr>
              <a:t>1</a:t>
            </a:r>
            <a:r>
              <a:rPr lang="en-GB" i="1" spc="-140" dirty="0">
                <a:latin typeface="Times New Roman"/>
                <a:cs typeface="Times New Roman"/>
              </a:rPr>
              <a:t>X</a:t>
            </a:r>
            <a:r>
              <a:rPr lang="en-GB" spc="75" baseline="-11904" dirty="0">
                <a:latin typeface="Kepler Std Ext Subh"/>
                <a:cs typeface="Kepler Std Ext Subh"/>
              </a:rPr>
              <a:t>2</a:t>
            </a:r>
            <a:r>
              <a:rPr lang="en-GB" i="1" spc="-145" dirty="0">
                <a:latin typeface="Times New Roman"/>
                <a:cs typeface="Times New Roman"/>
              </a:rPr>
              <a:t>X</a:t>
            </a:r>
            <a:r>
              <a:rPr lang="en-GB" spc="75" baseline="-11904" dirty="0">
                <a:latin typeface="Kepler Std Ext Subh"/>
                <a:cs typeface="Kepler Std Ext Subh"/>
              </a:rPr>
              <a:t>3</a:t>
            </a:r>
            <a:r>
              <a:rPr lang="en-GB" i="1" spc="-145" dirty="0">
                <a:latin typeface="Times New Roman"/>
                <a:cs typeface="Times New Roman"/>
              </a:rPr>
              <a:t>X</a:t>
            </a:r>
            <a:r>
              <a:rPr lang="en-GB" baseline="-11904" dirty="0">
                <a:latin typeface="Kepler Std Ext Subh"/>
                <a:cs typeface="Kepler Std Ext Subh"/>
              </a:rPr>
              <a:t>4 </a:t>
            </a:r>
            <a:r>
              <a:rPr lang="en-GB" spc="-37" baseline="-11904" dirty="0">
                <a:latin typeface="Kepler Std Ext Subh"/>
                <a:cs typeface="Kepler Std Ext Subh"/>
              </a:rPr>
              <a:t> </a:t>
            </a:r>
            <a:r>
              <a:rPr lang="en-GB" spc="-145" dirty="0">
                <a:latin typeface="Lucida Sans Unicode"/>
                <a:cs typeface="Lucida Sans Unicode"/>
              </a:rPr>
              <a:t>∨</a:t>
            </a:r>
            <a:r>
              <a:rPr lang="en-GB" spc="-95" dirty="0">
                <a:latin typeface="Lucida Sans Unicode"/>
                <a:cs typeface="Lucida Sans Unicode"/>
              </a:rPr>
              <a:t> </a:t>
            </a:r>
            <a:r>
              <a:rPr lang="en-GB" i="1" spc="-145" dirty="0">
                <a:latin typeface="Times New Roman"/>
                <a:cs typeface="Times New Roman"/>
              </a:rPr>
              <a:t>X</a:t>
            </a:r>
            <a:r>
              <a:rPr lang="en-GB" spc="75" baseline="-11904" dirty="0">
                <a:latin typeface="Kepler Std Ext Subh"/>
                <a:cs typeface="Kepler Std Ext Subh"/>
              </a:rPr>
              <a:t>1</a:t>
            </a:r>
            <a:r>
              <a:rPr lang="en-GB" i="1" spc="-140" dirty="0">
                <a:latin typeface="Times New Roman"/>
                <a:cs typeface="Times New Roman"/>
              </a:rPr>
              <a:t>X</a:t>
            </a:r>
            <a:r>
              <a:rPr lang="en-GB" spc="75" baseline="-11904" dirty="0">
                <a:latin typeface="Kepler Std Ext Subh"/>
                <a:cs typeface="Kepler Std Ext Subh"/>
              </a:rPr>
              <a:t>2</a:t>
            </a:r>
            <a:r>
              <a:rPr lang="en-GB" i="1" spc="-145" dirty="0">
                <a:latin typeface="Times New Roman"/>
                <a:cs typeface="Times New Roman"/>
              </a:rPr>
              <a:t>X</a:t>
            </a:r>
            <a:r>
              <a:rPr lang="en-GB" spc="75" baseline="-11904" dirty="0">
                <a:latin typeface="Kepler Std Ext Subh"/>
                <a:cs typeface="Kepler Std Ext Subh"/>
              </a:rPr>
              <a:t>3</a:t>
            </a:r>
            <a:r>
              <a:rPr lang="en-GB" i="1" spc="-145" dirty="0">
                <a:latin typeface="Times New Roman"/>
                <a:cs typeface="Times New Roman"/>
              </a:rPr>
              <a:t>X</a:t>
            </a:r>
            <a:r>
              <a:rPr lang="en-GB" baseline="-11904" dirty="0">
                <a:latin typeface="Kepler Std Ext Subh"/>
                <a:cs typeface="Kepler Std Ext Subh"/>
              </a:rPr>
              <a:t>4 </a:t>
            </a:r>
            <a:r>
              <a:rPr lang="en-GB" spc="44" baseline="-11904" dirty="0">
                <a:latin typeface="Kepler Std Ext Subh"/>
                <a:cs typeface="Kepler Std Ext Subh"/>
              </a:rPr>
              <a:t> </a:t>
            </a:r>
            <a:r>
              <a:rPr lang="en-GB" spc="5" dirty="0">
                <a:latin typeface="Arial"/>
                <a:cs typeface="Arial"/>
              </a:rPr>
              <a:t>=</a:t>
            </a:r>
            <a:r>
              <a:rPr lang="en-GB" spc="-5" dirty="0">
                <a:latin typeface="Arial"/>
                <a:cs typeface="Arial"/>
              </a:rPr>
              <a:t> </a:t>
            </a:r>
            <a:r>
              <a:rPr lang="en-GB" i="1" spc="-145" dirty="0">
                <a:latin typeface="Times New Roman"/>
                <a:cs typeface="Times New Roman"/>
              </a:rPr>
              <a:t>X</a:t>
            </a:r>
            <a:r>
              <a:rPr lang="en-GB" spc="75" baseline="-11904" dirty="0">
                <a:latin typeface="Kepler Std Ext Subh"/>
                <a:cs typeface="Kepler Std Ext Subh"/>
              </a:rPr>
              <a:t>2</a:t>
            </a:r>
            <a:r>
              <a:rPr lang="en-GB" i="1" spc="-140" dirty="0">
                <a:latin typeface="Times New Roman"/>
                <a:cs typeface="Times New Roman"/>
              </a:rPr>
              <a:t>X</a:t>
            </a:r>
            <a:r>
              <a:rPr lang="en-GB" spc="75" baseline="-11904" dirty="0">
                <a:latin typeface="Kepler Std Ext Subh"/>
                <a:cs typeface="Kepler Std Ext Subh"/>
              </a:rPr>
              <a:t>3</a:t>
            </a:r>
            <a:r>
              <a:rPr lang="en-GB" i="1" spc="-145" dirty="0">
                <a:latin typeface="Times New Roman"/>
                <a:cs typeface="Times New Roman"/>
              </a:rPr>
              <a:t>X</a:t>
            </a:r>
            <a:r>
              <a:rPr lang="en-GB" baseline="-11904" dirty="0">
                <a:latin typeface="Kepler Std Ext Subh"/>
                <a:cs typeface="Kepler Std Ext Subh"/>
              </a:rPr>
              <a:t>4  </a:t>
            </a:r>
            <a:endParaRPr lang="ro-RO" baseline="-11904" dirty="0">
              <a:latin typeface="Kepler Std Ext Subh"/>
              <a:cs typeface="Kepler Std Ext Subh"/>
            </a:endParaRPr>
          </a:p>
          <a:p>
            <a:pPr marL="0" indent="0" algn="ctr">
              <a:buNone/>
            </a:pPr>
            <a:r>
              <a:rPr lang="en-GB" i="1" spc="45" dirty="0">
                <a:latin typeface="Times New Roman"/>
                <a:cs typeface="Times New Roman"/>
              </a:rPr>
              <a:t>m</a:t>
            </a:r>
            <a:r>
              <a:rPr lang="en-GB" i="1" spc="30" dirty="0">
                <a:latin typeface="Times New Roman"/>
                <a:cs typeface="Times New Roman"/>
              </a:rPr>
              <a:t>a</a:t>
            </a:r>
            <a:r>
              <a:rPr lang="en-GB" i="1" spc="-145" dirty="0">
                <a:latin typeface="Times New Roman"/>
                <a:cs typeface="Times New Roman"/>
              </a:rPr>
              <a:t>X</a:t>
            </a:r>
            <a:r>
              <a:rPr lang="en-GB" baseline="-11904" dirty="0">
                <a:latin typeface="Kepler Std Ext Subh"/>
                <a:cs typeface="Kepler Std Ext Subh"/>
              </a:rPr>
              <a:t>3 </a:t>
            </a:r>
            <a:r>
              <a:rPr lang="en-GB" spc="44" baseline="-11904" dirty="0">
                <a:latin typeface="Kepler Std Ext Subh"/>
                <a:cs typeface="Kepler Std Ext Subh"/>
              </a:rPr>
              <a:t> </a:t>
            </a:r>
            <a:r>
              <a:rPr lang="en-GB" spc="5" dirty="0">
                <a:latin typeface="Arial"/>
                <a:cs typeface="Arial"/>
              </a:rPr>
              <a:t>= </a:t>
            </a:r>
            <a:r>
              <a:rPr lang="en-GB" i="1" spc="30" dirty="0">
                <a:latin typeface="Times New Roman"/>
                <a:cs typeface="Times New Roman"/>
              </a:rPr>
              <a:t>m</a:t>
            </a:r>
            <a:r>
              <a:rPr lang="en-GB" baseline="-11904" dirty="0">
                <a:latin typeface="Kepler Std Ext Subh"/>
                <a:cs typeface="Kepler Std Ext Subh"/>
              </a:rPr>
              <a:t>1 </a:t>
            </a:r>
            <a:r>
              <a:rPr lang="en-GB" spc="-37" baseline="-11904" dirty="0">
                <a:latin typeface="Kepler Std Ext Subh"/>
                <a:cs typeface="Kepler Std Ext Subh"/>
              </a:rPr>
              <a:t> </a:t>
            </a:r>
            <a:r>
              <a:rPr lang="en-GB" spc="-145" dirty="0">
                <a:latin typeface="Lucida Sans Unicode"/>
                <a:cs typeface="Lucida Sans Unicode"/>
              </a:rPr>
              <a:t>∨</a:t>
            </a:r>
            <a:r>
              <a:rPr lang="en-GB" spc="-90" dirty="0">
                <a:latin typeface="Lucida Sans Unicode"/>
                <a:cs typeface="Lucida Sans Unicode"/>
              </a:rPr>
              <a:t> </a:t>
            </a:r>
            <a:r>
              <a:rPr lang="en-GB" i="1" spc="30" dirty="0">
                <a:latin typeface="Times New Roman"/>
                <a:cs typeface="Times New Roman"/>
              </a:rPr>
              <a:t>m</a:t>
            </a:r>
            <a:r>
              <a:rPr lang="en-GB" baseline="-11904" dirty="0">
                <a:latin typeface="Kepler Std Ext Subh"/>
                <a:cs typeface="Kepler Std Ext Subh"/>
              </a:rPr>
              <a:t>5 </a:t>
            </a:r>
            <a:r>
              <a:rPr lang="en-GB" spc="44" baseline="-11904" dirty="0">
                <a:latin typeface="Kepler Std Ext Subh"/>
                <a:cs typeface="Kepler Std Ext Subh"/>
              </a:rPr>
              <a:t> </a:t>
            </a:r>
            <a:r>
              <a:rPr lang="en-GB" spc="5" dirty="0">
                <a:latin typeface="Arial"/>
                <a:cs typeface="Arial"/>
              </a:rPr>
              <a:t>=</a:t>
            </a:r>
            <a:r>
              <a:rPr lang="en-GB" spc="-5" dirty="0">
                <a:latin typeface="Arial"/>
                <a:cs typeface="Arial"/>
              </a:rPr>
              <a:t> </a:t>
            </a:r>
            <a:r>
              <a:rPr lang="en-GB" i="1" spc="-145" dirty="0">
                <a:latin typeface="Times New Roman"/>
                <a:cs typeface="Times New Roman"/>
              </a:rPr>
              <a:t>X</a:t>
            </a:r>
            <a:r>
              <a:rPr lang="en-GB" spc="75" baseline="-11904" dirty="0">
                <a:latin typeface="Kepler Std Ext Subh"/>
                <a:cs typeface="Kepler Std Ext Subh"/>
              </a:rPr>
              <a:t>1</a:t>
            </a:r>
            <a:r>
              <a:rPr lang="en-GB" i="1" spc="-140" dirty="0">
                <a:latin typeface="Times New Roman"/>
                <a:cs typeface="Times New Roman"/>
              </a:rPr>
              <a:t>X</a:t>
            </a:r>
            <a:r>
              <a:rPr lang="en-GB" spc="75" baseline="-11904" dirty="0">
                <a:latin typeface="Kepler Std Ext Subh"/>
                <a:cs typeface="Kepler Std Ext Subh"/>
              </a:rPr>
              <a:t>2</a:t>
            </a:r>
            <a:r>
              <a:rPr lang="en-GB" i="1" spc="-145" dirty="0">
                <a:latin typeface="Times New Roman"/>
                <a:cs typeface="Times New Roman"/>
              </a:rPr>
              <a:t>X</a:t>
            </a:r>
            <a:r>
              <a:rPr lang="en-GB" spc="75" baseline="-11904" dirty="0">
                <a:latin typeface="Kepler Std Ext Subh"/>
                <a:cs typeface="Kepler Std Ext Subh"/>
              </a:rPr>
              <a:t>3</a:t>
            </a:r>
            <a:r>
              <a:rPr lang="en-GB" i="1" spc="-145" dirty="0">
                <a:latin typeface="Times New Roman"/>
                <a:cs typeface="Times New Roman"/>
              </a:rPr>
              <a:t>X</a:t>
            </a:r>
            <a:r>
              <a:rPr lang="en-GB" baseline="-11904" dirty="0">
                <a:latin typeface="Kepler Std Ext Subh"/>
                <a:cs typeface="Kepler Std Ext Subh"/>
              </a:rPr>
              <a:t>4 </a:t>
            </a:r>
            <a:r>
              <a:rPr lang="en-GB" spc="-37" baseline="-11904" dirty="0">
                <a:latin typeface="Kepler Std Ext Subh"/>
                <a:cs typeface="Kepler Std Ext Subh"/>
              </a:rPr>
              <a:t> </a:t>
            </a:r>
            <a:r>
              <a:rPr lang="en-GB" spc="-145" dirty="0">
                <a:latin typeface="Lucida Sans Unicode"/>
                <a:cs typeface="Lucida Sans Unicode"/>
              </a:rPr>
              <a:t>∨</a:t>
            </a:r>
            <a:r>
              <a:rPr lang="en-GB" spc="-95" dirty="0">
                <a:latin typeface="Lucida Sans Unicode"/>
                <a:cs typeface="Lucida Sans Unicode"/>
              </a:rPr>
              <a:t> </a:t>
            </a:r>
            <a:r>
              <a:rPr lang="en-GB" i="1" spc="-145" dirty="0">
                <a:latin typeface="Times New Roman"/>
                <a:cs typeface="Times New Roman"/>
              </a:rPr>
              <a:t>X</a:t>
            </a:r>
            <a:r>
              <a:rPr lang="en-GB" spc="75" baseline="-11904" dirty="0">
                <a:latin typeface="Kepler Std Ext Subh"/>
                <a:cs typeface="Kepler Std Ext Subh"/>
              </a:rPr>
              <a:t>1</a:t>
            </a:r>
            <a:r>
              <a:rPr lang="en-GB" i="1" spc="-140" dirty="0">
                <a:latin typeface="Times New Roman"/>
                <a:cs typeface="Times New Roman"/>
              </a:rPr>
              <a:t>X</a:t>
            </a:r>
            <a:r>
              <a:rPr lang="en-GB" spc="75" baseline="-11904" dirty="0">
                <a:latin typeface="Kepler Std Ext Subh"/>
                <a:cs typeface="Kepler Std Ext Subh"/>
              </a:rPr>
              <a:t>2</a:t>
            </a:r>
            <a:r>
              <a:rPr lang="en-GB" i="1" spc="-145" dirty="0">
                <a:latin typeface="Times New Roman"/>
                <a:cs typeface="Times New Roman"/>
              </a:rPr>
              <a:t>X</a:t>
            </a:r>
            <a:r>
              <a:rPr lang="en-GB" spc="75" baseline="-11904" dirty="0">
                <a:latin typeface="Kepler Std Ext Subh"/>
                <a:cs typeface="Kepler Std Ext Subh"/>
              </a:rPr>
              <a:t>3</a:t>
            </a:r>
            <a:r>
              <a:rPr lang="en-GB" i="1" spc="-145" dirty="0">
                <a:latin typeface="Times New Roman"/>
                <a:cs typeface="Times New Roman"/>
              </a:rPr>
              <a:t>X</a:t>
            </a:r>
            <a:r>
              <a:rPr lang="en-GB" baseline="-11904" dirty="0">
                <a:latin typeface="Kepler Std Ext Subh"/>
                <a:cs typeface="Kepler Std Ext Subh"/>
              </a:rPr>
              <a:t>4 </a:t>
            </a:r>
            <a:r>
              <a:rPr lang="en-GB" spc="44" baseline="-11904" dirty="0">
                <a:latin typeface="Kepler Std Ext Subh"/>
                <a:cs typeface="Kepler Std Ext Subh"/>
              </a:rPr>
              <a:t> </a:t>
            </a:r>
            <a:r>
              <a:rPr lang="en-GB" spc="5" dirty="0">
                <a:latin typeface="Arial"/>
                <a:cs typeface="Arial"/>
              </a:rPr>
              <a:t>=</a:t>
            </a:r>
            <a:r>
              <a:rPr lang="en-GB" spc="-5" dirty="0">
                <a:latin typeface="Arial"/>
                <a:cs typeface="Arial"/>
              </a:rPr>
              <a:t> </a:t>
            </a:r>
            <a:r>
              <a:rPr lang="en-GB" i="1" spc="-145" dirty="0">
                <a:latin typeface="Times New Roman"/>
                <a:cs typeface="Times New Roman"/>
              </a:rPr>
              <a:t>X</a:t>
            </a:r>
            <a:r>
              <a:rPr lang="en-GB" spc="75" baseline="-11904" dirty="0">
                <a:latin typeface="Kepler Std Ext Subh"/>
                <a:cs typeface="Kepler Std Ext Subh"/>
              </a:rPr>
              <a:t>1</a:t>
            </a:r>
            <a:r>
              <a:rPr lang="en-GB" i="1" spc="-140" dirty="0">
                <a:latin typeface="Times New Roman"/>
                <a:cs typeface="Times New Roman"/>
              </a:rPr>
              <a:t>X</a:t>
            </a:r>
            <a:r>
              <a:rPr lang="en-GB" spc="75" baseline="-11904" dirty="0">
                <a:latin typeface="Kepler Std Ext Subh"/>
                <a:cs typeface="Kepler Std Ext Subh"/>
              </a:rPr>
              <a:t>3</a:t>
            </a:r>
            <a:r>
              <a:rPr lang="en-GB" i="1" spc="-145" dirty="0">
                <a:latin typeface="Times New Roman"/>
                <a:cs typeface="Times New Roman"/>
              </a:rPr>
              <a:t>X</a:t>
            </a:r>
            <a:r>
              <a:rPr lang="en-GB" baseline="-11904" dirty="0">
                <a:latin typeface="Kepler Std Ext Subh"/>
                <a:cs typeface="Kepler Std Ext Subh"/>
              </a:rPr>
              <a:t>4  </a:t>
            </a:r>
            <a:endParaRPr lang="ro-RO" baseline="-11904" dirty="0">
              <a:latin typeface="Kepler Std Ext Subh"/>
              <a:cs typeface="Kepler Std Ext Subh"/>
            </a:endParaRPr>
          </a:p>
          <a:p>
            <a:pPr marL="0" indent="0" algn="ctr">
              <a:buNone/>
            </a:pPr>
            <a:r>
              <a:rPr lang="en-GB" i="1" spc="45" dirty="0">
                <a:latin typeface="Times New Roman"/>
                <a:cs typeface="Times New Roman"/>
              </a:rPr>
              <a:t>m</a:t>
            </a:r>
            <a:r>
              <a:rPr lang="en-GB" i="1" spc="30" dirty="0">
                <a:latin typeface="Times New Roman"/>
                <a:cs typeface="Times New Roman"/>
              </a:rPr>
              <a:t>a</a:t>
            </a:r>
            <a:r>
              <a:rPr lang="en-GB" i="1" spc="-145" dirty="0">
                <a:latin typeface="Times New Roman"/>
                <a:cs typeface="Times New Roman"/>
              </a:rPr>
              <a:t>X</a:t>
            </a:r>
            <a:r>
              <a:rPr lang="en-GB" baseline="-11904" dirty="0">
                <a:latin typeface="Kepler Std Ext Subh"/>
                <a:cs typeface="Kepler Std Ext Subh"/>
              </a:rPr>
              <a:t>4 </a:t>
            </a:r>
            <a:r>
              <a:rPr lang="en-GB" spc="44" baseline="-11904" dirty="0">
                <a:latin typeface="Kepler Std Ext Subh"/>
                <a:cs typeface="Kepler Std Ext Subh"/>
              </a:rPr>
              <a:t> </a:t>
            </a:r>
            <a:r>
              <a:rPr lang="en-GB" spc="5" dirty="0">
                <a:latin typeface="Arial"/>
                <a:cs typeface="Arial"/>
              </a:rPr>
              <a:t>= </a:t>
            </a:r>
            <a:r>
              <a:rPr lang="en-GB" i="1" spc="30" dirty="0">
                <a:latin typeface="Times New Roman"/>
                <a:cs typeface="Times New Roman"/>
              </a:rPr>
              <a:t>m</a:t>
            </a:r>
            <a:r>
              <a:rPr lang="en-GB" baseline="-11904" dirty="0">
                <a:latin typeface="Kepler Std Ext Subh"/>
                <a:cs typeface="Kepler Std Ext Subh"/>
              </a:rPr>
              <a:t>7 </a:t>
            </a:r>
            <a:r>
              <a:rPr lang="en-GB" spc="-37" baseline="-11904" dirty="0">
                <a:latin typeface="Kepler Std Ext Subh"/>
                <a:cs typeface="Kepler Std Ext Subh"/>
              </a:rPr>
              <a:t> </a:t>
            </a:r>
            <a:r>
              <a:rPr lang="en-GB" spc="-145" dirty="0">
                <a:latin typeface="Lucida Sans Unicode"/>
                <a:cs typeface="Lucida Sans Unicode"/>
              </a:rPr>
              <a:t>∨</a:t>
            </a:r>
            <a:r>
              <a:rPr lang="en-GB" spc="-90" dirty="0">
                <a:latin typeface="Lucida Sans Unicode"/>
                <a:cs typeface="Lucida Sans Unicode"/>
              </a:rPr>
              <a:t> </a:t>
            </a:r>
            <a:r>
              <a:rPr lang="en-GB" i="1" spc="30" dirty="0">
                <a:latin typeface="Times New Roman"/>
                <a:cs typeface="Times New Roman"/>
              </a:rPr>
              <a:t>m</a:t>
            </a:r>
            <a:r>
              <a:rPr lang="en-GB" baseline="-11904" dirty="0">
                <a:latin typeface="Kepler Std Ext Subh"/>
                <a:cs typeface="Kepler Std Ext Subh"/>
              </a:rPr>
              <a:t>5 </a:t>
            </a:r>
            <a:r>
              <a:rPr lang="en-GB" spc="44" baseline="-11904" dirty="0">
                <a:latin typeface="Kepler Std Ext Subh"/>
                <a:cs typeface="Kepler Std Ext Subh"/>
              </a:rPr>
              <a:t> </a:t>
            </a:r>
            <a:r>
              <a:rPr lang="en-GB" spc="5" dirty="0">
                <a:latin typeface="Arial"/>
                <a:cs typeface="Arial"/>
              </a:rPr>
              <a:t>=</a:t>
            </a:r>
            <a:r>
              <a:rPr lang="en-GB" spc="-5" dirty="0">
                <a:latin typeface="Arial"/>
                <a:cs typeface="Arial"/>
              </a:rPr>
              <a:t> </a:t>
            </a:r>
            <a:r>
              <a:rPr lang="en-GB" i="1" spc="-145" dirty="0">
                <a:latin typeface="Times New Roman"/>
                <a:cs typeface="Times New Roman"/>
              </a:rPr>
              <a:t>X</a:t>
            </a:r>
            <a:r>
              <a:rPr lang="en-GB" spc="75" baseline="-11904" dirty="0">
                <a:latin typeface="Kepler Std Ext Subh"/>
                <a:cs typeface="Kepler Std Ext Subh"/>
              </a:rPr>
              <a:t>1</a:t>
            </a:r>
            <a:r>
              <a:rPr lang="en-GB" i="1" spc="-140" dirty="0">
                <a:latin typeface="Times New Roman"/>
                <a:cs typeface="Times New Roman"/>
              </a:rPr>
              <a:t>X</a:t>
            </a:r>
            <a:r>
              <a:rPr lang="en-GB" spc="75" baseline="-11904" dirty="0">
                <a:latin typeface="Kepler Std Ext Subh"/>
                <a:cs typeface="Kepler Std Ext Subh"/>
              </a:rPr>
              <a:t>2</a:t>
            </a:r>
            <a:r>
              <a:rPr lang="en-GB" i="1" spc="-145" dirty="0">
                <a:latin typeface="Times New Roman"/>
                <a:cs typeface="Times New Roman"/>
              </a:rPr>
              <a:t>X</a:t>
            </a:r>
            <a:r>
              <a:rPr lang="en-GB" spc="75" baseline="-11904" dirty="0">
                <a:latin typeface="Kepler Std Ext Subh"/>
                <a:cs typeface="Kepler Std Ext Subh"/>
              </a:rPr>
              <a:t>3</a:t>
            </a:r>
            <a:r>
              <a:rPr lang="en-GB" i="1" spc="-145" dirty="0">
                <a:latin typeface="Times New Roman"/>
                <a:cs typeface="Times New Roman"/>
              </a:rPr>
              <a:t>X</a:t>
            </a:r>
            <a:r>
              <a:rPr lang="en-GB" baseline="-11904" dirty="0">
                <a:latin typeface="Kepler Std Ext Subh"/>
                <a:cs typeface="Kepler Std Ext Subh"/>
              </a:rPr>
              <a:t>4 </a:t>
            </a:r>
            <a:r>
              <a:rPr lang="en-GB" spc="-37" baseline="-11904" dirty="0">
                <a:latin typeface="Kepler Std Ext Subh"/>
                <a:cs typeface="Kepler Std Ext Subh"/>
              </a:rPr>
              <a:t> </a:t>
            </a:r>
            <a:r>
              <a:rPr lang="en-GB" spc="-145" dirty="0">
                <a:latin typeface="Lucida Sans Unicode"/>
                <a:cs typeface="Lucida Sans Unicode"/>
              </a:rPr>
              <a:t>∨</a:t>
            </a:r>
            <a:r>
              <a:rPr lang="en-GB" spc="-95" dirty="0">
                <a:latin typeface="Lucida Sans Unicode"/>
                <a:cs typeface="Lucida Sans Unicode"/>
              </a:rPr>
              <a:t> </a:t>
            </a:r>
            <a:r>
              <a:rPr lang="en-GB" i="1" spc="-145" dirty="0">
                <a:latin typeface="Times New Roman"/>
                <a:cs typeface="Times New Roman"/>
              </a:rPr>
              <a:t>X</a:t>
            </a:r>
            <a:r>
              <a:rPr lang="en-GB" spc="75" baseline="-11904" dirty="0">
                <a:latin typeface="Kepler Std Ext Subh"/>
                <a:cs typeface="Kepler Std Ext Subh"/>
              </a:rPr>
              <a:t>1</a:t>
            </a:r>
            <a:r>
              <a:rPr lang="en-GB" i="1" spc="-140" dirty="0">
                <a:latin typeface="Times New Roman"/>
                <a:cs typeface="Times New Roman"/>
              </a:rPr>
              <a:t>X</a:t>
            </a:r>
            <a:r>
              <a:rPr lang="en-GB" spc="75" baseline="-11904" dirty="0">
                <a:latin typeface="Kepler Std Ext Subh"/>
                <a:cs typeface="Kepler Std Ext Subh"/>
              </a:rPr>
              <a:t>2</a:t>
            </a:r>
            <a:r>
              <a:rPr lang="en-GB" i="1" spc="-145" dirty="0">
                <a:latin typeface="Times New Roman"/>
                <a:cs typeface="Times New Roman"/>
              </a:rPr>
              <a:t>X</a:t>
            </a:r>
            <a:r>
              <a:rPr lang="en-GB" spc="75" baseline="-11904" dirty="0">
                <a:latin typeface="Kepler Std Ext Subh"/>
                <a:cs typeface="Kepler Std Ext Subh"/>
              </a:rPr>
              <a:t>3</a:t>
            </a:r>
            <a:r>
              <a:rPr lang="en-GB" i="1" spc="-145" dirty="0">
                <a:latin typeface="Times New Roman"/>
                <a:cs typeface="Times New Roman"/>
              </a:rPr>
              <a:t>X</a:t>
            </a:r>
            <a:r>
              <a:rPr lang="en-GB" baseline="-11904" dirty="0">
                <a:latin typeface="Kepler Std Ext Subh"/>
                <a:cs typeface="Kepler Std Ext Subh"/>
              </a:rPr>
              <a:t>4 </a:t>
            </a:r>
            <a:r>
              <a:rPr lang="en-GB" spc="44" baseline="-11904" dirty="0">
                <a:latin typeface="Kepler Std Ext Subh"/>
                <a:cs typeface="Kepler Std Ext Subh"/>
              </a:rPr>
              <a:t> </a:t>
            </a:r>
            <a:r>
              <a:rPr lang="en-GB" spc="5" dirty="0">
                <a:latin typeface="Arial"/>
                <a:cs typeface="Arial"/>
              </a:rPr>
              <a:t>=</a:t>
            </a:r>
            <a:r>
              <a:rPr lang="en-GB" spc="-5" dirty="0">
                <a:latin typeface="Arial"/>
                <a:cs typeface="Arial"/>
              </a:rPr>
              <a:t> </a:t>
            </a:r>
            <a:r>
              <a:rPr lang="en-GB" i="1" spc="-145" dirty="0">
                <a:latin typeface="Times New Roman"/>
                <a:cs typeface="Times New Roman"/>
              </a:rPr>
              <a:t>X</a:t>
            </a:r>
            <a:r>
              <a:rPr lang="en-GB" spc="75" baseline="-11904" dirty="0">
                <a:latin typeface="Kepler Std Ext Subh"/>
                <a:cs typeface="Kepler Std Ext Subh"/>
              </a:rPr>
              <a:t>1</a:t>
            </a:r>
            <a:r>
              <a:rPr lang="en-GB" i="1" spc="-140" dirty="0">
                <a:latin typeface="Times New Roman"/>
                <a:cs typeface="Times New Roman"/>
              </a:rPr>
              <a:t>X</a:t>
            </a:r>
            <a:r>
              <a:rPr lang="en-GB" spc="75" baseline="-11904" dirty="0">
                <a:latin typeface="Kepler Std Ext Subh"/>
                <a:cs typeface="Kepler Std Ext Subh"/>
              </a:rPr>
              <a:t>2</a:t>
            </a:r>
            <a:r>
              <a:rPr lang="en-GB" i="1" spc="-145" dirty="0">
                <a:latin typeface="Times New Roman"/>
                <a:cs typeface="Times New Roman"/>
              </a:rPr>
              <a:t>X</a:t>
            </a:r>
            <a:r>
              <a:rPr lang="en-GB" baseline="-11904" dirty="0">
                <a:latin typeface="Kepler Std Ext Subh"/>
                <a:cs typeface="Kepler Std Ext Subh"/>
              </a:rPr>
              <a:t>4  </a:t>
            </a:r>
            <a:endParaRPr lang="ro-RO" baseline="-11904" dirty="0">
              <a:latin typeface="Kepler Std Ext Subh"/>
              <a:cs typeface="Kepler Std Ext Subh"/>
            </a:endParaRPr>
          </a:p>
          <a:p>
            <a:pPr marL="0" indent="0" algn="ctr">
              <a:buNone/>
            </a:pPr>
            <a:r>
              <a:rPr lang="en-GB" i="1" spc="45" dirty="0">
                <a:latin typeface="Times New Roman"/>
                <a:cs typeface="Times New Roman"/>
              </a:rPr>
              <a:t>m</a:t>
            </a:r>
            <a:r>
              <a:rPr lang="en-GB" i="1" spc="30" dirty="0">
                <a:latin typeface="Times New Roman"/>
                <a:cs typeface="Times New Roman"/>
              </a:rPr>
              <a:t>a</a:t>
            </a:r>
            <a:r>
              <a:rPr lang="en-GB" i="1" spc="-145" dirty="0">
                <a:latin typeface="Times New Roman"/>
                <a:cs typeface="Times New Roman"/>
              </a:rPr>
              <a:t>X</a:t>
            </a:r>
            <a:r>
              <a:rPr lang="en-GB" baseline="-11904" dirty="0">
                <a:latin typeface="Kepler Std Ext Subh"/>
                <a:cs typeface="Kepler Std Ext Subh"/>
              </a:rPr>
              <a:t>5 </a:t>
            </a:r>
            <a:r>
              <a:rPr lang="en-GB" spc="44" baseline="-11904" dirty="0">
                <a:latin typeface="Kepler Std Ext Subh"/>
                <a:cs typeface="Kepler Std Ext Subh"/>
              </a:rPr>
              <a:t> </a:t>
            </a:r>
            <a:r>
              <a:rPr lang="en-GB" spc="5" dirty="0">
                <a:latin typeface="Arial"/>
                <a:cs typeface="Arial"/>
              </a:rPr>
              <a:t>= </a:t>
            </a:r>
            <a:r>
              <a:rPr lang="en-GB" i="1" spc="30" dirty="0">
                <a:latin typeface="Times New Roman"/>
                <a:cs typeface="Times New Roman"/>
              </a:rPr>
              <a:t>m</a:t>
            </a:r>
            <a:r>
              <a:rPr lang="en-GB" baseline="-11904" dirty="0">
                <a:latin typeface="Kepler Std Ext Subh"/>
                <a:cs typeface="Kepler Std Ext Subh"/>
              </a:rPr>
              <a:t>7 </a:t>
            </a:r>
            <a:r>
              <a:rPr lang="en-GB" spc="-37" baseline="-11904" dirty="0">
                <a:latin typeface="Kepler Std Ext Subh"/>
                <a:cs typeface="Kepler Std Ext Subh"/>
              </a:rPr>
              <a:t> </a:t>
            </a:r>
            <a:r>
              <a:rPr lang="en-GB" spc="-145" dirty="0">
                <a:latin typeface="Lucida Sans Unicode"/>
                <a:cs typeface="Lucida Sans Unicode"/>
              </a:rPr>
              <a:t>∨</a:t>
            </a:r>
            <a:r>
              <a:rPr lang="en-GB" spc="-90" dirty="0">
                <a:latin typeface="Lucida Sans Unicode"/>
                <a:cs typeface="Lucida Sans Unicode"/>
              </a:rPr>
              <a:t> </a:t>
            </a:r>
            <a:r>
              <a:rPr lang="en-GB" i="1" spc="30" dirty="0">
                <a:latin typeface="Times New Roman"/>
                <a:cs typeface="Times New Roman"/>
              </a:rPr>
              <a:t>m</a:t>
            </a:r>
            <a:r>
              <a:rPr lang="en-GB" baseline="-11904" dirty="0">
                <a:latin typeface="Kepler Std Ext Subh"/>
                <a:cs typeface="Kepler Std Ext Subh"/>
              </a:rPr>
              <a:t>15 </a:t>
            </a:r>
            <a:r>
              <a:rPr lang="en-GB" spc="44" baseline="-11904" dirty="0">
                <a:latin typeface="Kepler Std Ext Subh"/>
                <a:cs typeface="Kepler Std Ext Subh"/>
              </a:rPr>
              <a:t> </a:t>
            </a:r>
            <a:r>
              <a:rPr lang="en-GB" spc="5" dirty="0">
                <a:latin typeface="Arial"/>
                <a:cs typeface="Arial"/>
              </a:rPr>
              <a:t>=</a:t>
            </a:r>
            <a:r>
              <a:rPr lang="en-GB" spc="-5" dirty="0">
                <a:latin typeface="Arial"/>
                <a:cs typeface="Arial"/>
              </a:rPr>
              <a:t> </a:t>
            </a:r>
            <a:r>
              <a:rPr lang="en-GB" i="1" spc="-145" dirty="0">
                <a:latin typeface="Times New Roman"/>
                <a:cs typeface="Times New Roman"/>
              </a:rPr>
              <a:t>X</a:t>
            </a:r>
            <a:r>
              <a:rPr lang="en-GB" spc="75" baseline="-11904" dirty="0">
                <a:latin typeface="Kepler Std Ext Subh"/>
                <a:cs typeface="Kepler Std Ext Subh"/>
              </a:rPr>
              <a:t>1</a:t>
            </a:r>
            <a:r>
              <a:rPr lang="en-GB" i="1" spc="-145" dirty="0">
                <a:latin typeface="Times New Roman"/>
                <a:cs typeface="Times New Roman"/>
              </a:rPr>
              <a:t>X</a:t>
            </a:r>
            <a:r>
              <a:rPr lang="en-GB" spc="75" baseline="-11904" dirty="0">
                <a:latin typeface="Kepler Std Ext Subh"/>
                <a:cs typeface="Kepler Std Ext Subh"/>
              </a:rPr>
              <a:t>2</a:t>
            </a:r>
            <a:r>
              <a:rPr lang="en-GB" i="1" spc="-140" dirty="0">
                <a:latin typeface="Times New Roman"/>
                <a:cs typeface="Times New Roman"/>
              </a:rPr>
              <a:t>X</a:t>
            </a:r>
            <a:r>
              <a:rPr lang="en-GB" spc="75" baseline="-11904" dirty="0">
                <a:latin typeface="Kepler Std Ext Subh"/>
                <a:cs typeface="Kepler Std Ext Subh"/>
              </a:rPr>
              <a:t>3</a:t>
            </a:r>
            <a:r>
              <a:rPr lang="en-GB" i="1" spc="-145" dirty="0">
                <a:latin typeface="Times New Roman"/>
                <a:cs typeface="Times New Roman"/>
              </a:rPr>
              <a:t>X</a:t>
            </a:r>
            <a:r>
              <a:rPr lang="en-GB" baseline="-11904" dirty="0">
                <a:latin typeface="Kepler Std Ext Subh"/>
                <a:cs typeface="Kepler Std Ext Subh"/>
              </a:rPr>
              <a:t>4 </a:t>
            </a:r>
            <a:r>
              <a:rPr lang="en-GB" spc="-37" baseline="-11904" dirty="0">
                <a:latin typeface="Kepler Std Ext Subh"/>
                <a:cs typeface="Kepler Std Ext Subh"/>
              </a:rPr>
              <a:t> </a:t>
            </a:r>
            <a:r>
              <a:rPr lang="en-GB" spc="-145" dirty="0">
                <a:latin typeface="Lucida Sans Unicode"/>
                <a:cs typeface="Lucida Sans Unicode"/>
              </a:rPr>
              <a:t>∨</a:t>
            </a:r>
            <a:r>
              <a:rPr lang="en-GB" spc="-95" dirty="0">
                <a:latin typeface="Lucida Sans Unicode"/>
                <a:cs typeface="Lucida Sans Unicode"/>
              </a:rPr>
              <a:t> </a:t>
            </a:r>
            <a:r>
              <a:rPr lang="en-GB" i="1" spc="-145" dirty="0">
                <a:latin typeface="Times New Roman"/>
                <a:cs typeface="Times New Roman"/>
              </a:rPr>
              <a:t>X</a:t>
            </a:r>
            <a:r>
              <a:rPr lang="en-GB" spc="75" baseline="-11904" dirty="0">
                <a:latin typeface="Kepler Std Ext Subh"/>
                <a:cs typeface="Kepler Std Ext Subh"/>
              </a:rPr>
              <a:t>1</a:t>
            </a:r>
            <a:r>
              <a:rPr lang="en-GB" i="1" spc="-140" dirty="0">
                <a:latin typeface="Times New Roman"/>
                <a:cs typeface="Times New Roman"/>
              </a:rPr>
              <a:t>X</a:t>
            </a:r>
            <a:r>
              <a:rPr lang="en-GB" spc="75" baseline="-11904" dirty="0">
                <a:latin typeface="Kepler Std Ext Subh"/>
                <a:cs typeface="Kepler Std Ext Subh"/>
              </a:rPr>
              <a:t>2</a:t>
            </a:r>
            <a:r>
              <a:rPr lang="en-GB" i="1" spc="-145" dirty="0">
                <a:latin typeface="Times New Roman"/>
                <a:cs typeface="Times New Roman"/>
              </a:rPr>
              <a:t>X</a:t>
            </a:r>
            <a:r>
              <a:rPr lang="en-GB" spc="75" baseline="-11904" dirty="0">
                <a:latin typeface="Kepler Std Ext Subh"/>
                <a:cs typeface="Kepler Std Ext Subh"/>
              </a:rPr>
              <a:t>3</a:t>
            </a:r>
            <a:r>
              <a:rPr lang="en-GB" i="1" spc="-145" dirty="0">
                <a:latin typeface="Times New Roman"/>
                <a:cs typeface="Times New Roman"/>
              </a:rPr>
              <a:t>X</a:t>
            </a:r>
            <a:r>
              <a:rPr lang="en-GB" baseline="-11904" dirty="0">
                <a:latin typeface="Kepler Std Ext Subh"/>
                <a:cs typeface="Kepler Std Ext Subh"/>
              </a:rPr>
              <a:t>4 </a:t>
            </a:r>
            <a:r>
              <a:rPr lang="en-GB" spc="44" baseline="-11904" dirty="0">
                <a:latin typeface="Kepler Std Ext Subh"/>
                <a:cs typeface="Kepler Std Ext Subh"/>
              </a:rPr>
              <a:t> </a:t>
            </a:r>
            <a:r>
              <a:rPr lang="en-GB" spc="5" dirty="0">
                <a:latin typeface="Arial"/>
                <a:cs typeface="Arial"/>
              </a:rPr>
              <a:t>=</a:t>
            </a:r>
            <a:r>
              <a:rPr lang="en-GB" spc="-5" dirty="0">
                <a:latin typeface="Arial"/>
                <a:cs typeface="Arial"/>
              </a:rPr>
              <a:t> </a:t>
            </a:r>
            <a:r>
              <a:rPr lang="en-GB" i="1" spc="-145" dirty="0">
                <a:latin typeface="Times New Roman"/>
                <a:cs typeface="Times New Roman"/>
              </a:rPr>
              <a:t>X</a:t>
            </a:r>
            <a:r>
              <a:rPr lang="en-GB" spc="75" baseline="-11904" dirty="0">
                <a:latin typeface="Kepler Std Ext Subh"/>
                <a:cs typeface="Kepler Std Ext Subh"/>
              </a:rPr>
              <a:t>2</a:t>
            </a:r>
            <a:r>
              <a:rPr lang="en-GB" i="1" spc="-145" dirty="0">
                <a:latin typeface="Times New Roman"/>
                <a:cs typeface="Times New Roman"/>
              </a:rPr>
              <a:t>X</a:t>
            </a:r>
            <a:r>
              <a:rPr lang="en-GB" spc="75" baseline="-11904" dirty="0">
                <a:latin typeface="Kepler Std Ext Subh"/>
                <a:cs typeface="Kepler Std Ext Subh"/>
              </a:rPr>
              <a:t>3</a:t>
            </a:r>
            <a:r>
              <a:rPr lang="en-GB" i="1" spc="-140" dirty="0">
                <a:latin typeface="Times New Roman"/>
                <a:cs typeface="Times New Roman"/>
              </a:rPr>
              <a:t>X</a:t>
            </a:r>
            <a:r>
              <a:rPr lang="en-GB" baseline="-11904" dirty="0">
                <a:latin typeface="Kepler Std Ext Subh"/>
                <a:cs typeface="Kepler Std Ext Subh"/>
              </a:rPr>
              <a:t>4</a:t>
            </a:r>
          </a:p>
          <a:p>
            <a:pPr marL="0" indent="0" algn="ctr">
              <a:buNone/>
            </a:pP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6D4A48-CDD1-475A-B43E-3580D1851A7B}"/>
              </a:ext>
            </a:extLst>
          </p:cNvPr>
          <p:cNvCxnSpPr>
            <a:cxnSpLocks/>
          </p:cNvCxnSpPr>
          <p:nvPr/>
        </p:nvCxnSpPr>
        <p:spPr>
          <a:xfrm>
            <a:off x="6131719" y="2584872"/>
            <a:ext cx="168676" cy="0"/>
          </a:xfrm>
          <a:prstGeom prst="line">
            <a:avLst/>
          </a:prstGeom>
          <a:ln>
            <a:solidFill>
              <a:srgbClr val="A6AEB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E8666F-6797-4BCC-A896-48B7D8377C7A}"/>
              </a:ext>
            </a:extLst>
          </p:cNvPr>
          <p:cNvCxnSpPr>
            <a:cxnSpLocks/>
          </p:cNvCxnSpPr>
          <p:nvPr/>
        </p:nvCxnSpPr>
        <p:spPr>
          <a:xfrm>
            <a:off x="6348274" y="2584872"/>
            <a:ext cx="168676" cy="0"/>
          </a:xfrm>
          <a:prstGeom prst="line">
            <a:avLst/>
          </a:prstGeom>
          <a:ln>
            <a:solidFill>
              <a:srgbClr val="A6AEB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DF581C-63E4-4771-AA76-A275DD3BB8B8}"/>
              </a:ext>
            </a:extLst>
          </p:cNvPr>
          <p:cNvCxnSpPr>
            <a:cxnSpLocks/>
          </p:cNvCxnSpPr>
          <p:nvPr/>
        </p:nvCxnSpPr>
        <p:spPr>
          <a:xfrm>
            <a:off x="6807694" y="2584872"/>
            <a:ext cx="168676" cy="0"/>
          </a:xfrm>
          <a:prstGeom prst="line">
            <a:avLst/>
          </a:prstGeom>
          <a:ln>
            <a:solidFill>
              <a:srgbClr val="A6AEB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38E251-D25E-4170-922B-0AA7C3DE5784}"/>
              </a:ext>
            </a:extLst>
          </p:cNvPr>
          <p:cNvCxnSpPr>
            <a:cxnSpLocks/>
          </p:cNvCxnSpPr>
          <p:nvPr/>
        </p:nvCxnSpPr>
        <p:spPr>
          <a:xfrm>
            <a:off x="7592874" y="2575870"/>
            <a:ext cx="168676" cy="0"/>
          </a:xfrm>
          <a:prstGeom prst="line">
            <a:avLst/>
          </a:prstGeom>
          <a:ln>
            <a:solidFill>
              <a:srgbClr val="A6AEB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AC58D9-710C-4A56-A422-54A57061701A}"/>
              </a:ext>
            </a:extLst>
          </p:cNvPr>
          <p:cNvCxnSpPr>
            <a:cxnSpLocks/>
          </p:cNvCxnSpPr>
          <p:nvPr/>
        </p:nvCxnSpPr>
        <p:spPr>
          <a:xfrm>
            <a:off x="8062774" y="2579568"/>
            <a:ext cx="168676" cy="0"/>
          </a:xfrm>
          <a:prstGeom prst="line">
            <a:avLst/>
          </a:prstGeom>
          <a:ln>
            <a:solidFill>
              <a:srgbClr val="A6AEB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AD3ED4D-453F-4264-B913-7767E0BB4EEE}"/>
              </a:ext>
            </a:extLst>
          </p:cNvPr>
          <p:cNvCxnSpPr>
            <a:cxnSpLocks/>
          </p:cNvCxnSpPr>
          <p:nvPr/>
        </p:nvCxnSpPr>
        <p:spPr>
          <a:xfrm>
            <a:off x="8570774" y="2584872"/>
            <a:ext cx="168676" cy="0"/>
          </a:xfrm>
          <a:prstGeom prst="line">
            <a:avLst/>
          </a:prstGeom>
          <a:ln>
            <a:solidFill>
              <a:srgbClr val="A6AEB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7A1D6F-A56F-45D9-A7C1-B3D3D100F9BF}"/>
              </a:ext>
            </a:extLst>
          </p:cNvPr>
          <p:cNvCxnSpPr>
            <a:cxnSpLocks/>
          </p:cNvCxnSpPr>
          <p:nvPr/>
        </p:nvCxnSpPr>
        <p:spPr>
          <a:xfrm>
            <a:off x="9040674" y="2584872"/>
            <a:ext cx="168676" cy="0"/>
          </a:xfrm>
          <a:prstGeom prst="line">
            <a:avLst/>
          </a:prstGeom>
          <a:ln>
            <a:solidFill>
              <a:srgbClr val="A6AEB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B32247A-789F-408A-9973-05631EB4E916}"/>
              </a:ext>
            </a:extLst>
          </p:cNvPr>
          <p:cNvCxnSpPr>
            <a:cxnSpLocks/>
          </p:cNvCxnSpPr>
          <p:nvPr/>
        </p:nvCxnSpPr>
        <p:spPr>
          <a:xfrm>
            <a:off x="6096000" y="3061186"/>
            <a:ext cx="168676" cy="0"/>
          </a:xfrm>
          <a:prstGeom prst="line">
            <a:avLst/>
          </a:prstGeom>
          <a:ln>
            <a:solidFill>
              <a:srgbClr val="A6AEB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00C079-9D11-4644-AD36-B317938B5D3B}"/>
              </a:ext>
            </a:extLst>
          </p:cNvPr>
          <p:cNvCxnSpPr>
            <a:cxnSpLocks/>
          </p:cNvCxnSpPr>
          <p:nvPr/>
        </p:nvCxnSpPr>
        <p:spPr>
          <a:xfrm>
            <a:off x="6300395" y="3062792"/>
            <a:ext cx="168676" cy="0"/>
          </a:xfrm>
          <a:prstGeom prst="line">
            <a:avLst/>
          </a:prstGeom>
          <a:ln>
            <a:solidFill>
              <a:srgbClr val="A6AEB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8468D7-C741-485E-AF2A-25D3F180E294}"/>
              </a:ext>
            </a:extLst>
          </p:cNvPr>
          <p:cNvCxnSpPr>
            <a:cxnSpLocks/>
          </p:cNvCxnSpPr>
          <p:nvPr/>
        </p:nvCxnSpPr>
        <p:spPr>
          <a:xfrm>
            <a:off x="6516950" y="3062792"/>
            <a:ext cx="168676" cy="0"/>
          </a:xfrm>
          <a:prstGeom prst="line">
            <a:avLst/>
          </a:prstGeom>
          <a:ln>
            <a:solidFill>
              <a:srgbClr val="A6AEB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951BF9-9B31-4FF2-9366-21EE212B2D45}"/>
              </a:ext>
            </a:extLst>
          </p:cNvPr>
          <p:cNvCxnSpPr>
            <a:cxnSpLocks/>
          </p:cNvCxnSpPr>
          <p:nvPr/>
        </p:nvCxnSpPr>
        <p:spPr>
          <a:xfrm>
            <a:off x="6325795" y="3577142"/>
            <a:ext cx="168676" cy="0"/>
          </a:xfrm>
          <a:prstGeom prst="line">
            <a:avLst/>
          </a:prstGeom>
          <a:ln>
            <a:solidFill>
              <a:srgbClr val="A6AEB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FC508B9-3FE9-402F-81BD-095559621252}"/>
              </a:ext>
            </a:extLst>
          </p:cNvPr>
          <p:cNvCxnSpPr>
            <a:cxnSpLocks/>
          </p:cNvCxnSpPr>
          <p:nvPr/>
        </p:nvCxnSpPr>
        <p:spPr>
          <a:xfrm>
            <a:off x="6548299" y="3578711"/>
            <a:ext cx="168676" cy="0"/>
          </a:xfrm>
          <a:prstGeom prst="line">
            <a:avLst/>
          </a:prstGeom>
          <a:ln>
            <a:solidFill>
              <a:srgbClr val="A6AEB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65242CA-8B0C-4C27-9856-9A0F42B287CD}"/>
              </a:ext>
            </a:extLst>
          </p:cNvPr>
          <p:cNvCxnSpPr>
            <a:cxnSpLocks/>
          </p:cNvCxnSpPr>
          <p:nvPr/>
        </p:nvCxnSpPr>
        <p:spPr>
          <a:xfrm>
            <a:off x="6096000" y="3577142"/>
            <a:ext cx="168676" cy="0"/>
          </a:xfrm>
          <a:prstGeom prst="line">
            <a:avLst/>
          </a:prstGeom>
          <a:ln>
            <a:solidFill>
              <a:srgbClr val="A6AEB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87AC27-F38B-48F1-A38B-4BABE760800F}"/>
              </a:ext>
            </a:extLst>
          </p:cNvPr>
          <p:cNvCxnSpPr>
            <a:cxnSpLocks/>
          </p:cNvCxnSpPr>
          <p:nvPr/>
        </p:nvCxnSpPr>
        <p:spPr>
          <a:xfrm>
            <a:off x="7553048" y="3074895"/>
            <a:ext cx="168676" cy="0"/>
          </a:xfrm>
          <a:prstGeom prst="line">
            <a:avLst/>
          </a:prstGeom>
          <a:ln>
            <a:solidFill>
              <a:srgbClr val="A6AEB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CF6A1E-A90C-444D-A211-04462BE3456D}"/>
              </a:ext>
            </a:extLst>
          </p:cNvPr>
          <p:cNvCxnSpPr>
            <a:cxnSpLocks/>
          </p:cNvCxnSpPr>
          <p:nvPr/>
        </p:nvCxnSpPr>
        <p:spPr>
          <a:xfrm>
            <a:off x="7783775" y="3075381"/>
            <a:ext cx="168676" cy="0"/>
          </a:xfrm>
          <a:prstGeom prst="line">
            <a:avLst/>
          </a:prstGeom>
          <a:ln>
            <a:solidFill>
              <a:srgbClr val="A6AEB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D7FC92E-A9A0-4A31-B1C0-E0C6FB3C29C2}"/>
              </a:ext>
            </a:extLst>
          </p:cNvPr>
          <p:cNvCxnSpPr>
            <a:cxnSpLocks/>
          </p:cNvCxnSpPr>
          <p:nvPr/>
        </p:nvCxnSpPr>
        <p:spPr>
          <a:xfrm>
            <a:off x="8535055" y="3074895"/>
            <a:ext cx="168676" cy="0"/>
          </a:xfrm>
          <a:prstGeom prst="line">
            <a:avLst/>
          </a:prstGeom>
          <a:ln>
            <a:solidFill>
              <a:srgbClr val="A6AEB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6B29133-A770-4C6F-990B-163409B866EA}"/>
              </a:ext>
            </a:extLst>
          </p:cNvPr>
          <p:cNvCxnSpPr>
            <a:cxnSpLocks/>
          </p:cNvCxnSpPr>
          <p:nvPr/>
        </p:nvCxnSpPr>
        <p:spPr>
          <a:xfrm>
            <a:off x="8772787" y="3074895"/>
            <a:ext cx="168676" cy="0"/>
          </a:xfrm>
          <a:prstGeom prst="line">
            <a:avLst/>
          </a:prstGeom>
          <a:ln>
            <a:solidFill>
              <a:srgbClr val="A6AEB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8B0DBF-F221-47F4-9888-F7510D4D4FA6}"/>
              </a:ext>
            </a:extLst>
          </p:cNvPr>
          <p:cNvCxnSpPr>
            <a:cxnSpLocks/>
          </p:cNvCxnSpPr>
          <p:nvPr/>
        </p:nvCxnSpPr>
        <p:spPr>
          <a:xfrm>
            <a:off x="7316014" y="3577142"/>
            <a:ext cx="168676" cy="0"/>
          </a:xfrm>
          <a:prstGeom prst="line">
            <a:avLst/>
          </a:prstGeom>
          <a:ln>
            <a:solidFill>
              <a:srgbClr val="A6AEB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73176B-5387-4072-8C52-399DBC95E19C}"/>
              </a:ext>
            </a:extLst>
          </p:cNvPr>
          <p:cNvCxnSpPr>
            <a:cxnSpLocks/>
          </p:cNvCxnSpPr>
          <p:nvPr/>
        </p:nvCxnSpPr>
        <p:spPr>
          <a:xfrm>
            <a:off x="7783775" y="3577142"/>
            <a:ext cx="168676" cy="0"/>
          </a:xfrm>
          <a:prstGeom prst="line">
            <a:avLst/>
          </a:prstGeom>
          <a:ln>
            <a:solidFill>
              <a:srgbClr val="A6AEB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5E86BC8-23B8-4FB3-AA81-C5AEEE3EE8B8}"/>
              </a:ext>
            </a:extLst>
          </p:cNvPr>
          <p:cNvCxnSpPr>
            <a:cxnSpLocks/>
          </p:cNvCxnSpPr>
          <p:nvPr/>
        </p:nvCxnSpPr>
        <p:spPr>
          <a:xfrm>
            <a:off x="8535055" y="3577142"/>
            <a:ext cx="168676" cy="0"/>
          </a:xfrm>
          <a:prstGeom prst="line">
            <a:avLst/>
          </a:prstGeom>
          <a:ln>
            <a:solidFill>
              <a:srgbClr val="A6AEB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BC7BEB8-7EFD-40A5-BB26-6543A3A920AB}"/>
              </a:ext>
            </a:extLst>
          </p:cNvPr>
          <p:cNvCxnSpPr>
            <a:cxnSpLocks/>
          </p:cNvCxnSpPr>
          <p:nvPr/>
        </p:nvCxnSpPr>
        <p:spPr>
          <a:xfrm>
            <a:off x="8772787" y="3577142"/>
            <a:ext cx="168676" cy="0"/>
          </a:xfrm>
          <a:prstGeom prst="line">
            <a:avLst/>
          </a:prstGeom>
          <a:ln>
            <a:solidFill>
              <a:srgbClr val="A6AEB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7B4A18F-95E9-46F7-AD84-E41090CD5B22}"/>
              </a:ext>
            </a:extLst>
          </p:cNvPr>
          <p:cNvCxnSpPr>
            <a:cxnSpLocks/>
          </p:cNvCxnSpPr>
          <p:nvPr/>
        </p:nvCxnSpPr>
        <p:spPr>
          <a:xfrm>
            <a:off x="6072781" y="4077223"/>
            <a:ext cx="168676" cy="0"/>
          </a:xfrm>
          <a:prstGeom prst="line">
            <a:avLst/>
          </a:prstGeom>
          <a:ln>
            <a:solidFill>
              <a:srgbClr val="A6AEB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58E1B45-AC53-49C4-B90D-8DDA4215BB60}"/>
              </a:ext>
            </a:extLst>
          </p:cNvPr>
          <p:cNvCxnSpPr>
            <a:cxnSpLocks/>
          </p:cNvCxnSpPr>
          <p:nvPr/>
        </p:nvCxnSpPr>
        <p:spPr>
          <a:xfrm>
            <a:off x="6131719" y="4568713"/>
            <a:ext cx="168676" cy="0"/>
          </a:xfrm>
          <a:prstGeom prst="line">
            <a:avLst/>
          </a:prstGeom>
          <a:ln>
            <a:solidFill>
              <a:srgbClr val="A6AEB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86475F0-81FC-4687-94CE-50C8AFF581FA}"/>
              </a:ext>
            </a:extLst>
          </p:cNvPr>
          <p:cNvCxnSpPr>
            <a:cxnSpLocks/>
          </p:cNvCxnSpPr>
          <p:nvPr/>
        </p:nvCxnSpPr>
        <p:spPr>
          <a:xfrm>
            <a:off x="7553048" y="4077223"/>
            <a:ext cx="168676" cy="0"/>
          </a:xfrm>
          <a:prstGeom prst="line">
            <a:avLst/>
          </a:prstGeom>
          <a:ln>
            <a:solidFill>
              <a:srgbClr val="A6AEB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80432B-A3B4-4284-9BB2-C995708BC082}"/>
              </a:ext>
            </a:extLst>
          </p:cNvPr>
          <p:cNvCxnSpPr>
            <a:cxnSpLocks/>
          </p:cNvCxnSpPr>
          <p:nvPr/>
        </p:nvCxnSpPr>
        <p:spPr>
          <a:xfrm>
            <a:off x="8011050" y="4077223"/>
            <a:ext cx="168676" cy="0"/>
          </a:xfrm>
          <a:prstGeom prst="line">
            <a:avLst/>
          </a:prstGeom>
          <a:ln>
            <a:solidFill>
              <a:srgbClr val="A6AEB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82F3A3F-3C73-4DA1-8BBF-E6C715130D3C}"/>
              </a:ext>
            </a:extLst>
          </p:cNvPr>
          <p:cNvCxnSpPr>
            <a:cxnSpLocks/>
          </p:cNvCxnSpPr>
          <p:nvPr/>
        </p:nvCxnSpPr>
        <p:spPr>
          <a:xfrm>
            <a:off x="8535055" y="4080921"/>
            <a:ext cx="168676" cy="0"/>
          </a:xfrm>
          <a:prstGeom prst="line">
            <a:avLst/>
          </a:prstGeom>
          <a:ln>
            <a:solidFill>
              <a:srgbClr val="A6AEB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663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1BEF-07A1-46FB-A701-28BA7D72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400" spc="-40" dirty="0"/>
              <a:t>Simplification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74A9A-478D-4BC9-9E35-7B178311B3D4}"/>
              </a:ext>
            </a:extLst>
          </p:cNvPr>
          <p:cNvSpPr txBox="1"/>
          <p:nvPr/>
        </p:nvSpPr>
        <p:spPr>
          <a:xfrm>
            <a:off x="2536054" y="2778710"/>
            <a:ext cx="7119892" cy="297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lang="en-GB" dirty="0"/>
              <a:t>We</a:t>
            </a:r>
            <a:r>
              <a:rPr lang="en-GB" spc="-65" dirty="0"/>
              <a:t> </a:t>
            </a:r>
            <a:r>
              <a:rPr lang="en-GB" spc="-60" dirty="0"/>
              <a:t>are</a:t>
            </a:r>
            <a:r>
              <a:rPr lang="en-GB" spc="-65" dirty="0"/>
              <a:t> </a:t>
            </a:r>
            <a:r>
              <a:rPr lang="en-GB" spc="-25" dirty="0"/>
              <a:t>in</a:t>
            </a:r>
            <a:r>
              <a:rPr lang="en-GB" spc="-65" dirty="0"/>
              <a:t> </a:t>
            </a:r>
            <a:r>
              <a:rPr lang="en-GB" spc="-30" dirty="0"/>
              <a:t>the</a:t>
            </a:r>
            <a:r>
              <a:rPr lang="en-GB" spc="-65" dirty="0"/>
              <a:t> </a:t>
            </a:r>
            <a:r>
              <a:rPr lang="en-GB" spc="-50" dirty="0"/>
              <a:t>second</a:t>
            </a:r>
            <a:r>
              <a:rPr lang="en-GB" spc="-65" dirty="0"/>
              <a:t> </a:t>
            </a:r>
            <a:r>
              <a:rPr lang="en-GB" spc="-85" dirty="0"/>
              <a:t>case</a:t>
            </a:r>
            <a:r>
              <a:rPr lang="en-GB" spc="-65" dirty="0"/>
              <a:t> </a:t>
            </a:r>
            <a:r>
              <a:rPr lang="en-GB" spc="-40" dirty="0"/>
              <a:t>of</a:t>
            </a:r>
            <a:r>
              <a:rPr lang="en-GB" spc="-65" dirty="0"/>
              <a:t> </a:t>
            </a:r>
            <a:r>
              <a:rPr lang="en-GB" spc="-30" dirty="0"/>
              <a:t>the</a:t>
            </a:r>
            <a:r>
              <a:rPr lang="en-GB" spc="-65" dirty="0"/>
              <a:t> </a:t>
            </a:r>
            <a:r>
              <a:rPr lang="en-GB" spc="-45" dirty="0"/>
              <a:t>simplification</a:t>
            </a:r>
            <a:r>
              <a:rPr lang="en-GB" spc="-65" dirty="0"/>
              <a:t> </a:t>
            </a:r>
            <a:r>
              <a:rPr lang="en-GB" spc="-35" dirty="0"/>
              <a:t>algorithm,</a:t>
            </a:r>
            <a:r>
              <a:rPr lang="en-GB" spc="-65" dirty="0"/>
              <a:t> </a:t>
            </a:r>
            <a:r>
              <a:rPr lang="en-GB" spc="-75" dirty="0"/>
              <a:t>so </a:t>
            </a:r>
            <a:r>
              <a:rPr lang="en-GB" spc="-320" dirty="0"/>
              <a:t> </a:t>
            </a:r>
            <a:r>
              <a:rPr lang="en-GB" spc="-65" dirty="0"/>
              <a:t>let:</a:t>
            </a:r>
            <a:endParaRPr lang="ro-RO" spc="-65" dirty="0"/>
          </a:p>
          <a:p>
            <a:pPr marL="38100" marR="30480" algn="ctr">
              <a:lnSpc>
                <a:spcPct val="100000"/>
              </a:lnSpc>
              <a:spcBef>
                <a:spcPts val="95"/>
              </a:spcBef>
            </a:pPr>
            <a:r>
              <a:rPr lang="en-GB" i="1" spc="75" dirty="0">
                <a:latin typeface="Times New Roman"/>
                <a:cs typeface="Times New Roman"/>
              </a:rPr>
              <a:t>g</a:t>
            </a:r>
            <a:r>
              <a:rPr lang="en-GB" spc="40" dirty="0">
                <a:latin typeface="Lucida Sans Unicode"/>
                <a:cs typeface="Lucida Sans Unicode"/>
              </a:rPr>
              <a:t>(</a:t>
            </a:r>
            <a:r>
              <a:rPr lang="en-GB" i="1" spc="-145" dirty="0">
                <a:latin typeface="Times New Roman"/>
                <a:cs typeface="Times New Roman"/>
              </a:rPr>
              <a:t>X</a:t>
            </a:r>
            <a:r>
              <a:rPr lang="en-GB" sz="2000" spc="75" baseline="-11904" dirty="0">
                <a:latin typeface="Kepler Std Ext Subh"/>
                <a:cs typeface="Kepler Std Ext Subh"/>
              </a:rPr>
              <a:t>1</a:t>
            </a:r>
            <a:r>
              <a:rPr lang="en-GB" sz="1800" i="1" spc="-5" dirty="0">
                <a:latin typeface="Times New Roman"/>
                <a:cs typeface="Times New Roman"/>
              </a:rPr>
              <a:t>,</a:t>
            </a:r>
            <a:r>
              <a:rPr lang="en-GB" sz="1800" i="1" spc="-75" dirty="0">
                <a:latin typeface="Times New Roman"/>
                <a:cs typeface="Times New Roman"/>
              </a:rPr>
              <a:t> </a:t>
            </a:r>
            <a:r>
              <a:rPr lang="en-GB" sz="1800" i="1" spc="-145" dirty="0">
                <a:latin typeface="Times New Roman"/>
                <a:cs typeface="Times New Roman"/>
              </a:rPr>
              <a:t>X</a:t>
            </a:r>
            <a:r>
              <a:rPr lang="en-GB" sz="2000" spc="75" baseline="-11904" dirty="0">
                <a:latin typeface="Kepler Std Ext Subh"/>
                <a:cs typeface="Kepler Std Ext Subh"/>
              </a:rPr>
              <a:t>2</a:t>
            </a:r>
            <a:r>
              <a:rPr lang="en-GB" sz="1800" i="1" spc="-5" dirty="0">
                <a:latin typeface="Times New Roman"/>
                <a:cs typeface="Times New Roman"/>
              </a:rPr>
              <a:t>,</a:t>
            </a:r>
            <a:r>
              <a:rPr lang="en-GB" sz="1800" i="1" spc="-75" dirty="0">
                <a:latin typeface="Times New Roman"/>
                <a:cs typeface="Times New Roman"/>
              </a:rPr>
              <a:t> </a:t>
            </a:r>
            <a:r>
              <a:rPr lang="en-GB" sz="1800" i="1" spc="-145" dirty="0">
                <a:latin typeface="Times New Roman"/>
                <a:cs typeface="Times New Roman"/>
              </a:rPr>
              <a:t>X</a:t>
            </a:r>
            <a:r>
              <a:rPr lang="en-GB" sz="2000" spc="75" baseline="-11904" dirty="0">
                <a:latin typeface="Kepler Std Ext Subh"/>
                <a:cs typeface="Kepler Std Ext Subh"/>
              </a:rPr>
              <a:t>3</a:t>
            </a:r>
            <a:r>
              <a:rPr lang="en-GB" sz="1800" i="1" spc="-5" dirty="0">
                <a:latin typeface="Times New Roman"/>
                <a:cs typeface="Times New Roman"/>
              </a:rPr>
              <a:t>,</a:t>
            </a:r>
            <a:r>
              <a:rPr lang="en-GB" sz="1800" i="1" spc="-75" dirty="0">
                <a:latin typeface="Times New Roman"/>
                <a:cs typeface="Times New Roman"/>
              </a:rPr>
              <a:t> </a:t>
            </a:r>
            <a:r>
              <a:rPr lang="en-GB" sz="1800" i="1" spc="-145" dirty="0">
                <a:latin typeface="Times New Roman"/>
                <a:cs typeface="Times New Roman"/>
              </a:rPr>
              <a:t>X</a:t>
            </a:r>
            <a:r>
              <a:rPr lang="en-GB" sz="2000" spc="75" baseline="-11904" dirty="0">
                <a:latin typeface="Kepler Std Ext Subh"/>
                <a:cs typeface="Kepler Std Ext Subh"/>
              </a:rPr>
              <a:t>4</a:t>
            </a:r>
            <a:r>
              <a:rPr lang="en-GB" sz="1800" spc="5" dirty="0">
                <a:latin typeface="Lucida Sans Unicode"/>
                <a:cs typeface="Lucida Sans Unicode"/>
              </a:rPr>
              <a:t>)</a:t>
            </a:r>
            <a:r>
              <a:rPr lang="en-GB" sz="1800" spc="10" dirty="0">
                <a:latin typeface="Lucida Sans Unicode"/>
                <a:cs typeface="Lucida Sans Unicode"/>
              </a:rPr>
              <a:t> </a:t>
            </a:r>
            <a:r>
              <a:rPr lang="en-GB" sz="1800" spc="5" dirty="0">
                <a:latin typeface="Arial"/>
                <a:cs typeface="Arial"/>
              </a:rPr>
              <a:t>= </a:t>
            </a:r>
            <a:r>
              <a:rPr lang="en-GB" sz="1800" i="1" spc="45" dirty="0">
                <a:latin typeface="Times New Roman"/>
                <a:cs typeface="Times New Roman"/>
              </a:rPr>
              <a:t>m</a:t>
            </a:r>
            <a:r>
              <a:rPr lang="en-GB" sz="1800" i="1" spc="30" dirty="0">
                <a:latin typeface="Times New Roman"/>
                <a:cs typeface="Times New Roman"/>
              </a:rPr>
              <a:t>a</a:t>
            </a:r>
            <a:r>
              <a:rPr lang="en-GB" sz="1800" i="1" spc="-145" dirty="0">
                <a:latin typeface="Times New Roman"/>
                <a:cs typeface="Times New Roman"/>
              </a:rPr>
              <a:t>X</a:t>
            </a:r>
            <a:r>
              <a:rPr lang="en-GB" sz="2000" baseline="-11904" dirty="0">
                <a:latin typeface="Kepler Std Ext Subh"/>
                <a:cs typeface="Kepler Std Ext Subh"/>
              </a:rPr>
              <a:t>1 </a:t>
            </a:r>
            <a:r>
              <a:rPr lang="en-GB" sz="2000" spc="-37" baseline="-11904" dirty="0">
                <a:latin typeface="Kepler Std Ext Subh"/>
                <a:cs typeface="Kepler Std Ext Subh"/>
              </a:rPr>
              <a:t> </a:t>
            </a:r>
            <a:r>
              <a:rPr lang="en-GB" sz="1800" spc="-145" dirty="0">
                <a:latin typeface="Lucida Sans Unicode"/>
                <a:cs typeface="Lucida Sans Unicode"/>
              </a:rPr>
              <a:t>∨</a:t>
            </a:r>
            <a:r>
              <a:rPr lang="en-GB" sz="1800" spc="-90" dirty="0">
                <a:latin typeface="Lucida Sans Unicode"/>
                <a:cs typeface="Lucida Sans Unicode"/>
              </a:rPr>
              <a:t> </a:t>
            </a:r>
            <a:r>
              <a:rPr lang="en-GB" sz="1800" i="1" spc="45" dirty="0">
                <a:latin typeface="Times New Roman"/>
                <a:cs typeface="Times New Roman"/>
              </a:rPr>
              <a:t>m</a:t>
            </a:r>
            <a:r>
              <a:rPr lang="en-GB" sz="1800" i="1" spc="30" dirty="0">
                <a:latin typeface="Times New Roman"/>
                <a:cs typeface="Times New Roman"/>
              </a:rPr>
              <a:t>a</a:t>
            </a:r>
            <a:r>
              <a:rPr lang="en-GB" sz="1800" i="1" spc="-145" dirty="0">
                <a:latin typeface="Times New Roman"/>
                <a:cs typeface="Times New Roman"/>
              </a:rPr>
              <a:t>X</a:t>
            </a:r>
            <a:r>
              <a:rPr lang="en-GB" sz="2000" baseline="-11904" dirty="0">
                <a:latin typeface="Kepler Std Ext Subh"/>
                <a:cs typeface="Kepler Std Ext Subh"/>
              </a:rPr>
              <a:t>2 </a:t>
            </a:r>
            <a:r>
              <a:rPr lang="en-GB" sz="2000" spc="-37" baseline="-11904" dirty="0">
                <a:latin typeface="Kepler Std Ext Subh"/>
                <a:cs typeface="Kepler Std Ext Subh"/>
              </a:rPr>
              <a:t> </a:t>
            </a:r>
            <a:r>
              <a:rPr lang="en-GB" sz="1800" spc="-145" dirty="0">
                <a:latin typeface="Lucida Sans Unicode"/>
                <a:cs typeface="Lucida Sans Unicode"/>
              </a:rPr>
              <a:t>∨</a:t>
            </a:r>
            <a:r>
              <a:rPr lang="en-GB" sz="1800" spc="-90" dirty="0">
                <a:latin typeface="Lucida Sans Unicode"/>
                <a:cs typeface="Lucida Sans Unicode"/>
              </a:rPr>
              <a:t> </a:t>
            </a:r>
            <a:r>
              <a:rPr lang="en-GB" sz="1800" i="1" spc="45" dirty="0">
                <a:latin typeface="Times New Roman"/>
                <a:cs typeface="Times New Roman"/>
              </a:rPr>
              <a:t>m</a:t>
            </a:r>
            <a:r>
              <a:rPr lang="en-GB" sz="1800" i="1" spc="30" dirty="0">
                <a:latin typeface="Times New Roman"/>
                <a:cs typeface="Times New Roman"/>
              </a:rPr>
              <a:t>a</a:t>
            </a:r>
            <a:r>
              <a:rPr lang="en-GB" sz="1800" i="1" spc="-140" dirty="0">
                <a:latin typeface="Times New Roman"/>
                <a:cs typeface="Times New Roman"/>
              </a:rPr>
              <a:t>X</a:t>
            </a:r>
            <a:r>
              <a:rPr lang="en-GB" sz="2000" baseline="-11904" dirty="0">
                <a:latin typeface="Kepler Std Ext Subh"/>
                <a:cs typeface="Kepler Std Ext Subh"/>
              </a:rPr>
              <a:t>5</a:t>
            </a:r>
            <a:endParaRPr lang="ro-RO" sz="2000" baseline="-11904" dirty="0">
              <a:latin typeface="Kepler Std Ext Subh"/>
              <a:cs typeface="Kepler Std Ext Subh"/>
            </a:endParaRPr>
          </a:p>
          <a:p>
            <a:pPr marL="38100" marR="30480" algn="ctr">
              <a:lnSpc>
                <a:spcPct val="100000"/>
              </a:lnSpc>
              <a:spcBef>
                <a:spcPts val="95"/>
              </a:spcBef>
            </a:pPr>
            <a:r>
              <a:rPr lang="en-GB" spc="5" dirty="0">
                <a:latin typeface="Arial"/>
                <a:cs typeface="Arial"/>
              </a:rPr>
              <a:t>=</a:t>
            </a:r>
            <a:r>
              <a:rPr lang="en-GB" spc="-5" dirty="0">
                <a:latin typeface="Arial"/>
                <a:cs typeface="Arial"/>
              </a:rPr>
              <a:t> </a:t>
            </a:r>
            <a:r>
              <a:rPr lang="en-GB" i="1" spc="-145" dirty="0">
                <a:latin typeface="Times New Roman"/>
                <a:cs typeface="Times New Roman"/>
              </a:rPr>
              <a:t>X</a:t>
            </a:r>
            <a:r>
              <a:rPr lang="en-GB" sz="2000" spc="75" baseline="-11904" dirty="0">
                <a:latin typeface="Kepler Std Ext Subh"/>
                <a:cs typeface="Kepler Std Ext Subh"/>
              </a:rPr>
              <a:t>2</a:t>
            </a:r>
            <a:r>
              <a:rPr lang="en-GB" sz="1800" i="1" spc="-140" dirty="0">
                <a:latin typeface="Times New Roman"/>
                <a:cs typeface="Times New Roman"/>
              </a:rPr>
              <a:t>X</a:t>
            </a:r>
            <a:r>
              <a:rPr lang="en-GB" sz="2000" spc="75" baseline="-11904" dirty="0">
                <a:latin typeface="Kepler Std Ext Subh"/>
                <a:cs typeface="Kepler Std Ext Subh"/>
              </a:rPr>
              <a:t>3</a:t>
            </a:r>
            <a:r>
              <a:rPr lang="en-GB" sz="1800" i="1" spc="-145" dirty="0">
                <a:latin typeface="Times New Roman"/>
                <a:cs typeface="Times New Roman"/>
              </a:rPr>
              <a:t>X</a:t>
            </a:r>
            <a:r>
              <a:rPr lang="en-GB" sz="2000" baseline="-11904" dirty="0">
                <a:latin typeface="Kepler Std Ext Subh"/>
                <a:cs typeface="Kepler Std Ext Subh"/>
              </a:rPr>
              <a:t>4 </a:t>
            </a:r>
            <a:r>
              <a:rPr lang="en-GB" sz="2000" spc="-37" baseline="-11904" dirty="0">
                <a:latin typeface="Kepler Std Ext Subh"/>
                <a:cs typeface="Kepler Std Ext Subh"/>
              </a:rPr>
              <a:t> </a:t>
            </a:r>
            <a:r>
              <a:rPr lang="en-GB" sz="1800" spc="-145" dirty="0">
                <a:latin typeface="Lucida Sans Unicode"/>
                <a:cs typeface="Lucida Sans Unicode"/>
              </a:rPr>
              <a:t>∨</a:t>
            </a:r>
            <a:r>
              <a:rPr lang="en-GB" sz="1800" spc="-95" dirty="0">
                <a:latin typeface="Lucida Sans Unicode"/>
                <a:cs typeface="Lucida Sans Unicode"/>
              </a:rPr>
              <a:t> </a:t>
            </a:r>
            <a:r>
              <a:rPr lang="en-GB" sz="1800" i="1" spc="-145" dirty="0">
                <a:latin typeface="Times New Roman"/>
                <a:cs typeface="Times New Roman"/>
              </a:rPr>
              <a:t>X</a:t>
            </a:r>
            <a:r>
              <a:rPr lang="en-GB" sz="2000" spc="75" baseline="-11904" dirty="0">
                <a:latin typeface="Kepler Std Ext Subh"/>
                <a:cs typeface="Kepler Std Ext Subh"/>
              </a:rPr>
              <a:t>2</a:t>
            </a:r>
            <a:r>
              <a:rPr lang="en-GB" sz="1800" i="1" spc="-140" dirty="0">
                <a:latin typeface="Times New Roman"/>
                <a:cs typeface="Times New Roman"/>
              </a:rPr>
              <a:t>X</a:t>
            </a:r>
            <a:r>
              <a:rPr lang="en-GB" sz="2000" spc="75" baseline="-11904" dirty="0">
                <a:latin typeface="Kepler Std Ext Subh"/>
                <a:cs typeface="Kepler Std Ext Subh"/>
              </a:rPr>
              <a:t>3</a:t>
            </a:r>
            <a:r>
              <a:rPr lang="en-GB" sz="1800" i="1" spc="-145" dirty="0">
                <a:latin typeface="Times New Roman"/>
                <a:cs typeface="Times New Roman"/>
              </a:rPr>
              <a:t>X</a:t>
            </a:r>
            <a:r>
              <a:rPr lang="en-GB" sz="2000" baseline="-11904" dirty="0">
                <a:latin typeface="Kepler Std Ext Subh"/>
                <a:cs typeface="Kepler Std Ext Subh"/>
              </a:rPr>
              <a:t>4 </a:t>
            </a:r>
            <a:r>
              <a:rPr lang="en-GB" sz="2000" spc="-37" baseline="-11904" dirty="0">
                <a:latin typeface="Kepler Std Ext Subh"/>
                <a:cs typeface="Kepler Std Ext Subh"/>
              </a:rPr>
              <a:t> </a:t>
            </a:r>
            <a:r>
              <a:rPr lang="en-GB" sz="1800" spc="-145" dirty="0">
                <a:latin typeface="Lucida Sans Unicode"/>
                <a:cs typeface="Lucida Sans Unicode"/>
              </a:rPr>
              <a:t>∨</a:t>
            </a:r>
            <a:r>
              <a:rPr lang="en-GB" sz="1800" spc="-100" dirty="0">
                <a:latin typeface="Lucida Sans Unicode"/>
                <a:cs typeface="Lucida Sans Unicode"/>
              </a:rPr>
              <a:t> </a:t>
            </a:r>
            <a:r>
              <a:rPr lang="en-GB" sz="1800" i="1" spc="-145" dirty="0">
                <a:latin typeface="Times New Roman"/>
                <a:cs typeface="Times New Roman"/>
              </a:rPr>
              <a:t>X</a:t>
            </a:r>
            <a:r>
              <a:rPr lang="en-GB" sz="2000" spc="75" baseline="-11904" dirty="0">
                <a:latin typeface="Kepler Std Ext Subh"/>
                <a:cs typeface="Kepler Std Ext Subh"/>
              </a:rPr>
              <a:t>2</a:t>
            </a:r>
            <a:r>
              <a:rPr lang="en-GB" sz="1800" i="1" spc="-145" dirty="0">
                <a:latin typeface="Times New Roman"/>
                <a:cs typeface="Times New Roman"/>
              </a:rPr>
              <a:t>X</a:t>
            </a:r>
            <a:r>
              <a:rPr lang="en-GB" sz="2000" spc="75" baseline="-11904" dirty="0">
                <a:latin typeface="Kepler Std Ext Subh"/>
                <a:cs typeface="Kepler Std Ext Subh"/>
              </a:rPr>
              <a:t>3</a:t>
            </a:r>
            <a:r>
              <a:rPr lang="en-GB" sz="1800" i="1" spc="-140" dirty="0">
                <a:latin typeface="Times New Roman"/>
                <a:cs typeface="Times New Roman"/>
              </a:rPr>
              <a:t>X</a:t>
            </a:r>
            <a:r>
              <a:rPr lang="en-GB" sz="2000" baseline="-11904" dirty="0">
                <a:latin typeface="Kepler Std Ext Subh"/>
                <a:cs typeface="Kepler Std Ext Subh"/>
              </a:rPr>
              <a:t>4</a:t>
            </a:r>
          </a:p>
          <a:p>
            <a:pPr marL="38100">
              <a:lnSpc>
                <a:spcPct val="100000"/>
              </a:lnSpc>
              <a:spcBef>
                <a:spcPts val="995"/>
              </a:spcBef>
            </a:pPr>
            <a:r>
              <a:rPr lang="en-GB" spc="-60" dirty="0"/>
              <a:t>The</a:t>
            </a:r>
            <a:r>
              <a:rPr lang="en-GB" spc="-55" dirty="0"/>
              <a:t>r</a:t>
            </a:r>
            <a:r>
              <a:rPr lang="en-GB" spc="-60" dirty="0"/>
              <a:t>e</a:t>
            </a:r>
            <a:r>
              <a:rPr lang="en-GB" spc="-70" dirty="0"/>
              <a:t> </a:t>
            </a:r>
            <a:r>
              <a:rPr lang="en-GB" spc="-65" dirty="0"/>
              <a:t>a</a:t>
            </a:r>
            <a:r>
              <a:rPr lang="en-GB" spc="-60" dirty="0"/>
              <a:t>re</a:t>
            </a:r>
            <a:r>
              <a:rPr lang="en-GB" spc="-70" dirty="0"/>
              <a:t> </a:t>
            </a:r>
            <a:r>
              <a:rPr lang="en-GB" spc="-45" dirty="0"/>
              <a:t>t</a:t>
            </a:r>
            <a:r>
              <a:rPr lang="en-GB" spc="-65" dirty="0"/>
              <a:t>w</a:t>
            </a:r>
            <a:r>
              <a:rPr lang="en-GB" spc="-35" dirty="0"/>
              <a:t>o</a:t>
            </a:r>
            <a:r>
              <a:rPr lang="en-GB" spc="-70" dirty="0"/>
              <a:t> </a:t>
            </a:r>
            <a:r>
              <a:rPr lang="en-GB" spc="-40" dirty="0"/>
              <a:t>disjun</a:t>
            </a:r>
            <a:r>
              <a:rPr lang="en-GB" spc="-45" dirty="0"/>
              <a:t>c</a:t>
            </a:r>
            <a:r>
              <a:rPr lang="en-GB" spc="-40" dirty="0"/>
              <a:t>ti</a:t>
            </a:r>
            <a:r>
              <a:rPr lang="en-GB" spc="-80" dirty="0"/>
              <a:t>v</a:t>
            </a:r>
            <a:r>
              <a:rPr lang="en-GB" spc="-60" dirty="0"/>
              <a:t>e</a:t>
            </a:r>
            <a:r>
              <a:rPr lang="en-GB" spc="-70" dirty="0"/>
              <a:t> </a:t>
            </a:r>
            <a:r>
              <a:rPr lang="en-GB" spc="-35" dirty="0"/>
              <a:t>simplified</a:t>
            </a:r>
            <a:r>
              <a:rPr lang="en-GB" spc="-70" dirty="0"/>
              <a:t> </a:t>
            </a:r>
            <a:r>
              <a:rPr lang="en-GB" spc="-50" dirty="0"/>
              <a:t>f</a:t>
            </a:r>
            <a:r>
              <a:rPr lang="en-GB" spc="-45" dirty="0"/>
              <a:t>o</a:t>
            </a:r>
            <a:r>
              <a:rPr lang="en-GB" spc="-40" dirty="0"/>
              <a:t>r</a:t>
            </a:r>
            <a:r>
              <a:rPr lang="en-GB" spc="-30" dirty="0"/>
              <a:t>ms</a:t>
            </a:r>
            <a:r>
              <a:rPr lang="en-GB" spc="-70" dirty="0"/>
              <a:t> </a:t>
            </a:r>
            <a:r>
              <a:rPr lang="en-GB" spc="-40" dirty="0"/>
              <a:t>of</a:t>
            </a:r>
            <a:r>
              <a:rPr lang="en-GB" spc="105" dirty="0"/>
              <a:t> </a:t>
            </a:r>
            <a:r>
              <a:rPr lang="en-GB" i="1" spc="-5" dirty="0">
                <a:latin typeface="Times New Roman"/>
                <a:cs typeface="Times New Roman"/>
              </a:rPr>
              <a:t>/</a:t>
            </a:r>
            <a:r>
              <a:rPr lang="ro-RO" i="1" spc="-5" dirty="0">
                <a:latin typeface="Times New Roman"/>
                <a:cs typeface="Times New Roman"/>
              </a:rPr>
              <a:t> :</a:t>
            </a:r>
          </a:p>
          <a:p>
            <a:pPr marL="38100">
              <a:lnSpc>
                <a:spcPct val="100000"/>
              </a:lnSpc>
              <a:spcBef>
                <a:spcPts val="995"/>
              </a:spcBef>
            </a:pPr>
            <a:r>
              <a:rPr lang="en-GB" i="1" spc="-75" dirty="0">
                <a:latin typeface="Times New Roman"/>
                <a:cs typeface="Times New Roman"/>
              </a:rPr>
              <a:t> </a:t>
            </a:r>
            <a:r>
              <a:rPr lang="ro-RO" spc="-75" dirty="0">
                <a:latin typeface="Times New Roman"/>
                <a:cs typeface="Times New Roman"/>
              </a:rPr>
              <a:t>/</a:t>
            </a:r>
            <a:r>
              <a:rPr lang="ro-RO" spc="-75" baseline="-25000" dirty="0">
                <a:latin typeface="Times New Roman"/>
                <a:cs typeface="Times New Roman"/>
              </a:rPr>
              <a:t>1</a:t>
            </a:r>
            <a:r>
              <a:rPr lang="ro-RO" spc="-75" baseline="20000" dirty="0">
                <a:latin typeface="Times New Roman"/>
                <a:cs typeface="Times New Roman"/>
              </a:rPr>
              <a:t>DS </a:t>
            </a:r>
            <a:r>
              <a:rPr lang="ro-RO" spc="-75" dirty="0">
                <a:latin typeface="Times New Roman"/>
                <a:cs typeface="Times New Roman"/>
              </a:rPr>
              <a:t>(</a:t>
            </a:r>
            <a:r>
              <a:rPr lang="en-GB" sz="1800" i="1" spc="-170" dirty="0">
                <a:latin typeface="Times New Roman"/>
                <a:cs typeface="Times New Roman"/>
              </a:rPr>
              <a:t>X</a:t>
            </a:r>
            <a:r>
              <a:rPr lang="ro-RO" sz="1800" i="1" baseline="-25000" dirty="0">
                <a:latin typeface="Times New Roman"/>
                <a:cs typeface="Times New Roman"/>
              </a:rPr>
              <a:t>1</a:t>
            </a:r>
            <a:r>
              <a:rPr lang="en-GB" sz="1800" i="1" spc="-25" dirty="0">
                <a:latin typeface="Times New Roman"/>
                <a:cs typeface="Times New Roman"/>
              </a:rPr>
              <a:t> </a:t>
            </a:r>
            <a:r>
              <a:rPr lang="en-GB" sz="1800" i="1" spc="-5" dirty="0">
                <a:latin typeface="Times New Roman"/>
                <a:cs typeface="Times New Roman"/>
              </a:rPr>
              <a:t>,</a:t>
            </a:r>
            <a:r>
              <a:rPr lang="en-GB" sz="1800" i="1" spc="-75" dirty="0">
                <a:latin typeface="Times New Roman"/>
                <a:cs typeface="Times New Roman"/>
              </a:rPr>
              <a:t> </a:t>
            </a:r>
            <a:r>
              <a:rPr lang="en-GB" sz="1800" i="1" spc="-170" dirty="0">
                <a:latin typeface="Times New Roman"/>
                <a:cs typeface="Times New Roman"/>
              </a:rPr>
              <a:t>X</a:t>
            </a:r>
            <a:r>
              <a:rPr lang="ro-RO" i="1" spc="-170" baseline="-25000" dirty="0">
                <a:latin typeface="Times New Roman"/>
                <a:cs typeface="Times New Roman"/>
              </a:rPr>
              <a:t>2</a:t>
            </a:r>
            <a:r>
              <a:rPr lang="en-GB" sz="1800" i="1" spc="-25" dirty="0">
                <a:latin typeface="Times New Roman"/>
                <a:cs typeface="Times New Roman"/>
              </a:rPr>
              <a:t> </a:t>
            </a:r>
            <a:r>
              <a:rPr lang="en-GB" sz="1800" i="1" spc="-5" dirty="0">
                <a:latin typeface="Times New Roman"/>
                <a:cs typeface="Times New Roman"/>
              </a:rPr>
              <a:t>,</a:t>
            </a:r>
            <a:r>
              <a:rPr lang="en-GB" sz="1800" i="1" spc="-75" dirty="0">
                <a:latin typeface="Times New Roman"/>
                <a:cs typeface="Times New Roman"/>
              </a:rPr>
              <a:t> </a:t>
            </a:r>
            <a:r>
              <a:rPr lang="en-GB" sz="1800" i="1" spc="-170" dirty="0">
                <a:latin typeface="Times New Roman"/>
                <a:cs typeface="Times New Roman"/>
              </a:rPr>
              <a:t>X</a:t>
            </a:r>
            <a:r>
              <a:rPr lang="ro-RO" i="1" spc="-170" baseline="-25000" dirty="0">
                <a:latin typeface="Times New Roman"/>
                <a:cs typeface="Times New Roman"/>
              </a:rPr>
              <a:t>3</a:t>
            </a:r>
            <a:r>
              <a:rPr lang="en-GB" sz="1800" i="1" spc="-25" dirty="0">
                <a:latin typeface="Times New Roman"/>
                <a:cs typeface="Times New Roman"/>
              </a:rPr>
              <a:t> </a:t>
            </a:r>
            <a:r>
              <a:rPr lang="en-GB" sz="1800" i="1" spc="-5" dirty="0">
                <a:latin typeface="Times New Roman"/>
                <a:cs typeface="Times New Roman"/>
              </a:rPr>
              <a:t>,</a:t>
            </a:r>
            <a:r>
              <a:rPr lang="en-GB" sz="1800" i="1" spc="-75" dirty="0">
                <a:latin typeface="Times New Roman"/>
                <a:cs typeface="Times New Roman"/>
              </a:rPr>
              <a:t> </a:t>
            </a:r>
            <a:r>
              <a:rPr lang="en-GB" sz="1800" i="1" spc="-170" dirty="0">
                <a:latin typeface="Times New Roman"/>
                <a:cs typeface="Times New Roman"/>
              </a:rPr>
              <a:t>X</a:t>
            </a:r>
            <a:r>
              <a:rPr lang="ro-RO" sz="1800" i="1" spc="-170" baseline="-25000" dirty="0">
                <a:latin typeface="Times New Roman"/>
                <a:cs typeface="Times New Roman"/>
              </a:rPr>
              <a:t>4</a:t>
            </a:r>
            <a:r>
              <a:rPr lang="ro-RO" spc="-75" dirty="0">
                <a:latin typeface="Times New Roman"/>
                <a:cs typeface="Times New Roman"/>
              </a:rPr>
              <a:t>)  </a:t>
            </a:r>
            <a:r>
              <a:rPr lang="en-GB" sz="1800" spc="5" dirty="0">
                <a:latin typeface="Arial"/>
                <a:cs typeface="Arial"/>
              </a:rPr>
              <a:t>=</a:t>
            </a:r>
            <a:r>
              <a:rPr lang="en-GB" sz="1800" dirty="0">
                <a:latin typeface="Arial"/>
                <a:cs typeface="Arial"/>
              </a:rPr>
              <a:t> </a:t>
            </a:r>
            <a:r>
              <a:rPr lang="ro-RO" sz="1800" i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lang="en-GB" sz="1800" i="1" dirty="0">
                <a:latin typeface="Times New Roman"/>
                <a:cs typeface="Times New Roman"/>
              </a:rPr>
              <a:t> </a:t>
            </a:r>
            <a:r>
              <a:rPr lang="en-GB" sz="1800" spc="-145" dirty="0">
                <a:latin typeface="Lucida Sans Unicode"/>
                <a:cs typeface="Lucida Sans Unicode"/>
              </a:rPr>
              <a:t>∨</a:t>
            </a:r>
            <a:r>
              <a:rPr lang="en-GB" sz="1800" spc="-90" dirty="0">
                <a:latin typeface="Lucida Sans Unicode"/>
                <a:cs typeface="Lucida Sans Unicode"/>
              </a:rPr>
              <a:t> </a:t>
            </a:r>
            <a:r>
              <a:rPr lang="en-GB" sz="1800" i="1" spc="45" dirty="0">
                <a:latin typeface="Times New Roman"/>
                <a:cs typeface="Times New Roman"/>
              </a:rPr>
              <a:t>m</a:t>
            </a:r>
            <a:r>
              <a:rPr lang="en-GB" sz="1800" i="1" spc="30" dirty="0">
                <a:latin typeface="Times New Roman"/>
                <a:cs typeface="Times New Roman"/>
              </a:rPr>
              <a:t>a</a:t>
            </a:r>
            <a:r>
              <a:rPr lang="en-GB" sz="1800" i="1" spc="-170" dirty="0">
                <a:latin typeface="Times New Roman"/>
                <a:cs typeface="Times New Roman"/>
              </a:rPr>
              <a:t>X</a:t>
            </a:r>
            <a:r>
              <a:rPr lang="ro-RO" i="1" spc="-170" baseline="-25000" dirty="0">
                <a:latin typeface="Times New Roman"/>
                <a:cs typeface="Times New Roman"/>
              </a:rPr>
              <a:t>3</a:t>
            </a:r>
            <a:r>
              <a:rPr lang="en-GB" sz="18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GB" sz="1800" i="1" dirty="0">
                <a:latin typeface="Times New Roman"/>
                <a:cs typeface="Times New Roman"/>
              </a:rPr>
              <a:t> </a:t>
            </a:r>
            <a:r>
              <a:rPr lang="en-GB" sz="1800" spc="5" dirty="0">
                <a:latin typeface="Arial"/>
                <a:cs typeface="Arial"/>
              </a:rPr>
              <a:t>= </a:t>
            </a:r>
            <a:r>
              <a:rPr lang="en-GB" sz="1800" i="1" spc="45" dirty="0">
                <a:latin typeface="Times New Roman"/>
                <a:cs typeface="Times New Roman"/>
              </a:rPr>
              <a:t>m</a:t>
            </a:r>
            <a:r>
              <a:rPr lang="en-GB" sz="1800" i="1" spc="30" dirty="0">
                <a:latin typeface="Times New Roman"/>
                <a:cs typeface="Times New Roman"/>
              </a:rPr>
              <a:t>a</a:t>
            </a:r>
            <a:r>
              <a:rPr lang="en-GB" sz="1800" i="1" spc="-170" dirty="0">
                <a:latin typeface="Times New Roman"/>
                <a:cs typeface="Times New Roman"/>
              </a:rPr>
              <a:t>X</a:t>
            </a:r>
            <a:r>
              <a:rPr lang="ro-RO" sz="1800" i="1" spc="-170" baseline="-25000" dirty="0">
                <a:latin typeface="Times New Roman"/>
                <a:cs typeface="Times New Roman"/>
              </a:rPr>
              <a:t>1</a:t>
            </a:r>
            <a:r>
              <a:rPr lang="en-GB" sz="1800" i="1" baseline="-25000" dirty="0">
                <a:latin typeface="Times New Roman"/>
                <a:cs typeface="Times New Roman"/>
              </a:rPr>
              <a:t> </a:t>
            </a:r>
            <a:r>
              <a:rPr lang="en-GB" sz="1800" i="1" dirty="0">
                <a:latin typeface="Times New Roman"/>
                <a:cs typeface="Times New Roman"/>
              </a:rPr>
              <a:t> </a:t>
            </a:r>
            <a:r>
              <a:rPr lang="en-GB" sz="1800" i="1" spc="-55" dirty="0">
                <a:latin typeface="Times New Roman"/>
                <a:cs typeface="Times New Roman"/>
              </a:rPr>
              <a:t> </a:t>
            </a:r>
            <a:r>
              <a:rPr lang="en-GB" sz="1800" spc="-145" dirty="0">
                <a:latin typeface="Lucida Sans Unicode"/>
                <a:cs typeface="Lucida Sans Unicode"/>
              </a:rPr>
              <a:t>∨</a:t>
            </a:r>
            <a:r>
              <a:rPr lang="en-GB" sz="1800" spc="-90" dirty="0">
                <a:latin typeface="Lucida Sans Unicode"/>
                <a:cs typeface="Lucida Sans Unicode"/>
              </a:rPr>
              <a:t> </a:t>
            </a:r>
            <a:r>
              <a:rPr lang="en-GB" sz="1800" i="1" spc="45" dirty="0">
                <a:latin typeface="Times New Roman"/>
                <a:cs typeface="Times New Roman"/>
              </a:rPr>
              <a:t>m</a:t>
            </a:r>
            <a:r>
              <a:rPr lang="en-GB" sz="1800" i="1" spc="30" dirty="0">
                <a:latin typeface="Times New Roman"/>
                <a:cs typeface="Times New Roman"/>
              </a:rPr>
              <a:t>a</a:t>
            </a:r>
            <a:r>
              <a:rPr lang="en-GB" sz="1800" i="1" spc="-170" dirty="0">
                <a:latin typeface="Times New Roman"/>
                <a:cs typeface="Times New Roman"/>
              </a:rPr>
              <a:t>X</a:t>
            </a:r>
            <a:r>
              <a:rPr lang="ro-RO" sz="1800" i="1" spc="-170" baseline="-25000" dirty="0">
                <a:latin typeface="Times New Roman"/>
                <a:cs typeface="Times New Roman"/>
              </a:rPr>
              <a:t>2</a:t>
            </a:r>
            <a:r>
              <a:rPr lang="en-GB" sz="1800" i="1" baseline="-25000" dirty="0">
                <a:latin typeface="Times New Roman"/>
                <a:cs typeface="Times New Roman"/>
              </a:rPr>
              <a:t> </a:t>
            </a:r>
            <a:r>
              <a:rPr lang="en-GB" sz="1800" i="1" dirty="0">
                <a:latin typeface="Times New Roman"/>
                <a:cs typeface="Times New Roman"/>
              </a:rPr>
              <a:t> </a:t>
            </a:r>
            <a:r>
              <a:rPr lang="en-GB" sz="1800" i="1" spc="-55" dirty="0">
                <a:latin typeface="Times New Roman"/>
                <a:cs typeface="Times New Roman"/>
              </a:rPr>
              <a:t> </a:t>
            </a:r>
            <a:r>
              <a:rPr lang="en-GB" sz="1800" spc="-145" dirty="0">
                <a:latin typeface="Lucida Sans Unicode"/>
                <a:cs typeface="Lucida Sans Unicode"/>
              </a:rPr>
              <a:t>∨</a:t>
            </a:r>
            <a:r>
              <a:rPr lang="en-GB" sz="1800" spc="-90" dirty="0">
                <a:latin typeface="Lucida Sans Unicode"/>
                <a:cs typeface="Lucida Sans Unicode"/>
              </a:rPr>
              <a:t> </a:t>
            </a:r>
            <a:r>
              <a:rPr lang="en-GB" sz="1800" i="1" spc="45" dirty="0">
                <a:latin typeface="Times New Roman"/>
                <a:cs typeface="Times New Roman"/>
              </a:rPr>
              <a:t>m</a:t>
            </a:r>
            <a:r>
              <a:rPr lang="en-GB" sz="1800" i="1" spc="30" dirty="0">
                <a:latin typeface="Times New Roman"/>
                <a:cs typeface="Times New Roman"/>
              </a:rPr>
              <a:t>a</a:t>
            </a:r>
            <a:r>
              <a:rPr lang="en-GB" sz="1800" i="1" spc="-170" dirty="0">
                <a:latin typeface="Times New Roman"/>
                <a:cs typeface="Times New Roman"/>
              </a:rPr>
              <a:t>X</a:t>
            </a:r>
            <a:r>
              <a:rPr lang="ro-RO" i="1" spc="-170" baseline="-25000" dirty="0">
                <a:latin typeface="Times New Roman"/>
                <a:cs typeface="Times New Roman"/>
              </a:rPr>
              <a:t>5</a:t>
            </a:r>
            <a:r>
              <a:rPr lang="en-GB" sz="1800" i="1" baseline="-25000" dirty="0">
                <a:latin typeface="Times New Roman"/>
                <a:cs typeface="Times New Roman"/>
              </a:rPr>
              <a:t> </a:t>
            </a:r>
            <a:r>
              <a:rPr lang="en-GB" sz="1800" i="1" dirty="0">
                <a:latin typeface="Times New Roman"/>
                <a:cs typeface="Times New Roman"/>
              </a:rPr>
              <a:t> </a:t>
            </a:r>
            <a:r>
              <a:rPr lang="en-GB" sz="1800" i="1" spc="-55" dirty="0">
                <a:latin typeface="Times New Roman"/>
                <a:cs typeface="Times New Roman"/>
              </a:rPr>
              <a:t> </a:t>
            </a:r>
            <a:r>
              <a:rPr lang="en-GB" sz="1800" spc="-145" dirty="0">
                <a:latin typeface="Lucida Sans Unicode"/>
                <a:cs typeface="Lucida Sans Unicode"/>
              </a:rPr>
              <a:t>∨</a:t>
            </a:r>
            <a:r>
              <a:rPr lang="en-GB" sz="1800" spc="-90" dirty="0">
                <a:latin typeface="Lucida Sans Unicode"/>
                <a:cs typeface="Lucida Sans Unicode"/>
              </a:rPr>
              <a:t> </a:t>
            </a:r>
            <a:r>
              <a:rPr lang="en-GB" sz="1800" i="1" spc="45" dirty="0">
                <a:latin typeface="Times New Roman"/>
                <a:cs typeface="Times New Roman"/>
              </a:rPr>
              <a:t>m</a:t>
            </a:r>
            <a:r>
              <a:rPr lang="en-GB" sz="1800" i="1" spc="30" dirty="0">
                <a:latin typeface="Times New Roman"/>
                <a:cs typeface="Times New Roman"/>
              </a:rPr>
              <a:t>a</a:t>
            </a:r>
            <a:r>
              <a:rPr lang="en-GB" sz="1800" i="1" spc="-170" dirty="0">
                <a:latin typeface="Times New Roman"/>
                <a:cs typeface="Times New Roman"/>
              </a:rPr>
              <a:t>X</a:t>
            </a:r>
            <a:r>
              <a:rPr lang="ro-RO" sz="1800" i="1" spc="-170" baseline="-25000" dirty="0">
                <a:latin typeface="Times New Roman"/>
                <a:cs typeface="Times New Roman"/>
              </a:rPr>
              <a:t>3</a:t>
            </a:r>
            <a:endParaRPr lang="en-GB" sz="1800" i="1" spc="-170" baseline="-250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995"/>
              </a:spcBef>
            </a:pPr>
            <a:r>
              <a:rPr lang="en-GB" i="1" spc="-170" baseline="-25000" dirty="0">
                <a:latin typeface="Times New Roman"/>
                <a:cs typeface="Times New Roman"/>
              </a:rPr>
              <a:t>		</a:t>
            </a:r>
            <a:r>
              <a:rPr lang="en-GB" sz="1800" spc="5" dirty="0">
                <a:latin typeface="Arial"/>
                <a:cs typeface="Arial"/>
              </a:rPr>
              <a:t> =</a:t>
            </a:r>
            <a:r>
              <a:rPr lang="en-GB" i="1" spc="-170" baseline="-25000" dirty="0">
                <a:latin typeface="Times New Roman"/>
                <a:cs typeface="Times New Roman"/>
              </a:rPr>
              <a:t> </a:t>
            </a:r>
            <a:r>
              <a:rPr lang="en-GB" sz="1600" i="1" spc="-140" dirty="0">
                <a:latin typeface="Times New Roman"/>
                <a:cs typeface="Times New Roman"/>
              </a:rPr>
              <a:t>X</a:t>
            </a:r>
            <a:r>
              <a:rPr lang="en-GB" sz="1800" spc="75" baseline="-11904" dirty="0">
                <a:latin typeface="Kepler Std Ext Subh"/>
                <a:cs typeface="Kepler Std Ext Subh"/>
              </a:rPr>
              <a:t>2</a:t>
            </a:r>
            <a:r>
              <a:rPr lang="en-GB" sz="1600" i="1" spc="-145" dirty="0">
                <a:latin typeface="Times New Roman"/>
                <a:cs typeface="Times New Roman"/>
              </a:rPr>
              <a:t>X</a:t>
            </a:r>
            <a:r>
              <a:rPr lang="en-GB" sz="1800" spc="75" baseline="-11904" dirty="0">
                <a:latin typeface="Kepler Std Ext Subh"/>
                <a:cs typeface="Kepler Std Ext Subh"/>
              </a:rPr>
              <a:t>3</a:t>
            </a:r>
            <a:r>
              <a:rPr lang="en-GB" sz="1600" i="1" spc="-145" dirty="0">
                <a:latin typeface="Times New Roman"/>
                <a:cs typeface="Times New Roman"/>
              </a:rPr>
              <a:t>X</a:t>
            </a:r>
            <a:r>
              <a:rPr lang="en-GB" sz="1800" baseline="-11904" dirty="0">
                <a:latin typeface="Kepler Std Ext Subh"/>
                <a:cs typeface="Kepler Std Ext Subh"/>
              </a:rPr>
              <a:t>4 </a:t>
            </a:r>
            <a:r>
              <a:rPr lang="en-GB" sz="1800" spc="-37" baseline="-11904" dirty="0">
                <a:latin typeface="Kepler Std Ext Subh"/>
                <a:cs typeface="Kepler Std Ext Subh"/>
              </a:rPr>
              <a:t> </a:t>
            </a:r>
            <a:r>
              <a:rPr lang="en-GB" sz="1600" spc="-145" dirty="0">
                <a:latin typeface="Lucida Sans Unicode"/>
                <a:cs typeface="Lucida Sans Unicode"/>
              </a:rPr>
              <a:t>∨</a:t>
            </a:r>
            <a:r>
              <a:rPr lang="en-GB" sz="1600" spc="-95" dirty="0">
                <a:latin typeface="Lucida Sans Unicode"/>
                <a:cs typeface="Lucida Sans Unicode"/>
              </a:rPr>
              <a:t> </a:t>
            </a:r>
            <a:r>
              <a:rPr lang="en-GB" sz="1600" i="1" spc="-145" dirty="0">
                <a:latin typeface="Times New Roman"/>
                <a:cs typeface="Times New Roman"/>
              </a:rPr>
              <a:t>X</a:t>
            </a:r>
            <a:r>
              <a:rPr lang="en-GB" sz="1800" spc="75" baseline="-11904" dirty="0">
                <a:latin typeface="Kepler Std Ext Subh"/>
                <a:cs typeface="Kepler Std Ext Subh"/>
              </a:rPr>
              <a:t>2</a:t>
            </a:r>
            <a:r>
              <a:rPr lang="en-GB" sz="1600" i="1" spc="-145" dirty="0">
                <a:latin typeface="Times New Roman"/>
                <a:cs typeface="Times New Roman"/>
              </a:rPr>
              <a:t>X</a:t>
            </a:r>
            <a:r>
              <a:rPr lang="en-GB" sz="1800" spc="75" baseline="-11904" dirty="0">
                <a:latin typeface="Kepler Std Ext Subh"/>
                <a:cs typeface="Kepler Std Ext Subh"/>
              </a:rPr>
              <a:t>3</a:t>
            </a:r>
            <a:r>
              <a:rPr lang="en-GB" sz="1600" i="1" spc="-145" dirty="0">
                <a:latin typeface="Times New Roman"/>
                <a:cs typeface="Times New Roman"/>
              </a:rPr>
              <a:t>X</a:t>
            </a:r>
            <a:r>
              <a:rPr lang="en-GB" sz="1800" baseline="-11904" dirty="0">
                <a:latin typeface="Kepler Std Ext Subh"/>
                <a:cs typeface="Kepler Std Ext Subh"/>
              </a:rPr>
              <a:t>4 </a:t>
            </a:r>
            <a:r>
              <a:rPr lang="en-GB" sz="1800" spc="-37" baseline="-11904" dirty="0">
                <a:latin typeface="Kepler Std Ext Subh"/>
                <a:cs typeface="Kepler Std Ext Subh"/>
              </a:rPr>
              <a:t> </a:t>
            </a:r>
            <a:r>
              <a:rPr lang="en-GB" sz="1600" spc="-145" dirty="0">
                <a:latin typeface="Lucida Sans Unicode"/>
                <a:cs typeface="Lucida Sans Unicode"/>
              </a:rPr>
              <a:t>∨</a:t>
            </a:r>
            <a:r>
              <a:rPr lang="en-GB" sz="1600" spc="-95" dirty="0">
                <a:latin typeface="Lucida Sans Unicode"/>
                <a:cs typeface="Lucida Sans Unicode"/>
              </a:rPr>
              <a:t> </a:t>
            </a:r>
            <a:r>
              <a:rPr lang="en-GB" sz="1600" i="1" spc="-145" dirty="0">
                <a:latin typeface="Times New Roman"/>
                <a:cs typeface="Times New Roman"/>
              </a:rPr>
              <a:t>X</a:t>
            </a:r>
            <a:r>
              <a:rPr lang="en-GB" sz="1800" spc="75" baseline="-11904" dirty="0">
                <a:latin typeface="Kepler Std Ext Subh"/>
                <a:cs typeface="Kepler Std Ext Subh"/>
              </a:rPr>
              <a:t>2</a:t>
            </a:r>
            <a:r>
              <a:rPr lang="en-GB" sz="1600" i="1" spc="-140" dirty="0">
                <a:latin typeface="Times New Roman"/>
                <a:cs typeface="Times New Roman"/>
              </a:rPr>
              <a:t>X</a:t>
            </a:r>
            <a:r>
              <a:rPr lang="en-GB" sz="1800" spc="75" baseline="-11904" dirty="0">
                <a:latin typeface="Kepler Std Ext Subh"/>
                <a:cs typeface="Kepler Std Ext Subh"/>
              </a:rPr>
              <a:t>3</a:t>
            </a:r>
            <a:r>
              <a:rPr lang="en-GB" sz="1600" i="1" spc="-145" dirty="0">
                <a:latin typeface="Times New Roman"/>
                <a:cs typeface="Times New Roman"/>
              </a:rPr>
              <a:t>X</a:t>
            </a:r>
            <a:r>
              <a:rPr lang="en-GB" sz="1800" baseline="-11904" dirty="0">
                <a:latin typeface="Kepler Std Ext Subh"/>
                <a:cs typeface="Kepler Std Ext Subh"/>
              </a:rPr>
              <a:t>4 </a:t>
            </a:r>
            <a:r>
              <a:rPr lang="en-GB" sz="1800" spc="-37" baseline="-11904" dirty="0">
                <a:latin typeface="Kepler Std Ext Subh"/>
                <a:cs typeface="Kepler Std Ext Subh"/>
              </a:rPr>
              <a:t> </a:t>
            </a:r>
            <a:r>
              <a:rPr lang="en-GB" sz="1600" spc="-145" dirty="0">
                <a:latin typeface="Lucida Sans Unicode"/>
                <a:cs typeface="Lucida Sans Unicode"/>
              </a:rPr>
              <a:t>∨</a:t>
            </a:r>
            <a:r>
              <a:rPr lang="en-GB" sz="1600" spc="-100" dirty="0">
                <a:latin typeface="Lucida Sans Unicode"/>
                <a:cs typeface="Lucida Sans Unicode"/>
              </a:rPr>
              <a:t> </a:t>
            </a:r>
            <a:r>
              <a:rPr lang="en-GB" sz="1600" i="1" spc="-145" dirty="0">
                <a:latin typeface="Times New Roman"/>
                <a:cs typeface="Times New Roman"/>
              </a:rPr>
              <a:t>X</a:t>
            </a:r>
            <a:r>
              <a:rPr lang="en-GB" sz="1800" spc="75" baseline="-11904" dirty="0">
                <a:latin typeface="Kepler Std Ext Subh"/>
                <a:cs typeface="Kepler Std Ext Subh"/>
              </a:rPr>
              <a:t>1</a:t>
            </a:r>
            <a:r>
              <a:rPr lang="en-GB" sz="1600" i="1" spc="-145" dirty="0">
                <a:latin typeface="Times New Roman"/>
                <a:cs typeface="Times New Roman"/>
              </a:rPr>
              <a:t>X</a:t>
            </a:r>
            <a:r>
              <a:rPr lang="en-GB" sz="1800" spc="75" baseline="-11904" dirty="0">
                <a:latin typeface="Kepler Std Ext Subh"/>
                <a:cs typeface="Kepler Std Ext Subh"/>
              </a:rPr>
              <a:t>3</a:t>
            </a:r>
            <a:r>
              <a:rPr lang="en-GB" sz="1600" i="1" spc="-140" dirty="0">
                <a:latin typeface="Times New Roman"/>
                <a:cs typeface="Times New Roman"/>
              </a:rPr>
              <a:t>X</a:t>
            </a:r>
            <a:r>
              <a:rPr lang="en-GB" sz="1800" baseline="-11904" dirty="0">
                <a:latin typeface="Kepler Std Ext Subh"/>
                <a:cs typeface="Kepler Std Ext Subh"/>
              </a:rPr>
              <a:t>4</a:t>
            </a:r>
            <a:endParaRPr lang="ro-RO" sz="1800" i="1" spc="-170" baseline="-250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995"/>
              </a:spcBef>
            </a:pPr>
            <a:r>
              <a:rPr lang="en-GB" i="1" spc="-75" dirty="0">
                <a:latin typeface="Times New Roman"/>
                <a:cs typeface="Times New Roman"/>
              </a:rPr>
              <a:t> </a:t>
            </a:r>
            <a:r>
              <a:rPr lang="ro-RO" spc="-75" dirty="0">
                <a:latin typeface="Times New Roman"/>
                <a:cs typeface="Times New Roman"/>
              </a:rPr>
              <a:t>/</a:t>
            </a:r>
            <a:r>
              <a:rPr lang="ro-RO" spc="-75" baseline="-25000" dirty="0">
                <a:latin typeface="Times New Roman"/>
                <a:cs typeface="Times New Roman"/>
              </a:rPr>
              <a:t>2</a:t>
            </a:r>
            <a:r>
              <a:rPr lang="ro-RO" spc="-75" baseline="20000" dirty="0">
                <a:latin typeface="Times New Roman"/>
                <a:cs typeface="Times New Roman"/>
              </a:rPr>
              <a:t>DS </a:t>
            </a:r>
            <a:r>
              <a:rPr lang="en-GB" sz="1800" spc="40" dirty="0">
                <a:latin typeface="Lucida Sans Unicode"/>
                <a:cs typeface="Lucida Sans Unicode"/>
              </a:rPr>
              <a:t>(</a:t>
            </a:r>
            <a:r>
              <a:rPr lang="en-GB" sz="1800" i="1" spc="-170" dirty="0">
                <a:latin typeface="Times New Roman"/>
                <a:cs typeface="Times New Roman"/>
              </a:rPr>
              <a:t>X</a:t>
            </a:r>
            <a:r>
              <a:rPr lang="ro-RO" i="1" spc="-170" baseline="-25000" dirty="0">
                <a:latin typeface="Times New Roman"/>
                <a:cs typeface="Times New Roman"/>
              </a:rPr>
              <a:t>1</a:t>
            </a:r>
            <a:r>
              <a:rPr lang="en-GB" sz="1800" i="1" spc="-25" dirty="0">
                <a:latin typeface="Times New Roman"/>
                <a:cs typeface="Times New Roman"/>
              </a:rPr>
              <a:t> </a:t>
            </a:r>
            <a:r>
              <a:rPr lang="en-GB" sz="1800" i="1" spc="-5" dirty="0">
                <a:latin typeface="Times New Roman"/>
                <a:cs typeface="Times New Roman"/>
              </a:rPr>
              <a:t>,</a:t>
            </a:r>
            <a:r>
              <a:rPr lang="en-GB" sz="1800" i="1" spc="-75" dirty="0">
                <a:latin typeface="Times New Roman"/>
                <a:cs typeface="Times New Roman"/>
              </a:rPr>
              <a:t> </a:t>
            </a:r>
            <a:r>
              <a:rPr lang="en-GB" sz="1800" i="1" spc="-170" dirty="0">
                <a:latin typeface="Times New Roman"/>
                <a:cs typeface="Times New Roman"/>
              </a:rPr>
              <a:t>X</a:t>
            </a:r>
            <a:r>
              <a:rPr lang="ro-RO" i="1" spc="-170" baseline="-25000" dirty="0">
                <a:latin typeface="Times New Roman"/>
                <a:cs typeface="Times New Roman"/>
              </a:rPr>
              <a:t>2</a:t>
            </a:r>
            <a:r>
              <a:rPr lang="en-GB" sz="1800" i="1" spc="-25" dirty="0">
                <a:latin typeface="Times New Roman"/>
                <a:cs typeface="Times New Roman"/>
              </a:rPr>
              <a:t> </a:t>
            </a:r>
            <a:r>
              <a:rPr lang="en-GB" sz="1800" i="1" spc="-5" dirty="0">
                <a:latin typeface="Times New Roman"/>
                <a:cs typeface="Times New Roman"/>
              </a:rPr>
              <a:t>,</a:t>
            </a:r>
            <a:r>
              <a:rPr lang="en-GB" sz="1800" i="1" spc="-75" dirty="0">
                <a:latin typeface="Times New Roman"/>
                <a:cs typeface="Times New Roman"/>
              </a:rPr>
              <a:t> </a:t>
            </a:r>
            <a:r>
              <a:rPr lang="en-GB" sz="1800" i="1" spc="-170" dirty="0">
                <a:latin typeface="Times New Roman"/>
                <a:cs typeface="Times New Roman"/>
              </a:rPr>
              <a:t>X</a:t>
            </a:r>
            <a:r>
              <a:rPr lang="ro-RO" i="1" spc="-170" baseline="-25000" dirty="0">
                <a:latin typeface="Times New Roman"/>
                <a:cs typeface="Times New Roman"/>
              </a:rPr>
              <a:t>3</a:t>
            </a:r>
            <a:r>
              <a:rPr lang="en-GB" sz="1800" i="1" spc="-25" dirty="0">
                <a:latin typeface="Times New Roman"/>
                <a:cs typeface="Times New Roman"/>
              </a:rPr>
              <a:t> </a:t>
            </a:r>
            <a:r>
              <a:rPr lang="en-GB" sz="1800" i="1" spc="-5" dirty="0">
                <a:latin typeface="Times New Roman"/>
                <a:cs typeface="Times New Roman"/>
              </a:rPr>
              <a:t>,</a:t>
            </a:r>
            <a:r>
              <a:rPr lang="en-GB" sz="1800" i="1" spc="-75" dirty="0">
                <a:latin typeface="Times New Roman"/>
                <a:cs typeface="Times New Roman"/>
              </a:rPr>
              <a:t> </a:t>
            </a:r>
            <a:r>
              <a:rPr lang="en-GB" sz="1800" i="1" spc="-170" dirty="0">
                <a:latin typeface="Times New Roman"/>
                <a:cs typeface="Times New Roman"/>
              </a:rPr>
              <a:t>X</a:t>
            </a:r>
            <a:r>
              <a:rPr lang="ro-RO" i="1" spc="-170" baseline="-25000" dirty="0">
                <a:latin typeface="Times New Roman"/>
                <a:cs typeface="Times New Roman"/>
              </a:rPr>
              <a:t>4</a:t>
            </a:r>
            <a:r>
              <a:rPr lang="en-GB" sz="1800" i="1" spc="-25" dirty="0">
                <a:latin typeface="Times New Roman"/>
                <a:cs typeface="Times New Roman"/>
              </a:rPr>
              <a:t> </a:t>
            </a:r>
            <a:r>
              <a:rPr lang="en-GB" sz="1800" spc="5" dirty="0">
                <a:latin typeface="Lucida Sans Unicode"/>
                <a:cs typeface="Lucida Sans Unicode"/>
              </a:rPr>
              <a:t>)</a:t>
            </a:r>
            <a:r>
              <a:rPr lang="en-GB" sz="1800" spc="10" dirty="0">
                <a:latin typeface="Lucida Sans Unicode"/>
                <a:cs typeface="Lucida Sans Unicode"/>
              </a:rPr>
              <a:t> </a:t>
            </a:r>
            <a:r>
              <a:rPr lang="en-GB" sz="1800" spc="5" dirty="0">
                <a:latin typeface="Arial"/>
                <a:cs typeface="Arial"/>
              </a:rPr>
              <a:t>=</a:t>
            </a:r>
            <a:r>
              <a:rPr lang="en-GB" sz="1800" dirty="0">
                <a:latin typeface="Arial"/>
                <a:cs typeface="Arial"/>
              </a:rPr>
              <a:t> </a:t>
            </a:r>
            <a:r>
              <a:rPr lang="en-GB" sz="1800" i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lang="en-GB" sz="1800" i="1" dirty="0">
                <a:latin typeface="Times New Roman"/>
                <a:cs typeface="Times New Roman"/>
              </a:rPr>
              <a:t> </a:t>
            </a:r>
            <a:r>
              <a:rPr lang="en-GB" sz="1800" spc="-145" dirty="0">
                <a:latin typeface="Lucida Sans Unicode"/>
                <a:cs typeface="Lucida Sans Unicode"/>
              </a:rPr>
              <a:t>∨</a:t>
            </a:r>
            <a:r>
              <a:rPr lang="en-GB" sz="1800" spc="-90" dirty="0">
                <a:latin typeface="Lucida Sans Unicode"/>
                <a:cs typeface="Lucida Sans Unicode"/>
              </a:rPr>
              <a:t> </a:t>
            </a:r>
            <a:r>
              <a:rPr lang="en-GB" sz="1800" i="1" spc="45" dirty="0">
                <a:latin typeface="Times New Roman"/>
                <a:cs typeface="Times New Roman"/>
              </a:rPr>
              <a:t>m</a:t>
            </a:r>
            <a:r>
              <a:rPr lang="en-GB" sz="1800" i="1" spc="30" dirty="0">
                <a:latin typeface="Times New Roman"/>
                <a:cs typeface="Times New Roman"/>
              </a:rPr>
              <a:t>a</a:t>
            </a:r>
            <a:r>
              <a:rPr lang="en-GB" sz="1800" i="1" spc="-170" dirty="0">
                <a:latin typeface="Times New Roman"/>
                <a:cs typeface="Times New Roman"/>
              </a:rPr>
              <a:t>X</a:t>
            </a:r>
            <a:r>
              <a:rPr lang="ro-RO" i="1" spc="-170" baseline="-25000" dirty="0">
                <a:latin typeface="Times New Roman"/>
                <a:cs typeface="Times New Roman"/>
              </a:rPr>
              <a:t>4</a:t>
            </a:r>
            <a:r>
              <a:rPr lang="en-GB" sz="1800" i="1" dirty="0">
                <a:latin typeface="Times New Roman"/>
                <a:cs typeface="Times New Roman"/>
              </a:rPr>
              <a:t>  </a:t>
            </a:r>
            <a:r>
              <a:rPr lang="en-GB" sz="1800" spc="5" dirty="0">
                <a:latin typeface="Arial"/>
                <a:cs typeface="Arial"/>
              </a:rPr>
              <a:t>= </a:t>
            </a:r>
            <a:r>
              <a:rPr lang="en-GB" sz="1800" i="1" spc="45" dirty="0">
                <a:latin typeface="Times New Roman"/>
                <a:cs typeface="Times New Roman"/>
              </a:rPr>
              <a:t>m</a:t>
            </a:r>
            <a:r>
              <a:rPr lang="en-GB" sz="1800" i="1" spc="30" dirty="0">
                <a:latin typeface="Times New Roman"/>
                <a:cs typeface="Times New Roman"/>
              </a:rPr>
              <a:t>a</a:t>
            </a:r>
            <a:r>
              <a:rPr lang="en-GB" sz="1800" i="1" spc="-170" dirty="0">
                <a:latin typeface="Times New Roman"/>
                <a:cs typeface="Times New Roman"/>
              </a:rPr>
              <a:t>X</a:t>
            </a:r>
            <a:r>
              <a:rPr lang="ro-RO" sz="1800" i="1" spc="-170" baseline="-25000" dirty="0">
                <a:latin typeface="Times New Roman"/>
                <a:cs typeface="Times New Roman"/>
              </a:rPr>
              <a:t>1</a:t>
            </a:r>
            <a:r>
              <a:rPr lang="en-GB" sz="1800" i="1" dirty="0">
                <a:latin typeface="Times New Roman"/>
                <a:cs typeface="Times New Roman"/>
              </a:rPr>
              <a:t> </a:t>
            </a:r>
            <a:r>
              <a:rPr lang="en-GB" sz="1800" i="1" spc="-55" dirty="0">
                <a:latin typeface="Times New Roman"/>
                <a:cs typeface="Times New Roman"/>
              </a:rPr>
              <a:t> </a:t>
            </a:r>
            <a:r>
              <a:rPr lang="en-GB" sz="1800" spc="-145" dirty="0">
                <a:latin typeface="Lucida Sans Unicode"/>
                <a:cs typeface="Lucida Sans Unicode"/>
              </a:rPr>
              <a:t>∨</a:t>
            </a:r>
            <a:r>
              <a:rPr lang="en-GB" sz="1800" spc="-90" dirty="0">
                <a:latin typeface="Lucida Sans Unicode"/>
                <a:cs typeface="Lucida Sans Unicode"/>
              </a:rPr>
              <a:t> </a:t>
            </a:r>
            <a:r>
              <a:rPr lang="en-GB" sz="1800" i="1" spc="45" dirty="0">
                <a:latin typeface="Times New Roman"/>
                <a:cs typeface="Times New Roman"/>
              </a:rPr>
              <a:t>m</a:t>
            </a:r>
            <a:r>
              <a:rPr lang="en-GB" sz="1800" i="1" spc="30" dirty="0">
                <a:latin typeface="Times New Roman"/>
                <a:cs typeface="Times New Roman"/>
              </a:rPr>
              <a:t>a</a:t>
            </a:r>
            <a:r>
              <a:rPr lang="en-GB" sz="1800" i="1" spc="-170" dirty="0">
                <a:latin typeface="Times New Roman"/>
                <a:cs typeface="Times New Roman"/>
              </a:rPr>
              <a:t>X</a:t>
            </a:r>
            <a:r>
              <a:rPr lang="ro-RO" i="1" spc="-170" baseline="-25000" dirty="0">
                <a:latin typeface="Times New Roman"/>
                <a:cs typeface="Times New Roman"/>
              </a:rPr>
              <a:t>2</a:t>
            </a:r>
            <a:r>
              <a:rPr lang="en-GB" sz="1800" i="1" dirty="0">
                <a:latin typeface="Times New Roman"/>
                <a:cs typeface="Times New Roman"/>
              </a:rPr>
              <a:t> </a:t>
            </a:r>
            <a:r>
              <a:rPr lang="en-GB" sz="1800" i="1" spc="-55" dirty="0">
                <a:latin typeface="Times New Roman"/>
                <a:cs typeface="Times New Roman"/>
              </a:rPr>
              <a:t> </a:t>
            </a:r>
            <a:r>
              <a:rPr lang="en-GB" sz="1800" spc="-145" dirty="0">
                <a:latin typeface="Lucida Sans Unicode"/>
                <a:cs typeface="Lucida Sans Unicode"/>
              </a:rPr>
              <a:t>∨</a:t>
            </a:r>
            <a:r>
              <a:rPr lang="en-GB" sz="1800" spc="-90" dirty="0">
                <a:latin typeface="Lucida Sans Unicode"/>
                <a:cs typeface="Lucida Sans Unicode"/>
              </a:rPr>
              <a:t> </a:t>
            </a:r>
            <a:r>
              <a:rPr lang="en-GB" sz="1800" i="1" spc="45" dirty="0">
                <a:latin typeface="Times New Roman"/>
                <a:cs typeface="Times New Roman"/>
              </a:rPr>
              <a:t>m</a:t>
            </a:r>
            <a:r>
              <a:rPr lang="en-GB" sz="1800" i="1" spc="30" dirty="0">
                <a:latin typeface="Times New Roman"/>
                <a:cs typeface="Times New Roman"/>
              </a:rPr>
              <a:t>a</a:t>
            </a:r>
            <a:r>
              <a:rPr lang="en-GB" sz="1800" i="1" spc="-170" dirty="0">
                <a:latin typeface="Times New Roman"/>
                <a:cs typeface="Times New Roman"/>
              </a:rPr>
              <a:t>X</a:t>
            </a:r>
            <a:r>
              <a:rPr lang="ro-RO" i="1" spc="-170" baseline="-25000" dirty="0">
                <a:latin typeface="Times New Roman"/>
                <a:cs typeface="Times New Roman"/>
              </a:rPr>
              <a:t>5</a:t>
            </a:r>
            <a:r>
              <a:rPr lang="en-GB" sz="1800" i="1" dirty="0">
                <a:latin typeface="Times New Roman"/>
                <a:cs typeface="Times New Roman"/>
              </a:rPr>
              <a:t> </a:t>
            </a:r>
            <a:r>
              <a:rPr lang="en-GB" sz="1800" i="1" spc="-55" dirty="0">
                <a:latin typeface="Times New Roman"/>
                <a:cs typeface="Times New Roman"/>
              </a:rPr>
              <a:t> </a:t>
            </a:r>
            <a:r>
              <a:rPr lang="en-GB" sz="1800" spc="-145" dirty="0">
                <a:latin typeface="Lucida Sans Unicode"/>
                <a:cs typeface="Lucida Sans Unicode"/>
              </a:rPr>
              <a:t>∨</a:t>
            </a:r>
            <a:r>
              <a:rPr lang="en-GB" sz="1800" spc="-90" dirty="0">
                <a:latin typeface="Lucida Sans Unicode"/>
                <a:cs typeface="Lucida Sans Unicode"/>
              </a:rPr>
              <a:t> </a:t>
            </a:r>
            <a:r>
              <a:rPr lang="en-GB" sz="1800" i="1" spc="45" dirty="0">
                <a:latin typeface="Times New Roman"/>
                <a:cs typeface="Times New Roman"/>
              </a:rPr>
              <a:t>m</a:t>
            </a:r>
            <a:r>
              <a:rPr lang="en-GB" sz="1800" i="1" spc="30" dirty="0">
                <a:latin typeface="Times New Roman"/>
                <a:cs typeface="Times New Roman"/>
              </a:rPr>
              <a:t>a</a:t>
            </a:r>
            <a:r>
              <a:rPr lang="en-GB" sz="1800" i="1" spc="-170" dirty="0">
                <a:latin typeface="Times New Roman"/>
                <a:cs typeface="Times New Roman"/>
              </a:rPr>
              <a:t>X</a:t>
            </a:r>
            <a:r>
              <a:rPr lang="ro-RO" sz="1800" i="1" spc="-170" baseline="-25000" dirty="0">
                <a:latin typeface="Times New Roman"/>
                <a:cs typeface="Times New Roman"/>
              </a:rPr>
              <a:t>4</a:t>
            </a:r>
          </a:p>
          <a:p>
            <a:pPr marL="38100">
              <a:spcBef>
                <a:spcPts val="995"/>
              </a:spcBef>
            </a:pPr>
            <a:r>
              <a:rPr lang="ro-RO" i="1" spc="-170" baseline="-25000" dirty="0">
                <a:latin typeface="Times New Roman"/>
                <a:cs typeface="Times New Roman"/>
              </a:rPr>
              <a:t>		</a:t>
            </a:r>
            <a:r>
              <a:rPr lang="en-GB" sz="1800" spc="5" dirty="0">
                <a:latin typeface="Arial"/>
                <a:cs typeface="Arial"/>
              </a:rPr>
              <a:t>=</a:t>
            </a:r>
            <a:r>
              <a:rPr lang="en-GB" sz="1800" spc="-5" dirty="0">
                <a:latin typeface="Arial"/>
                <a:cs typeface="Arial"/>
              </a:rPr>
              <a:t> </a:t>
            </a:r>
            <a:r>
              <a:rPr lang="en-GB" sz="1800" i="1" spc="-140" dirty="0">
                <a:latin typeface="Times New Roman"/>
                <a:cs typeface="Times New Roman"/>
              </a:rPr>
              <a:t>X</a:t>
            </a:r>
            <a:r>
              <a:rPr lang="en-GB" sz="2000" spc="75" baseline="-11904" dirty="0">
                <a:latin typeface="Kepler Std Ext Subh"/>
                <a:cs typeface="Kepler Std Ext Subh"/>
              </a:rPr>
              <a:t>2</a:t>
            </a:r>
            <a:r>
              <a:rPr lang="en-GB" sz="1800" i="1" spc="-145" dirty="0">
                <a:latin typeface="Times New Roman"/>
                <a:cs typeface="Times New Roman"/>
              </a:rPr>
              <a:t>X</a:t>
            </a:r>
            <a:r>
              <a:rPr lang="en-GB" sz="2000" spc="75" baseline="-11904" dirty="0">
                <a:latin typeface="Kepler Std Ext Subh"/>
                <a:cs typeface="Kepler Std Ext Subh"/>
              </a:rPr>
              <a:t>3</a:t>
            </a:r>
            <a:r>
              <a:rPr lang="en-GB" sz="1800" i="1" spc="-145" dirty="0">
                <a:latin typeface="Times New Roman"/>
                <a:cs typeface="Times New Roman"/>
              </a:rPr>
              <a:t>X</a:t>
            </a:r>
            <a:r>
              <a:rPr lang="en-GB" sz="2000" baseline="-11904" dirty="0">
                <a:latin typeface="Kepler Std Ext Subh"/>
                <a:cs typeface="Kepler Std Ext Subh"/>
              </a:rPr>
              <a:t>4 </a:t>
            </a:r>
            <a:r>
              <a:rPr lang="en-GB" sz="2000" spc="-37" baseline="-11904" dirty="0">
                <a:latin typeface="Kepler Std Ext Subh"/>
                <a:cs typeface="Kepler Std Ext Subh"/>
              </a:rPr>
              <a:t> </a:t>
            </a:r>
            <a:r>
              <a:rPr lang="en-GB" sz="1800" spc="-145" dirty="0">
                <a:latin typeface="Lucida Sans Unicode"/>
                <a:cs typeface="Lucida Sans Unicode"/>
              </a:rPr>
              <a:t>∨</a:t>
            </a:r>
            <a:r>
              <a:rPr lang="en-GB" sz="1800" spc="-95" dirty="0">
                <a:latin typeface="Lucida Sans Unicode"/>
                <a:cs typeface="Lucida Sans Unicode"/>
              </a:rPr>
              <a:t> </a:t>
            </a:r>
            <a:r>
              <a:rPr lang="en-GB" sz="1800" i="1" spc="-145" dirty="0">
                <a:latin typeface="Times New Roman"/>
                <a:cs typeface="Times New Roman"/>
              </a:rPr>
              <a:t>X</a:t>
            </a:r>
            <a:r>
              <a:rPr lang="en-GB" sz="2000" spc="75" baseline="-11904" dirty="0">
                <a:latin typeface="Kepler Std Ext Subh"/>
                <a:cs typeface="Kepler Std Ext Subh"/>
              </a:rPr>
              <a:t>2</a:t>
            </a:r>
            <a:r>
              <a:rPr lang="en-GB" sz="1800" i="1" spc="-145" dirty="0">
                <a:latin typeface="Times New Roman"/>
                <a:cs typeface="Times New Roman"/>
              </a:rPr>
              <a:t>X</a:t>
            </a:r>
            <a:r>
              <a:rPr lang="en-GB" sz="2000" spc="75" baseline="-11904" dirty="0">
                <a:latin typeface="Kepler Std Ext Subh"/>
                <a:cs typeface="Kepler Std Ext Subh"/>
              </a:rPr>
              <a:t>3</a:t>
            </a:r>
            <a:r>
              <a:rPr lang="en-GB" sz="1800" i="1" spc="-145" dirty="0">
                <a:latin typeface="Times New Roman"/>
                <a:cs typeface="Times New Roman"/>
              </a:rPr>
              <a:t>X</a:t>
            </a:r>
            <a:r>
              <a:rPr lang="en-GB" sz="2000" baseline="-11904" dirty="0">
                <a:latin typeface="Kepler Std Ext Subh"/>
                <a:cs typeface="Kepler Std Ext Subh"/>
              </a:rPr>
              <a:t>4 </a:t>
            </a:r>
            <a:r>
              <a:rPr lang="en-GB" sz="2000" spc="-37" baseline="-11904" dirty="0">
                <a:latin typeface="Kepler Std Ext Subh"/>
                <a:cs typeface="Kepler Std Ext Subh"/>
              </a:rPr>
              <a:t> </a:t>
            </a:r>
            <a:r>
              <a:rPr lang="en-GB" sz="1800" spc="-145" dirty="0">
                <a:latin typeface="Lucida Sans Unicode"/>
                <a:cs typeface="Lucida Sans Unicode"/>
              </a:rPr>
              <a:t>∨</a:t>
            </a:r>
            <a:r>
              <a:rPr lang="en-GB" sz="1800" spc="-95" dirty="0">
                <a:latin typeface="Lucida Sans Unicode"/>
                <a:cs typeface="Lucida Sans Unicode"/>
              </a:rPr>
              <a:t> </a:t>
            </a:r>
            <a:r>
              <a:rPr lang="en-GB" sz="1800" i="1" spc="-145" dirty="0">
                <a:latin typeface="Times New Roman"/>
                <a:cs typeface="Times New Roman"/>
              </a:rPr>
              <a:t>X</a:t>
            </a:r>
            <a:r>
              <a:rPr lang="en-GB" sz="2000" spc="75" baseline="-11904" dirty="0">
                <a:latin typeface="Kepler Std Ext Subh"/>
                <a:cs typeface="Kepler Std Ext Subh"/>
              </a:rPr>
              <a:t>2</a:t>
            </a:r>
            <a:r>
              <a:rPr lang="en-GB" sz="1800" i="1" spc="-140" dirty="0">
                <a:latin typeface="Times New Roman"/>
                <a:cs typeface="Times New Roman"/>
              </a:rPr>
              <a:t>X</a:t>
            </a:r>
            <a:r>
              <a:rPr lang="en-GB" sz="2000" spc="75" baseline="-11904" dirty="0">
                <a:latin typeface="Kepler Std Ext Subh"/>
                <a:cs typeface="Kepler Std Ext Subh"/>
              </a:rPr>
              <a:t>3</a:t>
            </a:r>
            <a:r>
              <a:rPr lang="en-GB" sz="1800" i="1" spc="-145" dirty="0">
                <a:latin typeface="Times New Roman"/>
                <a:cs typeface="Times New Roman"/>
              </a:rPr>
              <a:t>X</a:t>
            </a:r>
            <a:r>
              <a:rPr lang="en-GB" sz="2000" baseline="-11904" dirty="0">
                <a:latin typeface="Kepler Std Ext Subh"/>
                <a:cs typeface="Kepler Std Ext Subh"/>
              </a:rPr>
              <a:t>4 </a:t>
            </a:r>
            <a:r>
              <a:rPr lang="en-GB" sz="2000" spc="-37" baseline="-11904" dirty="0">
                <a:latin typeface="Kepler Std Ext Subh"/>
                <a:cs typeface="Kepler Std Ext Subh"/>
              </a:rPr>
              <a:t> </a:t>
            </a:r>
            <a:r>
              <a:rPr lang="en-GB" sz="1800" spc="-145" dirty="0">
                <a:latin typeface="Lucida Sans Unicode"/>
                <a:cs typeface="Lucida Sans Unicode"/>
              </a:rPr>
              <a:t>∨</a:t>
            </a:r>
            <a:r>
              <a:rPr lang="en-GB" sz="1800" spc="-100" dirty="0">
                <a:latin typeface="Lucida Sans Unicode"/>
                <a:cs typeface="Lucida Sans Unicode"/>
              </a:rPr>
              <a:t> </a:t>
            </a:r>
            <a:r>
              <a:rPr lang="en-GB" sz="1800" i="1" spc="-145" dirty="0">
                <a:latin typeface="Times New Roman"/>
                <a:cs typeface="Times New Roman"/>
              </a:rPr>
              <a:t>X</a:t>
            </a:r>
            <a:r>
              <a:rPr lang="en-GB" sz="2000" spc="75" baseline="-11904" dirty="0">
                <a:latin typeface="Kepler Std Ext Subh"/>
                <a:cs typeface="Kepler Std Ext Subh"/>
              </a:rPr>
              <a:t>1</a:t>
            </a:r>
            <a:r>
              <a:rPr lang="en-GB" sz="1800" i="1" spc="-145" dirty="0">
                <a:latin typeface="Times New Roman"/>
                <a:cs typeface="Times New Roman"/>
              </a:rPr>
              <a:t>X</a:t>
            </a:r>
            <a:r>
              <a:rPr lang="en-GB" sz="2000" spc="75" baseline="-11904" dirty="0">
                <a:latin typeface="Kepler Std Ext Subh"/>
                <a:cs typeface="Kepler Std Ext Subh"/>
              </a:rPr>
              <a:t>2</a:t>
            </a:r>
            <a:r>
              <a:rPr lang="en-GB" sz="1800" i="1" spc="-140" dirty="0">
                <a:latin typeface="Times New Roman"/>
                <a:cs typeface="Times New Roman"/>
              </a:rPr>
              <a:t>X</a:t>
            </a:r>
            <a:r>
              <a:rPr lang="en-GB" sz="2000" baseline="-11904" dirty="0">
                <a:latin typeface="Kepler Std Ext Subh"/>
                <a:cs typeface="Kepler Std Ext Subh"/>
              </a:rPr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799D3A-6402-43FA-BD53-0EB14E48C316}"/>
              </a:ext>
            </a:extLst>
          </p:cNvPr>
          <p:cNvCxnSpPr>
            <a:cxnSpLocks/>
          </p:cNvCxnSpPr>
          <p:nvPr/>
        </p:nvCxnSpPr>
        <p:spPr>
          <a:xfrm>
            <a:off x="4976813" y="3402806"/>
            <a:ext cx="1500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71A010-ABB3-4BD0-BAB1-DB7411277C18}"/>
              </a:ext>
            </a:extLst>
          </p:cNvPr>
          <p:cNvCxnSpPr>
            <a:cxnSpLocks/>
          </p:cNvCxnSpPr>
          <p:nvPr/>
        </p:nvCxnSpPr>
        <p:spPr>
          <a:xfrm>
            <a:off x="5407819" y="3402806"/>
            <a:ext cx="1500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21C5EC-1EBE-4172-A62C-6E17AACA2F82}"/>
              </a:ext>
            </a:extLst>
          </p:cNvPr>
          <p:cNvCxnSpPr>
            <a:cxnSpLocks/>
          </p:cNvCxnSpPr>
          <p:nvPr/>
        </p:nvCxnSpPr>
        <p:spPr>
          <a:xfrm>
            <a:off x="5903119" y="3405187"/>
            <a:ext cx="1500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2B56C7-6F26-4137-B6B5-E72E800693EA}"/>
              </a:ext>
            </a:extLst>
          </p:cNvPr>
          <p:cNvCxnSpPr>
            <a:cxnSpLocks/>
          </p:cNvCxnSpPr>
          <p:nvPr/>
        </p:nvCxnSpPr>
        <p:spPr>
          <a:xfrm>
            <a:off x="6122194" y="3402806"/>
            <a:ext cx="1500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314559-F873-4EF1-ADA3-D394C5831843}"/>
              </a:ext>
            </a:extLst>
          </p:cNvPr>
          <p:cNvCxnSpPr>
            <a:cxnSpLocks/>
          </p:cNvCxnSpPr>
          <p:nvPr/>
        </p:nvCxnSpPr>
        <p:spPr>
          <a:xfrm>
            <a:off x="5520928" y="4628356"/>
            <a:ext cx="1500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35165E-F4FA-446F-90AE-1D376DBCB71A}"/>
              </a:ext>
            </a:extLst>
          </p:cNvPr>
          <p:cNvCxnSpPr>
            <a:cxnSpLocks/>
          </p:cNvCxnSpPr>
          <p:nvPr/>
        </p:nvCxnSpPr>
        <p:spPr>
          <a:xfrm>
            <a:off x="4691063" y="4628356"/>
            <a:ext cx="1500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333027-D55A-430D-A95E-3B4F42926081}"/>
              </a:ext>
            </a:extLst>
          </p:cNvPr>
          <p:cNvCxnSpPr>
            <a:cxnSpLocks/>
          </p:cNvCxnSpPr>
          <p:nvPr/>
        </p:nvCxnSpPr>
        <p:spPr>
          <a:xfrm>
            <a:off x="5078015" y="4628356"/>
            <a:ext cx="1500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1E7BFC-E6FF-4C0B-ABCD-8BA6D61A3FC5}"/>
              </a:ext>
            </a:extLst>
          </p:cNvPr>
          <p:cNvCxnSpPr>
            <a:cxnSpLocks/>
          </p:cNvCxnSpPr>
          <p:nvPr/>
        </p:nvCxnSpPr>
        <p:spPr>
          <a:xfrm>
            <a:off x="5706665" y="4628356"/>
            <a:ext cx="1500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689E1F-2405-46AD-8741-B98F212F3790}"/>
              </a:ext>
            </a:extLst>
          </p:cNvPr>
          <p:cNvCxnSpPr>
            <a:cxnSpLocks/>
          </p:cNvCxnSpPr>
          <p:nvPr/>
        </p:nvCxnSpPr>
        <p:spPr>
          <a:xfrm>
            <a:off x="7168753" y="4632324"/>
            <a:ext cx="1500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015FBA-05F9-445A-A41B-A119C466FAF2}"/>
              </a:ext>
            </a:extLst>
          </p:cNvPr>
          <p:cNvCxnSpPr>
            <a:cxnSpLocks/>
          </p:cNvCxnSpPr>
          <p:nvPr/>
        </p:nvCxnSpPr>
        <p:spPr>
          <a:xfrm>
            <a:off x="7359253" y="4628356"/>
            <a:ext cx="1500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D12781-76C5-415A-9FC0-13DDBF5892D3}"/>
              </a:ext>
            </a:extLst>
          </p:cNvPr>
          <p:cNvCxnSpPr>
            <a:cxnSpLocks/>
          </p:cNvCxnSpPr>
          <p:nvPr/>
        </p:nvCxnSpPr>
        <p:spPr>
          <a:xfrm>
            <a:off x="4674394" y="5409406"/>
            <a:ext cx="1500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0A7D45-8ADC-4B81-80B2-BC56B9B88445}"/>
              </a:ext>
            </a:extLst>
          </p:cNvPr>
          <p:cNvCxnSpPr>
            <a:cxnSpLocks/>
          </p:cNvCxnSpPr>
          <p:nvPr/>
        </p:nvCxnSpPr>
        <p:spPr>
          <a:xfrm>
            <a:off x="5104209" y="5409406"/>
            <a:ext cx="1500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4AE8E60-E011-48FB-85CD-BE2B0022E830}"/>
              </a:ext>
            </a:extLst>
          </p:cNvPr>
          <p:cNvCxnSpPr>
            <a:cxnSpLocks/>
          </p:cNvCxnSpPr>
          <p:nvPr/>
        </p:nvCxnSpPr>
        <p:spPr>
          <a:xfrm>
            <a:off x="5612605" y="5408612"/>
            <a:ext cx="1500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40166E-C68A-4BAB-BEB9-CCD10BD152D1}"/>
              </a:ext>
            </a:extLst>
          </p:cNvPr>
          <p:cNvCxnSpPr>
            <a:cxnSpLocks/>
          </p:cNvCxnSpPr>
          <p:nvPr/>
        </p:nvCxnSpPr>
        <p:spPr>
          <a:xfrm>
            <a:off x="5828109" y="5408612"/>
            <a:ext cx="1500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88F4E6-25ED-4398-8DAF-D2D80BEF4D96}"/>
              </a:ext>
            </a:extLst>
          </p:cNvPr>
          <p:cNvCxnSpPr>
            <a:cxnSpLocks/>
          </p:cNvCxnSpPr>
          <p:nvPr/>
        </p:nvCxnSpPr>
        <p:spPr>
          <a:xfrm>
            <a:off x="7467599" y="5408612"/>
            <a:ext cx="1500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798628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_2SEEDS">
      <a:dk1>
        <a:srgbClr val="000000"/>
      </a:dk1>
      <a:lt1>
        <a:srgbClr val="FFFFFF"/>
      </a:lt1>
      <a:dk2>
        <a:srgbClr val="1B2830"/>
      </a:dk2>
      <a:lt2>
        <a:srgbClr val="F3F2F0"/>
      </a:lt2>
      <a:accent1>
        <a:srgbClr val="1774D5"/>
      </a:accent1>
      <a:accent2>
        <a:srgbClr val="23B4C3"/>
      </a:accent2>
      <a:accent3>
        <a:srgbClr val="2D3BE7"/>
      </a:accent3>
      <a:accent4>
        <a:srgbClr val="D51739"/>
      </a:accent4>
      <a:accent5>
        <a:srgbClr val="E75629"/>
      </a:accent5>
      <a:accent6>
        <a:srgbClr val="D59317"/>
      </a:accent6>
      <a:hlink>
        <a:srgbClr val="BF3FBE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8" ma:contentTypeDescription="Create a new document." ma:contentTypeScope="" ma:versionID="b12d6ad064df16c96bcb68124b30e71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67b2fb0169cfb5c0a1eb620310c1d84b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ef85decb-1301-438d-8b3f-81c7864c2a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8a07fd-8133-444d-9e08-49d6dbf795f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9DFEA35-35A7-462F-9833-03D7287E304F}"/>
</file>

<file path=customXml/itemProps2.xml><?xml version="1.0" encoding="utf-8"?>
<ds:datastoreItem xmlns:ds="http://schemas.openxmlformats.org/officeDocument/2006/customXml" ds:itemID="{FE258466-0C51-4781-BC70-59D4A522E1C0}"/>
</file>

<file path=customXml/itemProps3.xml><?xml version="1.0" encoding="utf-8"?>
<ds:datastoreItem xmlns:ds="http://schemas.openxmlformats.org/officeDocument/2006/customXml" ds:itemID="{E1F86948-6ACB-42B5-B549-368455E63D6B}"/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583</Words>
  <Application>Microsoft Office PowerPoint</Application>
  <PresentationFormat>Widescreen</PresentationFormat>
  <Paragraphs>151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Black</vt:lpstr>
      <vt:lpstr>Calibri</vt:lpstr>
      <vt:lpstr>Kepler Std Ext Subh</vt:lpstr>
      <vt:lpstr>Lucida Sans Unicode</vt:lpstr>
      <vt:lpstr>Sagona Book</vt:lpstr>
      <vt:lpstr>The Hand Extrablack</vt:lpstr>
      <vt:lpstr>Times New Roman</vt:lpstr>
      <vt:lpstr>BlobVTI</vt:lpstr>
      <vt:lpstr>Individual Homework logic circuits</vt:lpstr>
      <vt:lpstr>Problem Statement</vt:lpstr>
      <vt:lpstr>Theoretical Results - Simplifying </vt:lpstr>
      <vt:lpstr>Theoretical Results - Circuits </vt:lpstr>
      <vt:lpstr>Function Definition</vt:lpstr>
      <vt:lpstr>Disjunctive Canonical Form</vt:lpstr>
      <vt:lpstr>Maximal And Central Monoms</vt:lpstr>
      <vt:lpstr>Maximal Monoms Simplification</vt:lpstr>
      <vt:lpstr>Simplification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Homework logic circuits</dc:title>
  <dc:creator>LUCAS-GEORGE SIPOȘ</dc:creator>
  <cp:lastModifiedBy>LUCAS-GEORGE SIPOȘ</cp:lastModifiedBy>
  <cp:revision>2</cp:revision>
  <dcterms:created xsi:type="dcterms:W3CDTF">2022-01-10T17:50:32Z</dcterms:created>
  <dcterms:modified xsi:type="dcterms:W3CDTF">2022-01-11T11:37:18Z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  <property fmtid="{D5CDD505-2E9C-101B-9397-08002B2CF9AE}" pid="3" name="MediaServiceImageTags">
    <vt:lpwstr/>
  </property>
</Properties>
</file>