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v7pAcBcFzlEYEYbfIzeUlTC8f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11188" y="12684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Quine-Mc’Clusky’s  </a:t>
            </a:r>
            <a:br>
              <a:rPr lang="en-US" sz="4400"/>
            </a:br>
            <a:r>
              <a:rPr lang="en-US" sz="4400"/>
              <a:t>and  Moisil’s</a:t>
            </a:r>
            <a:br>
              <a:rPr lang="en-US" sz="4400"/>
            </a:br>
            <a:r>
              <a:rPr lang="en-US" sz="4400"/>
              <a:t>       simplification methods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 2 (contd.)</a:t>
            </a:r>
            <a:endParaRPr sz="2800"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052736"/>
            <a:ext cx="8020050" cy="367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5229200"/>
            <a:ext cx="55054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-1542" y="1856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 3. </a:t>
            </a:r>
            <a:r>
              <a:rPr lang="en-US" sz="2800"/>
              <a:t>Simplify the Boolean Function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633" y="828837"/>
            <a:ext cx="8153400" cy="36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5838" y="1856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78624"/>
            <a:ext cx="8296275" cy="36274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>
            <p:ph type="title"/>
          </p:nvPr>
        </p:nvSpPr>
        <p:spPr>
          <a:xfrm>
            <a:off x="914400" y="-127729"/>
            <a:ext cx="8229600" cy="1008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709" y="25289"/>
            <a:ext cx="7704856" cy="477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/>
          <p:nvPr/>
        </p:nvSpPr>
        <p:spPr>
          <a:xfrm>
            <a:off x="5176247" y="6996"/>
            <a:ext cx="3967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– Factorization process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0204" y="530120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323528" y="-32650"/>
            <a:ext cx="8229600" cy="791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 </a:t>
            </a:r>
            <a:r>
              <a:rPr b="1" lang="en-US" sz="2800"/>
              <a:t>3 – Central Monoms</a:t>
            </a:r>
            <a:endParaRPr sz="2800"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03" y="759939"/>
            <a:ext cx="82010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7" y="1698074"/>
            <a:ext cx="6219825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7" y="5817559"/>
            <a:ext cx="6041567" cy="100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2175" y="2132856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01" y="116632"/>
            <a:ext cx="8453799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/>
          <p:nvPr/>
        </p:nvSpPr>
        <p:spPr>
          <a:xfrm>
            <a:off x="268598" y="5069686"/>
            <a:ext cx="5833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simplified forms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175" y="1947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-324544" y="434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/>
              <a:t>Moisil’s simplification method </a:t>
            </a:r>
            <a:br>
              <a:rPr b="1" i="1" lang="en-US"/>
            </a:br>
            <a:endParaRPr/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484784"/>
            <a:ext cx="7924800" cy="288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175" y="38215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457200" y="274638"/>
            <a:ext cx="8229600" cy="202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Example 4</a:t>
            </a:r>
            <a:r>
              <a:rPr lang="en-US" sz="2400"/>
              <a:t>. Simplify the Boolean Function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620688"/>
            <a:ext cx="7848600" cy="415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457200" y="274638"/>
            <a:ext cx="3538736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Example 4</a:t>
            </a:r>
            <a:r>
              <a:rPr b="1" lang="en-US" sz="2400"/>
              <a:t> (contd.)</a:t>
            </a:r>
            <a:endParaRPr sz="2400"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744"/>
            <a:ext cx="6567264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5976" y="430390"/>
            <a:ext cx="4267200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2175" y="1772816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25152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 4</a:t>
            </a:r>
            <a:r>
              <a:rPr b="1" lang="en-US" sz="2800"/>
              <a:t> (contd.)</a:t>
            </a:r>
            <a:endParaRPr sz="2800"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980728"/>
            <a:ext cx="8382000" cy="574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 4</a:t>
            </a:r>
            <a:r>
              <a:rPr b="1" lang="en-US" sz="2800"/>
              <a:t> (contd.)</a:t>
            </a:r>
            <a:endParaRPr sz="2800"/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908720"/>
            <a:ext cx="7696200" cy="587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8054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6588224" y="1556792"/>
            <a:ext cx="26642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Quine’s method</a:t>
            </a:r>
            <a:endParaRPr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6672"/>
            <a:ext cx="6848376" cy="444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8834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30731"/>
            <a:ext cx="6120679" cy="65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-828600" y="472514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/>
              <a:t>Quine’s Method </a:t>
            </a:r>
            <a:r>
              <a:rPr b="1" lang="en-US" sz="3200"/>
              <a:t>–description (I)</a:t>
            </a:r>
            <a:endParaRPr sz="3200"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8568952" cy="439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39" y="608416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-900608" y="50851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/>
              <a:t>Quine’s Method </a:t>
            </a:r>
            <a:r>
              <a:rPr b="1" lang="en-US" sz="3200"/>
              <a:t>–description (II)</a:t>
            </a:r>
            <a:endParaRPr sz="3200"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" y="25014"/>
            <a:ext cx="8001000" cy="470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2841" y="15522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-900608" y="5229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/>
              <a:t>Quine’s Method </a:t>
            </a:r>
            <a:r>
              <a:rPr b="1" lang="en-US" sz="3200"/>
              <a:t>–description (III)</a:t>
            </a:r>
            <a:endParaRPr sz="3200"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16632"/>
            <a:ext cx="7677150" cy="46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395536" y="383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 1</a:t>
            </a:r>
            <a:r>
              <a:rPr lang="en-US" sz="2800"/>
              <a:t>. Simplify the Boolean Function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7211" y="26807"/>
            <a:ext cx="631825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1071702"/>
            <a:ext cx="51816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1628800"/>
            <a:ext cx="6300192" cy="4648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-828600" y="54452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/>
              <a:t>Example 1 (contd.)</a:t>
            </a:r>
            <a:endParaRPr sz="3200"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4738"/>
            <a:ext cx="7643813" cy="479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8424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Example 2</a:t>
            </a:r>
            <a:r>
              <a:rPr lang="en-US" sz="2400"/>
              <a:t>. Simplify the Boolean Function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620689"/>
            <a:ext cx="7696200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2352115" y="7889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Example 2 – Factorization process</a:t>
            </a:r>
            <a:endParaRPr sz="2400"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048299"/>
            <a:ext cx="5029200" cy="4453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476799"/>
            <a:ext cx="45593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3805" y="5599388"/>
            <a:ext cx="6480720" cy="54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2175" y="650666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