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6858000" cx="9144000"/>
  <p:notesSz cx="6858000" cy="9144000"/>
  <p:embeddedFontLst>
    <p:embeddedFont>
      <p:font typeface="Arial Narrow"/>
      <p:regular r:id="rId61"/>
      <p:bold r:id="rId62"/>
      <p:italic r:id="rId63"/>
      <p:boldItalic r:id="rId64"/>
    </p:embeddedFont>
    <p:embeddedFont>
      <p:font typeface="Tahoma"/>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7" roundtripDataSignature="AMtx7mjlx99crq/zFcyDUstodYPOWmBw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C3F1B9-08B9-4069-8C2B-88EEEEDDA695}">
  <a:tblStyle styleId="{0EC3F1B9-08B9-4069-8C2B-88EEEEDDA69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ArialNarrow-bold.fntdata"/><Relationship Id="rId61" Type="http://schemas.openxmlformats.org/officeDocument/2006/relationships/font" Target="fonts/ArialNarrow-regular.fntdata"/><Relationship Id="rId20" Type="http://schemas.openxmlformats.org/officeDocument/2006/relationships/slide" Target="slides/slide13.xml"/><Relationship Id="rId64" Type="http://schemas.openxmlformats.org/officeDocument/2006/relationships/font" Target="fonts/ArialNarrow-boldItalic.fntdata"/><Relationship Id="rId63" Type="http://schemas.openxmlformats.org/officeDocument/2006/relationships/font" Target="fonts/ArialNarrow-italic.fntdata"/><Relationship Id="rId22" Type="http://schemas.openxmlformats.org/officeDocument/2006/relationships/slide" Target="slides/slide15.xml"/><Relationship Id="rId66" Type="http://schemas.openxmlformats.org/officeDocument/2006/relationships/font" Target="fonts/Tahoma-bold.fntdata"/><Relationship Id="rId21" Type="http://schemas.openxmlformats.org/officeDocument/2006/relationships/slide" Target="slides/slide14.xml"/><Relationship Id="rId65" Type="http://schemas.openxmlformats.org/officeDocument/2006/relationships/font" Target="fonts/Tahoma-regular.fntdata"/><Relationship Id="rId24" Type="http://schemas.openxmlformats.org/officeDocument/2006/relationships/slide" Target="slides/slide17.xml"/><Relationship Id="rId23" Type="http://schemas.openxmlformats.org/officeDocument/2006/relationships/slide" Target="slides/slide16.xml"/><Relationship Id="rId67" Type="http://customschemas.google.com/relationships/presentationmetadata" Target="meta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6" name="Shape 76"/>
        <p:cNvGrpSpPr/>
        <p:nvPr/>
      </p:nvGrpSpPr>
      <p:grpSpPr>
        <a:xfrm>
          <a:off x="0" y="0"/>
          <a:ext cx="0" cy="0"/>
          <a:chOff x="0" y="0"/>
          <a:chExt cx="0" cy="0"/>
        </a:xfrm>
      </p:grpSpPr>
      <p:sp>
        <p:nvSpPr>
          <p:cNvPr id="77" name="Google Shape;77;p55"/>
          <p:cNvSpPr txBox="1"/>
          <p:nvPr>
            <p:ph type="ctrTitle"/>
          </p:nvPr>
        </p:nvSpPr>
        <p:spPr>
          <a:xfrm>
            <a:off x="990600" y="17526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78" name="Google Shape;78;p55"/>
          <p:cNvSpPr txBox="1"/>
          <p:nvPr>
            <p:ph idx="1" type="subTitle"/>
          </p:nvPr>
        </p:nvSpPr>
        <p:spPr>
          <a:xfrm>
            <a:off x="990600" y="3309938"/>
            <a:ext cx="6400800" cy="1752600"/>
          </a:xfrm>
          <a:prstGeom prst="rect">
            <a:avLst/>
          </a:prstGeom>
          <a:noFill/>
          <a:ln>
            <a:noFill/>
          </a:ln>
        </p:spPr>
        <p:txBody>
          <a:bodyPr anchorCtr="0" anchor="t" bIns="45700" lIns="91425" spcFirstLastPara="1" rIns="91425" wrap="square" tIns="45700">
            <a:noAutofit/>
          </a:bodyPr>
          <a:lstStyle>
            <a:lvl1pPr lvl="0" algn="l">
              <a:spcBef>
                <a:spcPts val="640"/>
              </a:spcBef>
              <a:spcAft>
                <a:spcPts val="0"/>
              </a:spcAft>
              <a:buSzPts val="35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p:txBody>
      </p:sp>
      <p:sp>
        <p:nvSpPr>
          <p:cNvPr id="79" name="Google Shape;79;p55"/>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5"/>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9" name="Shape 199"/>
        <p:cNvGrpSpPr/>
        <p:nvPr/>
      </p:nvGrpSpPr>
      <p:grpSpPr>
        <a:xfrm>
          <a:off x="0" y="0"/>
          <a:ext cx="0" cy="0"/>
          <a:chOff x="0" y="0"/>
          <a:chExt cx="0" cy="0"/>
        </a:xfrm>
      </p:grpSpPr>
      <p:sp>
        <p:nvSpPr>
          <p:cNvPr id="200" name="Google Shape;200;p6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65"/>
          <p:cNvSpPr txBox="1"/>
          <p:nvPr>
            <p:ph idx="1"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lvl1pPr indent="-424180" lvl="0" marL="457200" algn="l">
              <a:spcBef>
                <a:spcPts val="560"/>
              </a:spcBef>
              <a:spcAft>
                <a:spcPts val="0"/>
              </a:spcAft>
              <a:buSzPts val="3080"/>
              <a:buChar char="•"/>
              <a:defRPr sz="2800"/>
            </a:lvl1pPr>
            <a:lvl2pPr indent="-320040" lvl="1" marL="914400" algn="l">
              <a:spcBef>
                <a:spcPts val="480"/>
              </a:spcBef>
              <a:spcAft>
                <a:spcPts val="0"/>
              </a:spcAft>
              <a:buSzPts val="1440"/>
              <a:buChar char="■"/>
              <a:defRPr sz="2400"/>
            </a:lvl2pPr>
            <a:lvl3pPr indent="-349250" lvl="2" marL="1371600" algn="l">
              <a:spcBef>
                <a:spcPts val="400"/>
              </a:spcBef>
              <a:spcAft>
                <a:spcPts val="0"/>
              </a:spcAft>
              <a:buSzPts val="1900"/>
              <a:buChar char="⬥"/>
              <a:defRPr sz="2000"/>
            </a:lvl3pPr>
            <a:lvl4pPr indent="-302894" lvl="3" marL="1828800" algn="l">
              <a:spcBef>
                <a:spcPts val="360"/>
              </a:spcBef>
              <a:spcAft>
                <a:spcPts val="0"/>
              </a:spcAft>
              <a:buSzPts val="117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202" name="Google Shape;202;p65"/>
          <p:cNvSpPr txBox="1"/>
          <p:nvPr>
            <p:ph idx="2"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lvl1pPr indent="-424180" lvl="0" marL="457200" algn="l">
              <a:spcBef>
                <a:spcPts val="560"/>
              </a:spcBef>
              <a:spcAft>
                <a:spcPts val="0"/>
              </a:spcAft>
              <a:buSzPts val="3080"/>
              <a:buChar char="•"/>
              <a:defRPr sz="2800"/>
            </a:lvl1pPr>
            <a:lvl2pPr indent="-320040" lvl="1" marL="914400" algn="l">
              <a:spcBef>
                <a:spcPts val="480"/>
              </a:spcBef>
              <a:spcAft>
                <a:spcPts val="0"/>
              </a:spcAft>
              <a:buSzPts val="1440"/>
              <a:buChar char="■"/>
              <a:defRPr sz="2400"/>
            </a:lvl2pPr>
            <a:lvl3pPr indent="-349250" lvl="2" marL="1371600" algn="l">
              <a:spcBef>
                <a:spcPts val="400"/>
              </a:spcBef>
              <a:spcAft>
                <a:spcPts val="0"/>
              </a:spcAft>
              <a:buSzPts val="1900"/>
              <a:buChar char="⬥"/>
              <a:defRPr sz="2000"/>
            </a:lvl3pPr>
            <a:lvl4pPr indent="-302894" lvl="3" marL="1828800" algn="l">
              <a:spcBef>
                <a:spcPts val="360"/>
              </a:spcBef>
              <a:spcAft>
                <a:spcPts val="0"/>
              </a:spcAft>
              <a:buSzPts val="117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203" name="Google Shape;203;p65"/>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6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65"/>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6" name="Shape 206"/>
        <p:cNvGrpSpPr/>
        <p:nvPr/>
      </p:nvGrpSpPr>
      <p:grpSpPr>
        <a:xfrm>
          <a:off x="0" y="0"/>
          <a:ext cx="0" cy="0"/>
          <a:chOff x="0" y="0"/>
          <a:chExt cx="0" cy="0"/>
        </a:xfrm>
      </p:grpSpPr>
      <p:sp>
        <p:nvSpPr>
          <p:cNvPr id="207" name="Google Shape;207;p6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6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200"/>
              <a:buNone/>
              <a:defRPr sz="2000"/>
            </a:lvl1pPr>
            <a:lvl2pPr indent="-228600" lvl="1" marL="914400" algn="l">
              <a:spcBef>
                <a:spcPts val="360"/>
              </a:spcBef>
              <a:spcAft>
                <a:spcPts val="0"/>
              </a:spcAft>
              <a:buSzPts val="1080"/>
              <a:buNone/>
              <a:defRPr sz="1800"/>
            </a:lvl2pPr>
            <a:lvl3pPr indent="-228600" lvl="2" marL="1371600" algn="l">
              <a:spcBef>
                <a:spcPts val="320"/>
              </a:spcBef>
              <a:spcAft>
                <a:spcPts val="0"/>
              </a:spcAft>
              <a:buSzPts val="1520"/>
              <a:buNone/>
              <a:defRPr sz="1600"/>
            </a:lvl3pPr>
            <a:lvl4pPr indent="-228600" lvl="3" marL="1828800" algn="l">
              <a:spcBef>
                <a:spcPts val="280"/>
              </a:spcBef>
              <a:spcAft>
                <a:spcPts val="0"/>
              </a:spcAft>
              <a:buSzPts val="910"/>
              <a:buNone/>
              <a:defRPr sz="1400"/>
            </a:lvl4pPr>
            <a:lvl5pPr indent="-228600" lvl="4" marL="2286000" algn="l">
              <a:spcBef>
                <a:spcPts val="280"/>
              </a:spcBef>
              <a:spcAft>
                <a:spcPts val="0"/>
              </a:spcAft>
              <a:buSzPts val="840"/>
              <a:buNone/>
              <a:defRPr sz="1400"/>
            </a:lvl5pPr>
            <a:lvl6pPr indent="-228600" lvl="5" marL="2743200" algn="l">
              <a:spcBef>
                <a:spcPts val="280"/>
              </a:spcBef>
              <a:spcAft>
                <a:spcPts val="0"/>
              </a:spcAft>
              <a:buSzPts val="840"/>
              <a:buNone/>
              <a:defRPr sz="1400"/>
            </a:lvl6pPr>
            <a:lvl7pPr indent="-228600" lvl="6" marL="3200400" algn="l">
              <a:spcBef>
                <a:spcPts val="280"/>
              </a:spcBef>
              <a:spcAft>
                <a:spcPts val="0"/>
              </a:spcAft>
              <a:buSzPts val="840"/>
              <a:buNone/>
              <a:defRPr sz="1400"/>
            </a:lvl7pPr>
            <a:lvl8pPr indent="-228600" lvl="7" marL="3657600" algn="l">
              <a:spcBef>
                <a:spcPts val="280"/>
              </a:spcBef>
              <a:spcAft>
                <a:spcPts val="0"/>
              </a:spcAft>
              <a:buSzPts val="840"/>
              <a:buNone/>
              <a:defRPr sz="1400"/>
            </a:lvl8pPr>
            <a:lvl9pPr indent="-228600" lvl="8" marL="4114800" algn="l">
              <a:spcBef>
                <a:spcPts val="280"/>
              </a:spcBef>
              <a:spcAft>
                <a:spcPts val="0"/>
              </a:spcAft>
              <a:buSzPts val="840"/>
              <a:buNone/>
              <a:defRPr sz="1400"/>
            </a:lvl9pPr>
          </a:lstStyle>
          <a:p/>
        </p:txBody>
      </p:sp>
      <p:sp>
        <p:nvSpPr>
          <p:cNvPr id="209" name="Google Shape;209;p66"/>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6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66"/>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9" name="Shape 149"/>
        <p:cNvGrpSpPr/>
        <p:nvPr/>
      </p:nvGrpSpPr>
      <p:grpSpPr>
        <a:xfrm>
          <a:off x="0" y="0"/>
          <a:ext cx="0" cy="0"/>
          <a:chOff x="0" y="0"/>
          <a:chExt cx="0" cy="0"/>
        </a:xfrm>
      </p:grpSpPr>
      <p:sp>
        <p:nvSpPr>
          <p:cNvPr id="150" name="Google Shape;150;p5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5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52" name="Google Shape;152;p57"/>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5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57"/>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 name="Shape 155"/>
        <p:cNvGrpSpPr/>
        <p:nvPr/>
      </p:nvGrpSpPr>
      <p:grpSpPr>
        <a:xfrm>
          <a:off x="0" y="0"/>
          <a:ext cx="0" cy="0"/>
          <a:chOff x="0" y="0"/>
          <a:chExt cx="0" cy="0"/>
        </a:xfrm>
      </p:grpSpPr>
      <p:sp>
        <p:nvSpPr>
          <p:cNvPr id="156" name="Google Shape;156;p5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58"/>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5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8"/>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0" name="Shape 160"/>
        <p:cNvGrpSpPr/>
        <p:nvPr/>
      </p:nvGrpSpPr>
      <p:grpSpPr>
        <a:xfrm>
          <a:off x="0" y="0"/>
          <a:ext cx="0" cy="0"/>
          <a:chOff x="0" y="0"/>
          <a:chExt cx="0" cy="0"/>
        </a:xfrm>
      </p:grpSpPr>
      <p:sp>
        <p:nvSpPr>
          <p:cNvPr id="161" name="Google Shape;161;p59"/>
          <p:cNvSpPr txBox="1"/>
          <p:nvPr>
            <p:ph type="title"/>
          </p:nvPr>
        </p:nvSpPr>
        <p:spPr>
          <a:xfrm rot="5400000">
            <a:off x="4752975" y="2162175"/>
            <a:ext cx="5715000" cy="2000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59"/>
          <p:cNvSpPr txBox="1"/>
          <p:nvPr>
            <p:ph idx="1" type="body"/>
          </p:nvPr>
        </p:nvSpPr>
        <p:spPr>
          <a:xfrm rot="5400000">
            <a:off x="676275" y="238125"/>
            <a:ext cx="5715000" cy="584835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63" name="Google Shape;163;p59"/>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5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9"/>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6" name="Shape 166"/>
        <p:cNvGrpSpPr/>
        <p:nvPr/>
      </p:nvGrpSpPr>
      <p:grpSpPr>
        <a:xfrm>
          <a:off x="0" y="0"/>
          <a:ext cx="0" cy="0"/>
          <a:chOff x="0" y="0"/>
          <a:chExt cx="0" cy="0"/>
        </a:xfrm>
      </p:grpSpPr>
      <p:sp>
        <p:nvSpPr>
          <p:cNvPr id="167" name="Google Shape;167;p6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60"/>
          <p:cNvSpPr txBox="1"/>
          <p:nvPr>
            <p:ph idx="1" type="body"/>
          </p:nvPr>
        </p:nvSpPr>
        <p:spPr>
          <a:xfrm rot="5400000">
            <a:off x="2667000" y="76200"/>
            <a:ext cx="4114800" cy="77724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69" name="Google Shape;169;p60"/>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6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60"/>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2" name="Shape 172"/>
        <p:cNvGrpSpPr/>
        <p:nvPr/>
      </p:nvGrpSpPr>
      <p:grpSpPr>
        <a:xfrm>
          <a:off x="0" y="0"/>
          <a:ext cx="0" cy="0"/>
          <a:chOff x="0" y="0"/>
          <a:chExt cx="0" cy="0"/>
        </a:xfrm>
      </p:grpSpPr>
      <p:sp>
        <p:nvSpPr>
          <p:cNvPr id="173" name="Google Shape;173;p6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61"/>
          <p:cNvSpPr/>
          <p:nvPr>
            <p:ph idx="2" type="pic"/>
          </p:nvPr>
        </p:nvSpPr>
        <p:spPr>
          <a:xfrm>
            <a:off x="1792288" y="612775"/>
            <a:ext cx="5486400" cy="4114800"/>
          </a:xfrm>
          <a:prstGeom prst="rect">
            <a:avLst/>
          </a:prstGeom>
          <a:noFill/>
          <a:ln>
            <a:noFill/>
          </a:ln>
        </p:spPr>
      </p:sp>
      <p:sp>
        <p:nvSpPr>
          <p:cNvPr id="175" name="Google Shape;175;p6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54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9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40"/>
              <a:buNone/>
              <a:defRPr sz="900"/>
            </a:lvl5pPr>
            <a:lvl6pPr indent="-228600" lvl="5" marL="2743200" algn="l">
              <a:spcBef>
                <a:spcPts val="180"/>
              </a:spcBef>
              <a:spcAft>
                <a:spcPts val="0"/>
              </a:spcAft>
              <a:buSzPts val="540"/>
              <a:buNone/>
              <a:defRPr sz="900"/>
            </a:lvl6pPr>
            <a:lvl7pPr indent="-228600" lvl="6" marL="3200400" algn="l">
              <a:spcBef>
                <a:spcPts val="180"/>
              </a:spcBef>
              <a:spcAft>
                <a:spcPts val="0"/>
              </a:spcAft>
              <a:buSzPts val="540"/>
              <a:buNone/>
              <a:defRPr sz="900"/>
            </a:lvl7pPr>
            <a:lvl8pPr indent="-228600" lvl="7" marL="3657600" algn="l">
              <a:spcBef>
                <a:spcPts val="180"/>
              </a:spcBef>
              <a:spcAft>
                <a:spcPts val="0"/>
              </a:spcAft>
              <a:buSzPts val="540"/>
              <a:buNone/>
              <a:defRPr sz="900"/>
            </a:lvl8pPr>
            <a:lvl9pPr indent="-228600" lvl="8" marL="4114800" algn="l">
              <a:spcBef>
                <a:spcPts val="180"/>
              </a:spcBef>
              <a:spcAft>
                <a:spcPts val="0"/>
              </a:spcAft>
              <a:buSzPts val="540"/>
              <a:buNone/>
              <a:defRPr sz="900"/>
            </a:lvl9pPr>
          </a:lstStyle>
          <a:p/>
        </p:txBody>
      </p:sp>
      <p:sp>
        <p:nvSpPr>
          <p:cNvPr id="176" name="Google Shape;176;p61"/>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6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61"/>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9" name="Shape 179"/>
        <p:cNvGrpSpPr/>
        <p:nvPr/>
      </p:nvGrpSpPr>
      <p:grpSpPr>
        <a:xfrm>
          <a:off x="0" y="0"/>
          <a:ext cx="0" cy="0"/>
          <a:chOff x="0" y="0"/>
          <a:chExt cx="0" cy="0"/>
        </a:xfrm>
      </p:grpSpPr>
      <p:sp>
        <p:nvSpPr>
          <p:cNvPr id="180" name="Google Shape;180;p6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6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52119" lvl="0" marL="457200" algn="l">
              <a:spcBef>
                <a:spcPts val="640"/>
              </a:spcBef>
              <a:spcAft>
                <a:spcPts val="0"/>
              </a:spcAft>
              <a:buSzPts val="3520"/>
              <a:buChar char="•"/>
              <a:defRPr sz="3200"/>
            </a:lvl1pPr>
            <a:lvl2pPr indent="-335280" lvl="1" marL="914400" algn="l">
              <a:spcBef>
                <a:spcPts val="560"/>
              </a:spcBef>
              <a:spcAft>
                <a:spcPts val="0"/>
              </a:spcAft>
              <a:buSzPts val="1680"/>
              <a:buChar char="■"/>
              <a:defRPr sz="2800"/>
            </a:lvl2pPr>
            <a:lvl3pPr indent="-373380" lvl="2" marL="1371600" algn="l">
              <a:spcBef>
                <a:spcPts val="480"/>
              </a:spcBef>
              <a:spcAft>
                <a:spcPts val="0"/>
              </a:spcAft>
              <a:buSzPts val="2280"/>
              <a:buChar char="⬥"/>
              <a:defRPr sz="2400"/>
            </a:lvl3pPr>
            <a:lvl4pPr indent="-311150" lvl="3" marL="1828800" algn="l">
              <a:spcBef>
                <a:spcPts val="400"/>
              </a:spcBef>
              <a:spcAft>
                <a:spcPts val="0"/>
              </a:spcAft>
              <a:buSzPts val="1300"/>
              <a:buChar char="■"/>
              <a:defRPr sz="2000"/>
            </a:lvl4pPr>
            <a:lvl5pPr indent="-304800" lvl="4" marL="2286000" algn="l">
              <a:spcBef>
                <a:spcPts val="400"/>
              </a:spcBef>
              <a:spcAft>
                <a:spcPts val="0"/>
              </a:spcAft>
              <a:buSzPts val="1200"/>
              <a:buChar char="■"/>
              <a:defRPr sz="2000"/>
            </a:lvl5pPr>
            <a:lvl6pPr indent="-304800" lvl="5" marL="2743200" algn="l">
              <a:spcBef>
                <a:spcPts val="400"/>
              </a:spcBef>
              <a:spcAft>
                <a:spcPts val="0"/>
              </a:spcAft>
              <a:buSzPts val="1200"/>
              <a:buChar char="■"/>
              <a:defRPr sz="2000"/>
            </a:lvl6pPr>
            <a:lvl7pPr indent="-304800" lvl="6" marL="3200400" algn="l">
              <a:spcBef>
                <a:spcPts val="400"/>
              </a:spcBef>
              <a:spcAft>
                <a:spcPts val="0"/>
              </a:spcAft>
              <a:buSzPts val="1200"/>
              <a:buChar char="■"/>
              <a:defRPr sz="2000"/>
            </a:lvl7pPr>
            <a:lvl8pPr indent="-304800" lvl="7" marL="3657600" algn="l">
              <a:spcBef>
                <a:spcPts val="400"/>
              </a:spcBef>
              <a:spcAft>
                <a:spcPts val="0"/>
              </a:spcAft>
              <a:buSzPts val="1200"/>
              <a:buChar char="■"/>
              <a:defRPr sz="2000"/>
            </a:lvl8pPr>
            <a:lvl9pPr indent="-304800" lvl="8" marL="4114800" algn="l">
              <a:spcBef>
                <a:spcPts val="400"/>
              </a:spcBef>
              <a:spcAft>
                <a:spcPts val="0"/>
              </a:spcAft>
              <a:buSzPts val="1200"/>
              <a:buChar char="■"/>
              <a:defRPr sz="2000"/>
            </a:lvl9pPr>
          </a:lstStyle>
          <a:p/>
        </p:txBody>
      </p:sp>
      <p:sp>
        <p:nvSpPr>
          <p:cNvPr id="182" name="Google Shape;182;p6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54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9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40"/>
              <a:buNone/>
              <a:defRPr sz="900"/>
            </a:lvl5pPr>
            <a:lvl6pPr indent="-228600" lvl="5" marL="2743200" algn="l">
              <a:spcBef>
                <a:spcPts val="180"/>
              </a:spcBef>
              <a:spcAft>
                <a:spcPts val="0"/>
              </a:spcAft>
              <a:buSzPts val="540"/>
              <a:buNone/>
              <a:defRPr sz="900"/>
            </a:lvl6pPr>
            <a:lvl7pPr indent="-228600" lvl="6" marL="3200400" algn="l">
              <a:spcBef>
                <a:spcPts val="180"/>
              </a:spcBef>
              <a:spcAft>
                <a:spcPts val="0"/>
              </a:spcAft>
              <a:buSzPts val="540"/>
              <a:buNone/>
              <a:defRPr sz="900"/>
            </a:lvl7pPr>
            <a:lvl8pPr indent="-228600" lvl="7" marL="3657600" algn="l">
              <a:spcBef>
                <a:spcPts val="180"/>
              </a:spcBef>
              <a:spcAft>
                <a:spcPts val="0"/>
              </a:spcAft>
              <a:buSzPts val="540"/>
              <a:buNone/>
              <a:defRPr sz="900"/>
            </a:lvl8pPr>
            <a:lvl9pPr indent="-228600" lvl="8" marL="4114800" algn="l">
              <a:spcBef>
                <a:spcPts val="180"/>
              </a:spcBef>
              <a:spcAft>
                <a:spcPts val="0"/>
              </a:spcAft>
              <a:buSzPts val="540"/>
              <a:buNone/>
              <a:defRPr sz="900"/>
            </a:lvl9pPr>
          </a:lstStyle>
          <a:p/>
        </p:txBody>
      </p:sp>
      <p:sp>
        <p:nvSpPr>
          <p:cNvPr id="183" name="Google Shape;183;p62"/>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6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62"/>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6" name="Shape 186"/>
        <p:cNvGrpSpPr/>
        <p:nvPr/>
      </p:nvGrpSpPr>
      <p:grpSpPr>
        <a:xfrm>
          <a:off x="0" y="0"/>
          <a:ext cx="0" cy="0"/>
          <a:chOff x="0" y="0"/>
          <a:chExt cx="0" cy="0"/>
        </a:xfrm>
      </p:grpSpPr>
      <p:sp>
        <p:nvSpPr>
          <p:cNvPr id="187" name="Google Shape;187;p63"/>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6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63"/>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64"/>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6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64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71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960"/>
              <a:buNone/>
              <a:defRPr b="1" sz="1600"/>
            </a:lvl5pPr>
            <a:lvl6pPr indent="-228600" lvl="5" marL="2743200" algn="l">
              <a:spcBef>
                <a:spcPts val="320"/>
              </a:spcBef>
              <a:spcAft>
                <a:spcPts val="0"/>
              </a:spcAft>
              <a:buSzPts val="960"/>
              <a:buNone/>
              <a:defRPr b="1" sz="1600"/>
            </a:lvl6pPr>
            <a:lvl7pPr indent="-228600" lvl="6" marL="3200400" algn="l">
              <a:spcBef>
                <a:spcPts val="320"/>
              </a:spcBef>
              <a:spcAft>
                <a:spcPts val="0"/>
              </a:spcAft>
              <a:buSzPts val="960"/>
              <a:buNone/>
              <a:defRPr b="1" sz="1600"/>
            </a:lvl7pPr>
            <a:lvl8pPr indent="-228600" lvl="7" marL="3657600" algn="l">
              <a:spcBef>
                <a:spcPts val="320"/>
              </a:spcBef>
              <a:spcAft>
                <a:spcPts val="0"/>
              </a:spcAft>
              <a:buSzPts val="960"/>
              <a:buNone/>
              <a:defRPr b="1" sz="1600"/>
            </a:lvl8pPr>
            <a:lvl9pPr indent="-228600" lvl="8" marL="4114800" algn="l">
              <a:spcBef>
                <a:spcPts val="320"/>
              </a:spcBef>
              <a:spcAft>
                <a:spcPts val="0"/>
              </a:spcAft>
              <a:buSzPts val="960"/>
              <a:buNone/>
              <a:defRPr b="1" sz="1600"/>
            </a:lvl9pPr>
          </a:lstStyle>
          <a:p/>
        </p:txBody>
      </p:sp>
      <p:sp>
        <p:nvSpPr>
          <p:cNvPr id="193" name="Google Shape;193;p6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sz="2400"/>
            </a:lvl1pPr>
            <a:lvl2pPr indent="-304800" lvl="1" marL="914400" algn="l">
              <a:spcBef>
                <a:spcPts val="400"/>
              </a:spcBef>
              <a:spcAft>
                <a:spcPts val="0"/>
              </a:spcAft>
              <a:buSzPts val="1200"/>
              <a:buChar char="■"/>
              <a:defRPr sz="2000"/>
            </a:lvl2pPr>
            <a:lvl3pPr indent="-337185" lvl="2" marL="1371600" algn="l">
              <a:spcBef>
                <a:spcPts val="360"/>
              </a:spcBef>
              <a:spcAft>
                <a:spcPts val="0"/>
              </a:spcAft>
              <a:buSzPts val="1710"/>
              <a:buChar char="⬥"/>
              <a:defRPr sz="1800"/>
            </a:lvl3pPr>
            <a:lvl4pPr indent="-294639" lvl="3" marL="1828800" algn="l">
              <a:spcBef>
                <a:spcPts val="320"/>
              </a:spcBef>
              <a:spcAft>
                <a:spcPts val="0"/>
              </a:spcAft>
              <a:buSzPts val="1040"/>
              <a:buChar char="■"/>
              <a:defRPr sz="1600"/>
            </a:lvl4pPr>
            <a:lvl5pPr indent="-289560" lvl="4" marL="2286000" algn="l">
              <a:spcBef>
                <a:spcPts val="320"/>
              </a:spcBef>
              <a:spcAft>
                <a:spcPts val="0"/>
              </a:spcAft>
              <a:buSzPts val="960"/>
              <a:buChar char="■"/>
              <a:defRPr sz="1600"/>
            </a:lvl5pPr>
            <a:lvl6pPr indent="-289560" lvl="5" marL="2743200" algn="l">
              <a:spcBef>
                <a:spcPts val="320"/>
              </a:spcBef>
              <a:spcAft>
                <a:spcPts val="0"/>
              </a:spcAft>
              <a:buSzPts val="960"/>
              <a:buChar char="■"/>
              <a:defRPr sz="1600"/>
            </a:lvl6pPr>
            <a:lvl7pPr indent="-289560" lvl="6" marL="3200400" algn="l">
              <a:spcBef>
                <a:spcPts val="320"/>
              </a:spcBef>
              <a:spcAft>
                <a:spcPts val="0"/>
              </a:spcAft>
              <a:buSzPts val="960"/>
              <a:buChar char="■"/>
              <a:defRPr sz="1600"/>
            </a:lvl7pPr>
            <a:lvl8pPr indent="-289559" lvl="7" marL="3657600" algn="l">
              <a:spcBef>
                <a:spcPts val="320"/>
              </a:spcBef>
              <a:spcAft>
                <a:spcPts val="0"/>
              </a:spcAft>
              <a:buSzPts val="960"/>
              <a:buChar char="■"/>
              <a:defRPr sz="1600"/>
            </a:lvl8pPr>
            <a:lvl9pPr indent="-289559" lvl="8" marL="4114800" algn="l">
              <a:spcBef>
                <a:spcPts val="320"/>
              </a:spcBef>
              <a:spcAft>
                <a:spcPts val="0"/>
              </a:spcAft>
              <a:buSzPts val="960"/>
              <a:buChar char="■"/>
              <a:defRPr sz="1600"/>
            </a:lvl9pPr>
          </a:lstStyle>
          <a:p/>
        </p:txBody>
      </p:sp>
      <p:sp>
        <p:nvSpPr>
          <p:cNvPr id="194" name="Google Shape;194;p6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64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71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960"/>
              <a:buNone/>
              <a:defRPr b="1" sz="1600"/>
            </a:lvl5pPr>
            <a:lvl6pPr indent="-228600" lvl="5" marL="2743200" algn="l">
              <a:spcBef>
                <a:spcPts val="320"/>
              </a:spcBef>
              <a:spcAft>
                <a:spcPts val="0"/>
              </a:spcAft>
              <a:buSzPts val="960"/>
              <a:buNone/>
              <a:defRPr b="1" sz="1600"/>
            </a:lvl6pPr>
            <a:lvl7pPr indent="-228600" lvl="6" marL="3200400" algn="l">
              <a:spcBef>
                <a:spcPts val="320"/>
              </a:spcBef>
              <a:spcAft>
                <a:spcPts val="0"/>
              </a:spcAft>
              <a:buSzPts val="960"/>
              <a:buNone/>
              <a:defRPr b="1" sz="1600"/>
            </a:lvl7pPr>
            <a:lvl8pPr indent="-228600" lvl="7" marL="3657600" algn="l">
              <a:spcBef>
                <a:spcPts val="320"/>
              </a:spcBef>
              <a:spcAft>
                <a:spcPts val="0"/>
              </a:spcAft>
              <a:buSzPts val="960"/>
              <a:buNone/>
              <a:defRPr b="1" sz="1600"/>
            </a:lvl8pPr>
            <a:lvl9pPr indent="-228600" lvl="8" marL="4114800" algn="l">
              <a:spcBef>
                <a:spcPts val="320"/>
              </a:spcBef>
              <a:spcAft>
                <a:spcPts val="0"/>
              </a:spcAft>
              <a:buSzPts val="960"/>
              <a:buNone/>
              <a:defRPr b="1" sz="1600"/>
            </a:lvl9pPr>
          </a:lstStyle>
          <a:p/>
        </p:txBody>
      </p:sp>
      <p:sp>
        <p:nvSpPr>
          <p:cNvPr id="195" name="Google Shape;195;p6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sz="2400"/>
            </a:lvl1pPr>
            <a:lvl2pPr indent="-304800" lvl="1" marL="914400" algn="l">
              <a:spcBef>
                <a:spcPts val="400"/>
              </a:spcBef>
              <a:spcAft>
                <a:spcPts val="0"/>
              </a:spcAft>
              <a:buSzPts val="1200"/>
              <a:buChar char="■"/>
              <a:defRPr sz="2000"/>
            </a:lvl2pPr>
            <a:lvl3pPr indent="-337185" lvl="2" marL="1371600" algn="l">
              <a:spcBef>
                <a:spcPts val="360"/>
              </a:spcBef>
              <a:spcAft>
                <a:spcPts val="0"/>
              </a:spcAft>
              <a:buSzPts val="1710"/>
              <a:buChar char="⬥"/>
              <a:defRPr sz="1800"/>
            </a:lvl3pPr>
            <a:lvl4pPr indent="-294639" lvl="3" marL="1828800" algn="l">
              <a:spcBef>
                <a:spcPts val="320"/>
              </a:spcBef>
              <a:spcAft>
                <a:spcPts val="0"/>
              </a:spcAft>
              <a:buSzPts val="1040"/>
              <a:buChar char="■"/>
              <a:defRPr sz="1600"/>
            </a:lvl4pPr>
            <a:lvl5pPr indent="-289560" lvl="4" marL="2286000" algn="l">
              <a:spcBef>
                <a:spcPts val="320"/>
              </a:spcBef>
              <a:spcAft>
                <a:spcPts val="0"/>
              </a:spcAft>
              <a:buSzPts val="960"/>
              <a:buChar char="■"/>
              <a:defRPr sz="1600"/>
            </a:lvl5pPr>
            <a:lvl6pPr indent="-289560" lvl="5" marL="2743200" algn="l">
              <a:spcBef>
                <a:spcPts val="320"/>
              </a:spcBef>
              <a:spcAft>
                <a:spcPts val="0"/>
              </a:spcAft>
              <a:buSzPts val="960"/>
              <a:buChar char="■"/>
              <a:defRPr sz="1600"/>
            </a:lvl6pPr>
            <a:lvl7pPr indent="-289560" lvl="6" marL="3200400" algn="l">
              <a:spcBef>
                <a:spcPts val="320"/>
              </a:spcBef>
              <a:spcAft>
                <a:spcPts val="0"/>
              </a:spcAft>
              <a:buSzPts val="960"/>
              <a:buChar char="■"/>
              <a:defRPr sz="1600"/>
            </a:lvl7pPr>
            <a:lvl8pPr indent="-289559" lvl="7" marL="3657600" algn="l">
              <a:spcBef>
                <a:spcPts val="320"/>
              </a:spcBef>
              <a:spcAft>
                <a:spcPts val="0"/>
              </a:spcAft>
              <a:buSzPts val="960"/>
              <a:buChar char="■"/>
              <a:defRPr sz="1600"/>
            </a:lvl8pPr>
            <a:lvl9pPr indent="-289559" lvl="8" marL="4114800" algn="l">
              <a:spcBef>
                <a:spcPts val="320"/>
              </a:spcBef>
              <a:spcAft>
                <a:spcPts val="0"/>
              </a:spcAft>
              <a:buSzPts val="960"/>
              <a:buChar char="■"/>
              <a:defRPr sz="1600"/>
            </a:lvl9pPr>
          </a:lstStyle>
          <a:p/>
        </p:txBody>
      </p:sp>
      <p:sp>
        <p:nvSpPr>
          <p:cNvPr id="196" name="Google Shape;196;p64"/>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6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64"/>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54"/>
          <p:cNvGrpSpPr/>
          <p:nvPr/>
        </p:nvGrpSpPr>
        <p:grpSpPr>
          <a:xfrm>
            <a:off x="0" y="0"/>
            <a:ext cx="9144000" cy="6858000"/>
            <a:chOff x="0" y="0"/>
            <a:chExt cx="5760" cy="4320"/>
          </a:xfrm>
        </p:grpSpPr>
        <p:grpSp>
          <p:nvGrpSpPr>
            <p:cNvPr id="7" name="Google Shape;7;p54"/>
            <p:cNvGrpSpPr/>
            <p:nvPr/>
          </p:nvGrpSpPr>
          <p:grpSpPr>
            <a:xfrm>
              <a:off x="0" y="0"/>
              <a:ext cx="5760" cy="4320"/>
              <a:chOff x="0" y="0"/>
              <a:chExt cx="5760" cy="4320"/>
            </a:xfrm>
          </p:grpSpPr>
          <p:sp>
            <p:nvSpPr>
              <p:cNvPr id="8" name="Google Shape;8;p54"/>
              <p:cNvSpPr txBox="1"/>
              <p:nvPr/>
            </p:nvSpPr>
            <p:spPr>
              <a:xfrm>
                <a:off x="2112" y="0"/>
                <a:ext cx="3648" cy="96"/>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9" name="Google Shape;9;p54"/>
              <p:cNvGrpSpPr/>
              <p:nvPr/>
            </p:nvGrpSpPr>
            <p:grpSpPr>
              <a:xfrm>
                <a:off x="0" y="0"/>
                <a:ext cx="5760" cy="4320"/>
                <a:chOff x="0" y="0"/>
                <a:chExt cx="5760" cy="4320"/>
              </a:xfrm>
            </p:grpSpPr>
            <p:cxnSp>
              <p:nvCxnSpPr>
                <p:cNvPr id="10" name="Google Shape;10;p54"/>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 name="Google Shape;11;p54"/>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2" name="Google Shape;12;p54"/>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3" name="Google Shape;13;p54"/>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4" name="Google Shape;14;p54"/>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5" name="Google Shape;15;p54"/>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6" name="Google Shape;16;p54"/>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7" name="Google Shape;17;p54"/>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8" name="Google Shape;18;p54"/>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9" name="Google Shape;19;p54"/>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0" name="Google Shape;20;p54"/>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1" name="Google Shape;21;p54"/>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2" name="Google Shape;22;p54"/>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3" name="Google Shape;23;p54"/>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4" name="Google Shape;24;p54"/>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5" name="Google Shape;25;p54"/>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6" name="Google Shape;26;p54"/>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7" name="Google Shape;27;p54"/>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 name="Google Shape;28;p54"/>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 name="Google Shape;29;p54"/>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 name="Google Shape;30;p54"/>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1" name="Google Shape;31;p54"/>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2" name="Google Shape;32;p54"/>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3" name="Google Shape;33;p54"/>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4" name="Google Shape;34;p54"/>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5" name="Google Shape;35;p54"/>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6" name="Google Shape;36;p54"/>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7" name="Google Shape;37;p54"/>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8" name="Google Shape;38;p54"/>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 name="Google Shape;39;p54"/>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 name="Google Shape;40;p54"/>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 name="Google Shape;41;p54"/>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2" name="Google Shape;42;p54"/>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3" name="Google Shape;43;p54"/>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4" name="Google Shape;44;p54"/>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5" name="Google Shape;45;p54"/>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6" name="Google Shape;46;p54"/>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 name="Google Shape;47;p54"/>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 name="Google Shape;48;p54"/>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 name="Google Shape;49;p54"/>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0" name="Google Shape;50;p54"/>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1" name="Google Shape;51;p54"/>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2" name="Google Shape;52;p54"/>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3" name="Google Shape;53;p54"/>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 name="Google Shape;54;p54"/>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 name="Google Shape;55;p54"/>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 name="Google Shape;56;p54"/>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 name="Google Shape;57;p54"/>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8" name="Google Shape;58;p54"/>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9" name="Google Shape;59;p54"/>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0" name="Google Shape;60;p54"/>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cxnSp>
            <p:nvCxnSpPr>
              <p:cNvPr id="61" name="Google Shape;61;p54"/>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grpSp>
          <p:nvGrpSpPr>
            <p:cNvPr id="62" name="Google Shape;62;p54"/>
            <p:cNvGrpSpPr/>
            <p:nvPr/>
          </p:nvGrpSpPr>
          <p:grpSpPr>
            <a:xfrm>
              <a:off x="3" y="559"/>
              <a:ext cx="4192" cy="1796"/>
              <a:chOff x="3" y="559"/>
              <a:chExt cx="4192" cy="1796"/>
            </a:xfrm>
          </p:grpSpPr>
          <p:cxnSp>
            <p:nvCxnSpPr>
              <p:cNvPr id="63" name="Google Shape;63;p54"/>
              <p:cNvCxnSpPr/>
              <p:nvPr/>
            </p:nvCxnSpPr>
            <p:spPr>
              <a:xfrm>
                <a:off x="506" y="559"/>
                <a:ext cx="0" cy="1796"/>
              </a:xfrm>
              <a:prstGeom prst="straightConnector1">
                <a:avLst/>
              </a:prstGeom>
              <a:noFill/>
              <a:ln cap="flat" cmpd="sng" w="9525">
                <a:solidFill>
                  <a:schemeClr val="hlink"/>
                </a:solidFill>
                <a:prstDash val="solid"/>
                <a:miter lim="800000"/>
                <a:headEnd len="med" w="med" type="none"/>
                <a:tailEnd len="med" w="med" type="none"/>
              </a:ln>
            </p:spPr>
          </p:cxnSp>
          <p:cxnSp>
            <p:nvCxnSpPr>
              <p:cNvPr id="64" name="Google Shape;64;p54"/>
              <p:cNvCxnSpPr/>
              <p:nvPr/>
            </p:nvCxnSpPr>
            <p:spPr>
              <a:xfrm rot="10800000">
                <a:off x="3" y="1924"/>
                <a:ext cx="3211" cy="1"/>
              </a:xfrm>
              <a:prstGeom prst="straightConnector1">
                <a:avLst/>
              </a:prstGeom>
              <a:noFill/>
              <a:ln cap="flat" cmpd="sng" w="9525">
                <a:solidFill>
                  <a:schemeClr val="hlink"/>
                </a:solidFill>
                <a:prstDash val="solid"/>
                <a:miter lim="800000"/>
                <a:headEnd len="med" w="med" type="none"/>
                <a:tailEnd len="med" w="med" type="none"/>
              </a:ln>
            </p:spPr>
          </p:cxnSp>
          <p:cxnSp>
            <p:nvCxnSpPr>
              <p:cNvPr id="65" name="Google Shape;65;p54"/>
              <p:cNvCxnSpPr/>
              <p:nvPr/>
            </p:nvCxnSpPr>
            <p:spPr>
              <a:xfrm rot="10800000">
                <a:off x="384" y="938"/>
                <a:ext cx="3811" cy="1"/>
              </a:xfrm>
              <a:prstGeom prst="straightConnector1">
                <a:avLst/>
              </a:prstGeom>
              <a:noFill/>
              <a:ln cap="flat" cmpd="sng" w="9525">
                <a:solidFill>
                  <a:schemeClr val="hlink"/>
                </a:solidFill>
                <a:prstDash val="solid"/>
                <a:miter lim="800000"/>
                <a:headEnd len="med" w="med" type="none"/>
                <a:tailEnd len="med" w="med" type="none"/>
              </a:ln>
            </p:spPr>
          </p:cxnSp>
          <p:sp>
            <p:nvSpPr>
              <p:cNvPr id="66" name="Google Shape;66;p54"/>
              <p:cNvSpPr/>
              <p:nvPr/>
            </p:nvSpPr>
            <p:spPr>
              <a:xfrm flipH="1" rot="-5400000">
                <a:off x="425" y="860"/>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7" name="Google Shape;67;p54"/>
            <p:cNvGrpSpPr/>
            <p:nvPr/>
          </p:nvGrpSpPr>
          <p:grpSpPr>
            <a:xfrm>
              <a:off x="1480" y="1952"/>
              <a:ext cx="3808" cy="1812"/>
              <a:chOff x="1480" y="1952"/>
              <a:chExt cx="3808" cy="1812"/>
            </a:xfrm>
          </p:grpSpPr>
          <p:cxnSp>
            <p:nvCxnSpPr>
              <p:cNvPr id="68" name="Google Shape;68;p54"/>
              <p:cNvCxnSpPr/>
              <p:nvPr/>
            </p:nvCxnSpPr>
            <p:spPr>
              <a:xfrm>
                <a:off x="1480" y="3442"/>
                <a:ext cx="3808" cy="0"/>
              </a:xfrm>
              <a:prstGeom prst="straightConnector1">
                <a:avLst/>
              </a:prstGeom>
              <a:noFill/>
              <a:ln cap="flat" cmpd="sng" w="9525">
                <a:solidFill>
                  <a:schemeClr val="hlink"/>
                </a:solidFill>
                <a:prstDash val="solid"/>
                <a:miter lim="800000"/>
                <a:headEnd len="med" w="med" type="none"/>
                <a:tailEnd len="med" w="med" type="none"/>
              </a:ln>
            </p:spPr>
          </p:cxnSp>
          <p:cxnSp>
            <p:nvCxnSpPr>
              <p:cNvPr id="69" name="Google Shape;69;p54"/>
              <p:cNvCxnSpPr/>
              <p:nvPr/>
            </p:nvCxnSpPr>
            <p:spPr>
              <a:xfrm>
                <a:off x="5172" y="1952"/>
                <a:ext cx="0" cy="1812"/>
              </a:xfrm>
              <a:prstGeom prst="straightConnector1">
                <a:avLst/>
              </a:prstGeom>
              <a:noFill/>
              <a:ln cap="flat" cmpd="sng" w="9525">
                <a:solidFill>
                  <a:schemeClr val="hlink"/>
                </a:solidFill>
                <a:prstDash val="solid"/>
                <a:miter lim="800000"/>
                <a:headEnd len="med" w="med" type="none"/>
                <a:tailEnd len="med" w="med" type="none"/>
              </a:ln>
            </p:spPr>
          </p:cxnSp>
          <p:sp>
            <p:nvSpPr>
              <p:cNvPr id="70" name="Google Shape;70;p54"/>
              <p:cNvSpPr/>
              <p:nvPr/>
            </p:nvSpPr>
            <p:spPr>
              <a:xfrm rot="5400000">
                <a:off x="5096" y="3347"/>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
        <p:nvSpPr>
          <p:cNvPr id="71" name="Google Shape;71;p5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72" name="Google Shape;72;p54"/>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452119" lvl="0" marL="457200" marR="0" rtl="0" algn="l">
              <a:spcBef>
                <a:spcPts val="640"/>
              </a:spcBef>
              <a:spcAft>
                <a:spcPts val="0"/>
              </a:spcAft>
              <a:buClr>
                <a:schemeClr val="hlink"/>
              </a:buClr>
              <a:buSzPts val="3520"/>
              <a:buFont typeface="Noto Sans Symbols"/>
              <a:buChar char="•"/>
              <a:defRPr b="0" i="0" sz="3200" u="none" cap="none" strike="noStrike">
                <a:solidFill>
                  <a:schemeClr val="dk1"/>
                </a:solidFill>
                <a:latin typeface="Tahoma"/>
                <a:ea typeface="Tahoma"/>
                <a:cs typeface="Tahoma"/>
                <a:sym typeface="Tahoma"/>
              </a:defRPr>
            </a:lvl1pPr>
            <a:lvl2pPr indent="-335280" lvl="1" marL="914400" marR="0" rtl="0" algn="l">
              <a:spcBef>
                <a:spcPts val="560"/>
              </a:spcBef>
              <a:spcAft>
                <a:spcPts val="0"/>
              </a:spcAft>
              <a:buClr>
                <a:schemeClr val="dk1"/>
              </a:buClr>
              <a:buSzPts val="1680"/>
              <a:buFont typeface="Noto Sans Symbols"/>
              <a:buChar char="■"/>
              <a:defRPr b="0" i="0" sz="2800" u="none" cap="none" strike="noStrike">
                <a:solidFill>
                  <a:schemeClr val="dk1"/>
                </a:solidFill>
                <a:latin typeface="Tahoma"/>
                <a:ea typeface="Tahoma"/>
                <a:cs typeface="Tahoma"/>
                <a:sym typeface="Tahoma"/>
              </a:defRPr>
            </a:lvl2pPr>
            <a:lvl3pPr indent="-373380" lvl="2" marL="1371600" marR="0" rtl="0" algn="l">
              <a:spcBef>
                <a:spcPts val="480"/>
              </a:spcBef>
              <a:spcAft>
                <a:spcPts val="0"/>
              </a:spcAft>
              <a:buClr>
                <a:schemeClr val="hlink"/>
              </a:buClr>
              <a:buSzPts val="2280"/>
              <a:buFont typeface="Noto Sans Symbols"/>
              <a:buChar char="⬥"/>
              <a:defRPr b="0" i="0" sz="2400" u="none" cap="none" strike="noStrike">
                <a:solidFill>
                  <a:schemeClr val="dk1"/>
                </a:solidFill>
                <a:latin typeface="Tahoma"/>
                <a:ea typeface="Tahoma"/>
                <a:cs typeface="Tahoma"/>
                <a:sym typeface="Tahoma"/>
              </a:defRPr>
            </a:lvl3pPr>
            <a:lvl4pPr indent="-311150" lvl="3" marL="18288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Tahoma"/>
                <a:ea typeface="Tahoma"/>
                <a:cs typeface="Tahoma"/>
                <a:sym typeface="Tahoma"/>
              </a:defRPr>
            </a:lvl4pPr>
            <a:lvl5pPr indent="-304800" lvl="4" marL="22860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5pPr>
            <a:lvl6pPr indent="-304800" lvl="5" marL="27432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6pPr>
            <a:lvl7pPr indent="-304800" lvl="6" marL="32004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7pPr>
            <a:lvl8pPr indent="-304800" lvl="7" marL="36576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8pPr>
            <a:lvl9pPr indent="-304800" lvl="8" marL="41148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73" name="Google Shape;73;p54"/>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4" name="Google Shape;74;p5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5" name="Google Shape;75;p54"/>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grpSp>
        <p:nvGrpSpPr>
          <p:cNvPr id="83" name="Google Shape;83;p56"/>
          <p:cNvGrpSpPr/>
          <p:nvPr/>
        </p:nvGrpSpPr>
        <p:grpSpPr>
          <a:xfrm>
            <a:off x="0" y="0"/>
            <a:ext cx="9144000" cy="6858000"/>
            <a:chOff x="0" y="0"/>
            <a:chExt cx="5760" cy="4320"/>
          </a:xfrm>
        </p:grpSpPr>
        <p:grpSp>
          <p:nvGrpSpPr>
            <p:cNvPr id="84" name="Google Shape;84;p56"/>
            <p:cNvGrpSpPr/>
            <p:nvPr/>
          </p:nvGrpSpPr>
          <p:grpSpPr>
            <a:xfrm>
              <a:off x="0" y="0"/>
              <a:ext cx="5760" cy="4320"/>
              <a:chOff x="0" y="0"/>
              <a:chExt cx="5760" cy="4320"/>
            </a:xfrm>
          </p:grpSpPr>
          <p:grpSp>
            <p:nvGrpSpPr>
              <p:cNvPr id="85" name="Google Shape;85;p56"/>
              <p:cNvGrpSpPr/>
              <p:nvPr/>
            </p:nvGrpSpPr>
            <p:grpSpPr>
              <a:xfrm>
                <a:off x="0" y="192"/>
                <a:ext cx="5760" cy="4032"/>
                <a:chOff x="0" y="192"/>
                <a:chExt cx="5760" cy="4032"/>
              </a:xfrm>
            </p:grpSpPr>
            <p:cxnSp>
              <p:nvCxnSpPr>
                <p:cNvPr id="86" name="Google Shape;86;p56"/>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7" name="Google Shape;87;p56"/>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8" name="Google Shape;88;p56"/>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 name="Google Shape;89;p56"/>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 name="Google Shape;90;p56"/>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1" name="Google Shape;91;p56"/>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2" name="Google Shape;92;p56"/>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3" name="Google Shape;93;p56"/>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4" name="Google Shape;94;p56"/>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5" name="Google Shape;95;p56"/>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 name="Google Shape;96;p56"/>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 name="Google Shape;97;p56"/>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 name="Google Shape;98;p56"/>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9" name="Google Shape;99;p56"/>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 name="Google Shape;100;p56"/>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1" name="Google Shape;101;p56"/>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2" name="Google Shape;102;p56"/>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 name="Google Shape;103;p56"/>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 name="Google Shape;104;p56"/>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 name="Google Shape;105;p56"/>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 name="Google Shape;106;p56"/>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 name="Google Shape;107;p56"/>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108" name="Google Shape;108;p56"/>
              <p:cNvGrpSpPr/>
              <p:nvPr/>
            </p:nvGrpSpPr>
            <p:grpSpPr>
              <a:xfrm>
                <a:off x="192" y="0"/>
                <a:ext cx="5376" cy="4320"/>
                <a:chOff x="192" y="0"/>
                <a:chExt cx="5376" cy="4320"/>
              </a:xfrm>
            </p:grpSpPr>
            <p:cxnSp>
              <p:nvCxnSpPr>
                <p:cNvPr id="109" name="Google Shape;109;p56"/>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0" name="Google Shape;110;p56"/>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 name="Google Shape;111;p56"/>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 name="Google Shape;112;p56"/>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 name="Google Shape;113;p56"/>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 name="Google Shape;114;p56"/>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 name="Google Shape;115;p56"/>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6" name="Google Shape;116;p56"/>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7" name="Google Shape;117;p56"/>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 name="Google Shape;118;p56"/>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 name="Google Shape;119;p56"/>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 name="Google Shape;120;p56"/>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 name="Google Shape;121;p56"/>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 name="Google Shape;122;p56"/>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 name="Google Shape;123;p56"/>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4" name="Google Shape;124;p56"/>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5" name="Google Shape;125;p56"/>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6" name="Google Shape;126;p56"/>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7" name="Google Shape;127;p56"/>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8" name="Google Shape;128;p56"/>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9" name="Google Shape;129;p56"/>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0" name="Google Shape;130;p56"/>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1" name="Google Shape;131;p56"/>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2" name="Google Shape;132;p56"/>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3" name="Google Shape;133;p56"/>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4" name="Google Shape;134;p56"/>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5" name="Google Shape;135;p56"/>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6" name="Google Shape;136;p56"/>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7" name="Google Shape;137;p56"/>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38" name="Google Shape;138;p56"/>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39" name="Google Shape;139;p56"/>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40" name="Google Shape;140;p56"/>
            <p:cNvGrpSpPr/>
            <p:nvPr/>
          </p:nvGrpSpPr>
          <p:grpSpPr>
            <a:xfrm>
              <a:off x="261" y="892"/>
              <a:ext cx="1124" cy="1464"/>
              <a:chOff x="96" y="916"/>
              <a:chExt cx="2208" cy="2876"/>
            </a:xfrm>
          </p:grpSpPr>
          <p:cxnSp>
            <p:nvCxnSpPr>
              <p:cNvPr id="141" name="Google Shape;141;p56"/>
              <p:cNvCxnSpPr/>
              <p:nvPr/>
            </p:nvCxnSpPr>
            <p:spPr>
              <a:xfrm rot="10800000">
                <a:off x="96" y="1038"/>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42" name="Google Shape;142;p56"/>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43" name="Google Shape;143;p56"/>
              <p:cNvSpPr/>
              <p:nvPr/>
            </p:nvSpPr>
            <p:spPr>
              <a:xfrm flipH="1">
                <a:off x="218" y="916"/>
                <a:ext cx="238" cy="240"/>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
        <p:nvSpPr>
          <p:cNvPr id="144" name="Google Shape;144;p5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145" name="Google Shape;145;p5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452119" lvl="0" marL="457200" marR="0" rtl="0" algn="l">
              <a:spcBef>
                <a:spcPts val="640"/>
              </a:spcBef>
              <a:spcAft>
                <a:spcPts val="0"/>
              </a:spcAft>
              <a:buClr>
                <a:schemeClr val="hlink"/>
              </a:buClr>
              <a:buSzPts val="3520"/>
              <a:buFont typeface="Noto Sans Symbols"/>
              <a:buChar char="•"/>
              <a:defRPr b="0" i="0" sz="3200" u="none" cap="none" strike="noStrike">
                <a:solidFill>
                  <a:schemeClr val="dk1"/>
                </a:solidFill>
                <a:latin typeface="Tahoma"/>
                <a:ea typeface="Tahoma"/>
                <a:cs typeface="Tahoma"/>
                <a:sym typeface="Tahoma"/>
              </a:defRPr>
            </a:lvl1pPr>
            <a:lvl2pPr indent="-335280" lvl="1" marL="914400" marR="0" rtl="0" algn="l">
              <a:spcBef>
                <a:spcPts val="560"/>
              </a:spcBef>
              <a:spcAft>
                <a:spcPts val="0"/>
              </a:spcAft>
              <a:buClr>
                <a:schemeClr val="dk1"/>
              </a:buClr>
              <a:buSzPts val="1680"/>
              <a:buFont typeface="Noto Sans Symbols"/>
              <a:buChar char="■"/>
              <a:defRPr b="0" i="0" sz="2800" u="none" cap="none" strike="noStrike">
                <a:solidFill>
                  <a:schemeClr val="dk1"/>
                </a:solidFill>
                <a:latin typeface="Tahoma"/>
                <a:ea typeface="Tahoma"/>
                <a:cs typeface="Tahoma"/>
                <a:sym typeface="Tahoma"/>
              </a:defRPr>
            </a:lvl2pPr>
            <a:lvl3pPr indent="-373380" lvl="2" marL="1371600" marR="0" rtl="0" algn="l">
              <a:spcBef>
                <a:spcPts val="480"/>
              </a:spcBef>
              <a:spcAft>
                <a:spcPts val="0"/>
              </a:spcAft>
              <a:buClr>
                <a:schemeClr val="hlink"/>
              </a:buClr>
              <a:buSzPts val="2280"/>
              <a:buFont typeface="Noto Sans Symbols"/>
              <a:buChar char="⬥"/>
              <a:defRPr b="0" i="0" sz="2400" u="none" cap="none" strike="noStrike">
                <a:solidFill>
                  <a:schemeClr val="dk1"/>
                </a:solidFill>
                <a:latin typeface="Tahoma"/>
                <a:ea typeface="Tahoma"/>
                <a:cs typeface="Tahoma"/>
                <a:sym typeface="Tahoma"/>
              </a:defRPr>
            </a:lvl3pPr>
            <a:lvl4pPr indent="-311150" lvl="3" marL="18288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Tahoma"/>
                <a:ea typeface="Tahoma"/>
                <a:cs typeface="Tahoma"/>
                <a:sym typeface="Tahoma"/>
              </a:defRPr>
            </a:lvl4pPr>
            <a:lvl5pPr indent="-304800" lvl="4" marL="22860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5pPr>
            <a:lvl6pPr indent="-304800" lvl="5" marL="27432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6pPr>
            <a:lvl7pPr indent="-304800" lvl="6" marL="32004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7pPr>
            <a:lvl8pPr indent="-304800" lvl="7" marL="36576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8pPr>
            <a:lvl9pPr indent="-304800" lvl="8" marL="41148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46" name="Google Shape;146;p56"/>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7" name="Google Shape;147;p5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8" name="Google Shape;148;p56"/>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vmlDrawing" Target="../drawings/vmlDrawing5.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vmlDrawing" Target="../drawings/vmlDrawing6.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
          <p:cNvSpPr txBox="1"/>
          <p:nvPr>
            <p:ph type="ctrTitle"/>
          </p:nvPr>
        </p:nvSpPr>
        <p:spPr>
          <a:xfrm>
            <a:off x="990600" y="1752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Computer Networks</a:t>
            </a:r>
            <a:endParaRPr/>
          </a:p>
        </p:txBody>
      </p:sp>
      <p:sp>
        <p:nvSpPr>
          <p:cNvPr descr="Rectangle: Click to edit Master text styles &#10;Second level &#10;Third level &#10;Fourth level &#10;Fifth level" id="217" name="Google Shape;217;p1"/>
          <p:cNvSpPr txBox="1"/>
          <p:nvPr>
            <p:ph idx="1" type="subTitle"/>
          </p:nvPr>
        </p:nvSpPr>
        <p:spPr>
          <a:xfrm>
            <a:off x="3048000" y="4648200"/>
            <a:ext cx="2057400" cy="76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520"/>
              <a:buNone/>
            </a:pPr>
            <a:r>
              <a:rPr b="0" i="0" lang="en-US" sz="3200" u="none">
                <a:solidFill>
                  <a:schemeClr val="dk1"/>
                </a:solidFill>
                <a:latin typeface="Tahoma"/>
                <a:ea typeface="Tahoma"/>
                <a:cs typeface="Tahoma"/>
                <a:sym typeface="Tahoma"/>
              </a:rPr>
              <a:t>Lecture 2</a:t>
            </a:r>
            <a:endParaRPr/>
          </a:p>
        </p:txBody>
      </p:sp>
      <p:sp>
        <p:nvSpPr>
          <p:cNvPr id="218" name="Google Shape;218;p1"/>
          <p:cNvSpPr txBox="1"/>
          <p:nvPr/>
        </p:nvSpPr>
        <p:spPr>
          <a:xfrm>
            <a:off x="2514600" y="3962400"/>
            <a:ext cx="4114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Adrian Sergiu DARABANT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Concurrent TCP Servers</a:t>
            </a:r>
            <a:endParaRPr/>
          </a:p>
        </p:txBody>
      </p:sp>
      <p:sp>
        <p:nvSpPr>
          <p:cNvPr descr="Rectangle: Click to edit Master text styles &#10;Second level &#10;Third level &#10;Fourth level &#10;Fifth level" id="272" name="Google Shape;272;p10"/>
          <p:cNvSpPr txBox="1"/>
          <p:nvPr>
            <p:ph idx="1" type="body"/>
          </p:nvPr>
        </p:nvSpPr>
        <p:spPr>
          <a:xfrm>
            <a:off x="2736850" y="3357562"/>
            <a:ext cx="3517900" cy="10906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3520"/>
              <a:buFont typeface="Noto Sans Symbols"/>
              <a:buNone/>
            </a:pPr>
            <a:r>
              <a:rPr b="0" i="0" lang="en-US" sz="3200" u="none">
                <a:solidFill>
                  <a:schemeClr val="dk1"/>
                </a:solidFill>
                <a:latin typeface="Tahoma"/>
                <a:ea typeface="Tahoma"/>
                <a:cs typeface="Tahoma"/>
                <a:sym typeface="Tahoma"/>
              </a:rPr>
              <a:t>Example – fork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Little Endian/Big endian</a:t>
            </a:r>
            <a:endParaRPr/>
          </a:p>
        </p:txBody>
      </p:sp>
      <p:sp>
        <p:nvSpPr>
          <p:cNvPr descr="Rectangle: Click to edit Master text styles &#10;Second level &#10;Third level &#10;Fourth level &#10;Fifth level" id="278" name="Google Shape;278;p1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Char char="•"/>
            </a:pPr>
            <a:r>
              <a:rPr b="0" i="0" lang="en-US" sz="3200" u="none">
                <a:solidFill>
                  <a:schemeClr val="dk1"/>
                </a:solidFill>
                <a:latin typeface="Tahoma"/>
                <a:ea typeface="Tahoma"/>
                <a:cs typeface="Tahoma"/>
                <a:sym typeface="Tahoma"/>
              </a:rPr>
              <a:t>In memory data representation</a:t>
            </a:r>
            <a:endParaRPr/>
          </a:p>
          <a:p>
            <a:pPr indent="-342900" lvl="0" marL="342900" rtl="0" algn="l">
              <a:lnSpc>
                <a:spcPct val="100000"/>
              </a:lnSpc>
              <a:spcBef>
                <a:spcPts val="640"/>
              </a:spcBef>
              <a:spcAft>
                <a:spcPts val="0"/>
              </a:spcAft>
              <a:buSzPts val="3520"/>
              <a:buNone/>
            </a:pPr>
            <a:r>
              <a:t/>
            </a:r>
            <a:endParaRPr b="0" i="0" sz="3200" u="none">
              <a:solidFill>
                <a:schemeClr val="dk1"/>
              </a:solidFill>
              <a:latin typeface="Tahoma"/>
              <a:ea typeface="Tahoma"/>
              <a:cs typeface="Tahoma"/>
              <a:sym typeface="Tahoma"/>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Big endian – most significant byte first</a:t>
            </a:r>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Little endian – least significant byte first</a:t>
            </a:r>
            <a:endParaRPr/>
          </a:p>
          <a:p>
            <a:pPr indent="-342900" lvl="0" marL="342900" rtl="0" algn="l">
              <a:lnSpc>
                <a:spcPct val="100000"/>
              </a:lnSpc>
              <a:spcBef>
                <a:spcPts val="640"/>
              </a:spcBef>
              <a:spcAft>
                <a:spcPts val="0"/>
              </a:spcAft>
              <a:buSzPts val="3520"/>
              <a:buNone/>
            </a:pPr>
            <a:r>
              <a:rPr b="0" i="0" lang="en-US" sz="3200" u="none">
                <a:solidFill>
                  <a:schemeClr val="dk1"/>
                </a:solidFill>
                <a:latin typeface="Tahoma"/>
                <a:ea typeface="Tahoma"/>
                <a:cs typeface="Tahoma"/>
                <a:sym typeface="Tahoma"/>
              </a:rPr>
              <a:t>46F4 – Little end. =&gt; F4 46</a:t>
            </a:r>
            <a:endParaRPr/>
          </a:p>
          <a:p>
            <a:pPr indent="-342900" lvl="0" marL="342900" rtl="0" algn="l">
              <a:lnSpc>
                <a:spcPct val="100000"/>
              </a:lnSpc>
              <a:spcBef>
                <a:spcPts val="640"/>
              </a:spcBef>
              <a:spcAft>
                <a:spcPts val="0"/>
              </a:spcAft>
              <a:buSzPts val="3520"/>
              <a:buNone/>
            </a:pPr>
            <a:r>
              <a:rPr b="0" i="0" lang="en-US" sz="3200" u="none">
                <a:solidFill>
                  <a:schemeClr val="dk1"/>
                </a:solidFill>
                <a:latin typeface="Tahoma"/>
                <a:ea typeface="Tahoma"/>
                <a:cs typeface="Tahoma"/>
                <a:sym typeface="Tahoma"/>
              </a:rPr>
              <a:t>		 - Big end. =&gt; 46 F4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Little Endian/Big endian</a:t>
            </a:r>
            <a:endParaRPr/>
          </a:p>
        </p:txBody>
      </p:sp>
      <p:sp>
        <p:nvSpPr>
          <p:cNvPr descr="graphics/03fig09.gif" id="284" name="Google Shape;284;p12"/>
          <p:cNvSpPr txBox="1"/>
          <p:nvPr/>
        </p:nvSpPr>
        <p:spPr>
          <a:xfrm>
            <a:off x="1714500" y="1639887"/>
            <a:ext cx="5715000" cy="3578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descr="graphics/03fig09.gif" id="285" name="Google Shape;285;p12"/>
          <p:cNvSpPr txBox="1"/>
          <p:nvPr/>
        </p:nvSpPr>
        <p:spPr>
          <a:xfrm>
            <a:off x="1714500" y="1639887"/>
            <a:ext cx="5715000" cy="3578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286" name="Google Shape;286;p12"/>
          <p:cNvGraphicFramePr/>
          <p:nvPr/>
        </p:nvGraphicFramePr>
        <p:xfrm>
          <a:off x="914400" y="1676400"/>
          <a:ext cx="7162800" cy="4484687"/>
        </p:xfrm>
        <a:graphic>
          <a:graphicData uri="http://schemas.openxmlformats.org/presentationml/2006/ole">
            <mc:AlternateContent>
              <mc:Choice Requires="v">
                <p:oleObj r:id="rId4" imgH="4484687" imgW="7162800" progId="Paint.Picture" spid="_x0000_s1">
                  <p:embed/>
                </p:oleObj>
              </mc:Choice>
              <mc:Fallback>
                <p:oleObj r:id="rId5" imgH="4484687" imgW="7162800" progId="Paint.Picture">
                  <p:embed/>
                  <p:pic>
                    <p:nvPicPr>
                      <p:cNvPr id="286" name="Google Shape;286;p12"/>
                      <p:cNvPicPr preferRelativeResize="0"/>
                      <p:nvPr/>
                    </p:nvPicPr>
                    <p:blipFill rotWithShape="1">
                      <a:blip r:embed="rId6">
                        <a:alphaModFix/>
                      </a:blip>
                      <a:srcRect b="0" l="0" r="0" t="0"/>
                      <a:stretch/>
                    </p:blipFill>
                    <p:spPr>
                      <a:xfrm>
                        <a:off x="914400" y="1676400"/>
                        <a:ext cx="7162800" cy="4484687"/>
                      </a:xfrm>
                      <a:prstGeom prst="rect">
                        <a:avLst/>
                      </a:prstGeom>
                      <a:noFill/>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Float and double </a:t>
            </a:r>
            <a:endParaRPr/>
          </a:p>
        </p:txBody>
      </p:sp>
      <p:sp>
        <p:nvSpPr>
          <p:cNvPr descr="Rectangle: Click to edit Master text styles &#10;Second level &#10;Third level &#10;Fourth level &#10;Fifth level" id="292" name="Google Shape;292;p13"/>
          <p:cNvSpPr txBox="1"/>
          <p:nvPr>
            <p:ph idx="1" type="body"/>
          </p:nvPr>
        </p:nvSpPr>
        <p:spPr>
          <a:xfrm>
            <a:off x="642937" y="1571625"/>
            <a:ext cx="7967662" cy="48577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520"/>
              <a:buFont typeface="Noto Sans Symbols"/>
              <a:buNone/>
            </a:pPr>
            <a:r>
              <a:rPr b="0" i="0" lang="en-US" sz="3200" u="none">
                <a:solidFill>
                  <a:schemeClr val="dk1"/>
                </a:solidFill>
                <a:latin typeface="Tahoma"/>
                <a:ea typeface="Tahoma"/>
                <a:cs typeface="Tahoma"/>
                <a:sym typeface="Tahoma"/>
              </a:rPr>
              <a:t>Float – 4 bytes</a:t>
            </a:r>
            <a:endParaRPr/>
          </a:p>
          <a:p>
            <a:pPr indent="-342900" lvl="0" marL="342900" marR="0" rtl="0" algn="l">
              <a:lnSpc>
                <a:spcPct val="100000"/>
              </a:lnSpc>
              <a:spcBef>
                <a:spcPts val="640"/>
              </a:spcBef>
              <a:spcAft>
                <a:spcPts val="0"/>
              </a:spcAft>
              <a:buClr>
                <a:schemeClr val="hlink"/>
              </a:buClr>
              <a:buSzPts val="3520"/>
              <a:buFont typeface="Noto Sans Symbols"/>
              <a:buNone/>
            </a:pPr>
            <a:r>
              <a:t/>
            </a:r>
            <a:endParaRPr b="0" i="0" sz="3200" u="none">
              <a:solidFill>
                <a:schemeClr val="dk1"/>
              </a:solidFill>
              <a:latin typeface="Tahoma"/>
              <a:ea typeface="Tahoma"/>
              <a:cs typeface="Tahoma"/>
              <a:sym typeface="Tahoma"/>
            </a:endParaRPr>
          </a:p>
          <a:p>
            <a:pPr indent="-342900" lvl="0" marL="342900" marR="0" rtl="0" algn="l">
              <a:lnSpc>
                <a:spcPct val="100000"/>
              </a:lnSpc>
              <a:spcBef>
                <a:spcPts val="640"/>
              </a:spcBef>
              <a:spcAft>
                <a:spcPts val="0"/>
              </a:spcAft>
              <a:buClr>
                <a:schemeClr val="hlink"/>
              </a:buClr>
              <a:buSzPts val="3520"/>
              <a:buFont typeface="Noto Sans Symbols"/>
              <a:buNone/>
            </a:pPr>
            <a:r>
              <a:rPr b="0" i="0" lang="en-US" sz="3200" u="none">
                <a:solidFill>
                  <a:schemeClr val="dk1"/>
                </a:solidFill>
                <a:latin typeface="Tahoma"/>
                <a:ea typeface="Tahoma"/>
                <a:cs typeface="Tahoma"/>
                <a:sym typeface="Tahoma"/>
              </a:rPr>
              <a:t>     exp			mantisa</a:t>
            </a:r>
            <a:endParaRPr/>
          </a:p>
          <a:p>
            <a:pPr indent="-342900" lvl="0" marL="342900" marR="0" rtl="0" algn="l">
              <a:lnSpc>
                <a:spcPct val="100000"/>
              </a:lnSpc>
              <a:spcBef>
                <a:spcPts val="640"/>
              </a:spcBef>
              <a:spcAft>
                <a:spcPts val="0"/>
              </a:spcAft>
              <a:buClr>
                <a:schemeClr val="hlink"/>
              </a:buClr>
              <a:buSzPts val="3520"/>
              <a:buFont typeface="Noto Sans Symbols"/>
              <a:buNone/>
            </a:pPr>
            <a:r>
              <a:rPr b="0" i="0" lang="en-US" sz="3200" u="none">
                <a:solidFill>
                  <a:schemeClr val="dk1"/>
                </a:solidFill>
                <a:latin typeface="Tahoma"/>
                <a:ea typeface="Tahoma"/>
                <a:cs typeface="Tahoma"/>
                <a:sym typeface="Tahoma"/>
              </a:rPr>
              <a:t>Float = (sign?-1:1) * 2^exp *1.&lt;mantisa&gt;</a:t>
            </a:r>
            <a:endParaRPr/>
          </a:p>
          <a:p>
            <a:pPr indent="-342900" lvl="0" marL="342900" marR="0" rtl="0" algn="l">
              <a:lnSpc>
                <a:spcPct val="100000"/>
              </a:lnSpc>
              <a:spcBef>
                <a:spcPts val="640"/>
              </a:spcBef>
              <a:spcAft>
                <a:spcPts val="0"/>
              </a:spcAft>
              <a:buClr>
                <a:schemeClr val="hlink"/>
              </a:buClr>
              <a:buSzPts val="3520"/>
              <a:buFont typeface="Noto Sans Symbols"/>
              <a:buNone/>
            </a:pPr>
            <a:r>
              <a:rPr b="0" i="0" lang="en-US" sz="3200" u="none">
                <a:solidFill>
                  <a:schemeClr val="dk1"/>
                </a:solidFill>
                <a:latin typeface="Tahoma"/>
                <a:ea typeface="Tahoma"/>
                <a:cs typeface="Tahoma"/>
                <a:sym typeface="Tahoma"/>
              </a:rPr>
              <a:t>Double - 8 bytes</a:t>
            </a:r>
            <a:endParaRPr/>
          </a:p>
          <a:p>
            <a:pPr indent="-342900" lvl="0" marL="342900" marR="0" rtl="0" algn="l">
              <a:lnSpc>
                <a:spcPct val="100000"/>
              </a:lnSpc>
              <a:spcBef>
                <a:spcPts val="640"/>
              </a:spcBef>
              <a:spcAft>
                <a:spcPts val="0"/>
              </a:spcAft>
              <a:buClr>
                <a:schemeClr val="hlink"/>
              </a:buClr>
              <a:buSzPts val="3520"/>
              <a:buFont typeface="Noto Sans Symbols"/>
              <a:buNone/>
            </a:pPr>
            <a:r>
              <a:t/>
            </a:r>
            <a:endParaRPr b="0" i="0" sz="3200" u="none">
              <a:solidFill>
                <a:schemeClr val="dk1"/>
              </a:solidFill>
              <a:latin typeface="Tahoma"/>
              <a:ea typeface="Tahoma"/>
              <a:cs typeface="Tahoma"/>
              <a:sym typeface="Tahoma"/>
            </a:endParaRPr>
          </a:p>
          <a:p>
            <a:pPr indent="-342900" lvl="0" marL="342900" marR="0" rtl="0" algn="l">
              <a:lnSpc>
                <a:spcPct val="100000"/>
              </a:lnSpc>
              <a:spcBef>
                <a:spcPts val="640"/>
              </a:spcBef>
              <a:spcAft>
                <a:spcPts val="0"/>
              </a:spcAft>
              <a:buClr>
                <a:schemeClr val="hlink"/>
              </a:buClr>
              <a:buSzPts val="3520"/>
              <a:buFont typeface="Noto Sans Symbols"/>
              <a:buNone/>
            </a:pPr>
            <a:r>
              <a:rPr b="1" i="0" lang="en-US" sz="3200" u="sng">
                <a:solidFill>
                  <a:schemeClr val="dk1"/>
                </a:solidFill>
                <a:latin typeface="Tahoma"/>
                <a:ea typeface="Tahoma"/>
                <a:cs typeface="Tahoma"/>
                <a:sym typeface="Tahoma"/>
              </a:rPr>
              <a:t>Same endianness </a:t>
            </a:r>
            <a:r>
              <a:rPr b="0" i="0" lang="en-US" sz="3200" u="none">
                <a:solidFill>
                  <a:schemeClr val="dk1"/>
                </a:solidFill>
                <a:latin typeface="Tahoma"/>
                <a:ea typeface="Tahoma"/>
                <a:cs typeface="Tahoma"/>
                <a:sym typeface="Tahoma"/>
              </a:rPr>
              <a:t>as integers</a:t>
            </a:r>
            <a:endParaRPr/>
          </a:p>
          <a:p>
            <a:pPr indent="-342900" lvl="0" marL="342900" marR="0" rtl="0" algn="l">
              <a:lnSpc>
                <a:spcPct val="100000"/>
              </a:lnSpc>
              <a:spcBef>
                <a:spcPts val="640"/>
              </a:spcBef>
              <a:spcAft>
                <a:spcPts val="0"/>
              </a:spcAft>
              <a:buClr>
                <a:schemeClr val="hlink"/>
              </a:buClr>
              <a:buSzPts val="3520"/>
              <a:buFont typeface="Noto Sans Symbols"/>
              <a:buNone/>
            </a:pPr>
            <a:r>
              <a:rPr b="0" i="0" lang="en-US" sz="3200" u="none">
                <a:solidFill>
                  <a:schemeClr val="dk1"/>
                </a:solidFill>
                <a:latin typeface="Tahoma"/>
                <a:ea typeface="Tahoma"/>
                <a:cs typeface="Tahoma"/>
                <a:sym typeface="Tahoma"/>
              </a:rPr>
              <a:t>Swapping 8 or more byte entities ?!?</a:t>
            </a:r>
            <a:endParaRPr/>
          </a:p>
        </p:txBody>
      </p:sp>
      <p:graphicFrame>
        <p:nvGraphicFramePr>
          <p:cNvPr id="293" name="Google Shape;293;p13"/>
          <p:cNvGraphicFramePr/>
          <p:nvPr/>
        </p:nvGraphicFramePr>
        <p:xfrm>
          <a:off x="827087" y="2071687"/>
          <a:ext cx="3000000" cy="3000000"/>
        </p:xfrm>
        <a:graphic>
          <a:graphicData uri="http://schemas.openxmlformats.org/drawingml/2006/table">
            <a:tbl>
              <a:tblPr>
                <a:noFill/>
                <a:tableStyleId>{0EC3F1B9-08B9-4069-8C2B-88EEEEDDA695}</a:tableStyleId>
              </a:tblPr>
              <a:tblGrid>
                <a:gridCol w="263525"/>
                <a:gridCol w="234950"/>
                <a:gridCol w="234950"/>
                <a:gridCol w="233350"/>
                <a:gridCol w="234950"/>
                <a:gridCol w="234950"/>
                <a:gridCol w="233350"/>
                <a:gridCol w="234950"/>
                <a:gridCol w="234950"/>
                <a:gridCol w="233350"/>
                <a:gridCol w="234950"/>
                <a:gridCol w="234950"/>
                <a:gridCol w="233350"/>
                <a:gridCol w="234950"/>
                <a:gridCol w="234950"/>
                <a:gridCol w="233350"/>
                <a:gridCol w="234950"/>
                <a:gridCol w="234950"/>
                <a:gridCol w="233350"/>
                <a:gridCol w="234950"/>
                <a:gridCol w="234950"/>
                <a:gridCol w="233350"/>
                <a:gridCol w="234950"/>
                <a:gridCol w="234950"/>
                <a:gridCol w="233350"/>
                <a:gridCol w="234950"/>
                <a:gridCol w="234950"/>
                <a:gridCol w="233350"/>
                <a:gridCol w="234950"/>
                <a:gridCol w="234950"/>
                <a:gridCol w="233350"/>
                <a:gridCol w="234950"/>
              </a:tblGrid>
              <a:tr h="371475">
                <a:tc>
                  <a:txBody>
                    <a:bodyPr/>
                    <a:lstStyle/>
                    <a:p>
                      <a:pPr indent="0" lvl="0" marL="0" marR="0" rtl="0" algn="ctr">
                        <a:lnSpc>
                          <a:spcPct val="100000"/>
                        </a:lnSpc>
                        <a:spcBef>
                          <a:spcPts val="0"/>
                        </a:spcBef>
                        <a:spcAft>
                          <a:spcPts val="0"/>
                        </a:spcAft>
                        <a:buClr>
                          <a:srgbClr val="40458C"/>
                        </a:buClr>
                        <a:buSzPts val="1600"/>
                        <a:buFont typeface="Tahoma"/>
                        <a:buNone/>
                      </a:pPr>
                      <a:r>
                        <a:rPr b="0" i="0" lang="en-US" sz="1600" u="none" cap="none" strike="noStrike">
                          <a:solidFill>
                            <a:srgbClr val="40458C"/>
                          </a:solidFill>
                          <a:latin typeface="Tahoma"/>
                          <a:ea typeface="Tahoma"/>
                          <a:cs typeface="Tahoma"/>
                          <a:sym typeface="Tahoma"/>
                        </a:rPr>
                        <a:t>31</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0</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CFDB"/>
                    </a:solidFill>
                  </a:tcPr>
                </a:tc>
              </a:tr>
              <a:tr h="369875">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s</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E</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E</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E</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E</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E</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E</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E</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E</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c>
                  <a:txBody>
                    <a:bodyPr/>
                    <a:lstStyle/>
                    <a:p>
                      <a:pPr indent="0" lvl="0" marL="0" marR="0" rtl="0" algn="ctr">
                        <a:lnSpc>
                          <a:spcPct val="100000"/>
                        </a:lnSpc>
                        <a:spcBef>
                          <a:spcPts val="0"/>
                        </a:spcBef>
                        <a:spcAft>
                          <a:spcPts val="0"/>
                        </a:spcAft>
                        <a:buClr>
                          <a:srgbClr val="40458C"/>
                        </a:buClr>
                        <a:buSzPts val="1800"/>
                        <a:buFont typeface="Tahoma"/>
                        <a:buNone/>
                      </a:pPr>
                      <a:r>
                        <a:rPr b="0" i="0" lang="en-US" sz="1800" u="none">
                          <a:solidFill>
                            <a:srgbClr val="40458C"/>
                          </a:solidFill>
                          <a:latin typeface="Tahoma"/>
                          <a:ea typeface="Tahoma"/>
                          <a:cs typeface="Tahoma"/>
                          <a:sym typeface="Tahoma"/>
                        </a:rPr>
                        <a:t>M</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8E9EE"/>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Example Concurrent Threaded Server</a:t>
            </a:r>
            <a:endParaRPr/>
          </a:p>
        </p:txBody>
      </p:sp>
      <p:sp>
        <p:nvSpPr>
          <p:cNvPr descr="Rectangle: Click to edit Master text styles &#10;Second level &#10;Third level &#10;Fourth level &#10;Fifth level" id="299" name="Google Shape;299;p14"/>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640"/>
              <a:buFont typeface="Noto Sans Symbols"/>
              <a:buNone/>
            </a:pPr>
            <a:r>
              <a:rPr b="0" i="0" lang="en-US" sz="2400" u="none">
                <a:solidFill>
                  <a:schemeClr val="dk1"/>
                </a:solidFill>
                <a:latin typeface="Tahoma"/>
                <a:ea typeface="Tahoma"/>
                <a:cs typeface="Tahoma"/>
                <a:sym typeface="Tahoma"/>
              </a:rPr>
              <a:t>The server generates a random number. All connecting clients send a number to the server. The server answers with:</a:t>
            </a:r>
            <a:endParaRPr/>
          </a:p>
          <a:p>
            <a:pPr indent="-167640" lvl="0" marL="0" marR="0" rtl="0" algn="l">
              <a:lnSpc>
                <a:spcPct val="100000"/>
              </a:lnSpc>
              <a:spcBef>
                <a:spcPts val="480"/>
              </a:spcBef>
              <a:spcAft>
                <a:spcPts val="0"/>
              </a:spcAft>
              <a:buClr>
                <a:schemeClr val="hlink"/>
              </a:buClr>
              <a:buSzPts val="2640"/>
              <a:buFont typeface="Arial"/>
              <a:buChar char="•"/>
            </a:pPr>
            <a:r>
              <a:rPr b="0" i="0" lang="en-US" sz="2400" u="none">
                <a:solidFill>
                  <a:schemeClr val="dk1"/>
                </a:solidFill>
                <a:latin typeface="Tahoma"/>
                <a:ea typeface="Tahoma"/>
                <a:cs typeface="Tahoma"/>
                <a:sym typeface="Tahoma"/>
              </a:rPr>
              <a:t>‘S’ – give a smaller number</a:t>
            </a:r>
            <a:endParaRPr/>
          </a:p>
          <a:p>
            <a:pPr indent="-167640" lvl="0" marL="0" marR="0" rtl="0" algn="l">
              <a:lnSpc>
                <a:spcPct val="100000"/>
              </a:lnSpc>
              <a:spcBef>
                <a:spcPts val="480"/>
              </a:spcBef>
              <a:spcAft>
                <a:spcPts val="0"/>
              </a:spcAft>
              <a:buClr>
                <a:schemeClr val="hlink"/>
              </a:buClr>
              <a:buSzPts val="2640"/>
              <a:buFont typeface="Arial"/>
              <a:buChar char="•"/>
            </a:pPr>
            <a:r>
              <a:rPr b="0" i="0" lang="en-US" sz="2400" u="none">
                <a:solidFill>
                  <a:schemeClr val="dk1"/>
                </a:solidFill>
                <a:latin typeface="Tahoma"/>
                <a:ea typeface="Tahoma"/>
                <a:cs typeface="Tahoma"/>
                <a:sym typeface="Tahoma"/>
              </a:rPr>
              <a:t>‘H’ – give a larger number</a:t>
            </a:r>
            <a:endParaRPr/>
          </a:p>
          <a:p>
            <a:pPr indent="-167640" lvl="0" marL="0" marR="0" rtl="0" algn="l">
              <a:lnSpc>
                <a:spcPct val="100000"/>
              </a:lnSpc>
              <a:spcBef>
                <a:spcPts val="480"/>
              </a:spcBef>
              <a:spcAft>
                <a:spcPts val="0"/>
              </a:spcAft>
              <a:buClr>
                <a:schemeClr val="hlink"/>
              </a:buClr>
              <a:buSzPts val="2640"/>
              <a:buFont typeface="Arial"/>
              <a:buChar char="•"/>
            </a:pPr>
            <a:r>
              <a:rPr b="0" i="0" lang="en-US" sz="2400" u="none">
                <a:solidFill>
                  <a:schemeClr val="dk1"/>
                </a:solidFill>
                <a:latin typeface="Tahoma"/>
                <a:ea typeface="Tahoma"/>
                <a:cs typeface="Tahoma"/>
                <a:sym typeface="Tahoma"/>
              </a:rPr>
              <a:t>‘G’ – you guessed my number</a:t>
            </a:r>
            <a:endParaRPr/>
          </a:p>
          <a:p>
            <a:pPr indent="-167640" lvl="0" marL="0" marR="0" rtl="0" algn="l">
              <a:lnSpc>
                <a:spcPct val="100000"/>
              </a:lnSpc>
              <a:spcBef>
                <a:spcPts val="480"/>
              </a:spcBef>
              <a:spcAft>
                <a:spcPts val="0"/>
              </a:spcAft>
              <a:buClr>
                <a:schemeClr val="hlink"/>
              </a:buClr>
              <a:buSzPts val="2640"/>
              <a:buFont typeface="Arial"/>
              <a:buChar char="•"/>
            </a:pPr>
            <a:r>
              <a:rPr b="0" i="0" lang="en-US" sz="2400" u="none">
                <a:solidFill>
                  <a:schemeClr val="dk1"/>
                </a:solidFill>
                <a:latin typeface="Tahoma"/>
                <a:ea typeface="Tahoma"/>
                <a:cs typeface="Tahoma"/>
                <a:sym typeface="Tahoma"/>
              </a:rPr>
              <a:t>‘L’ – you lost. Somebody else guessed !</a:t>
            </a:r>
            <a:endParaRPr/>
          </a:p>
          <a:p>
            <a:pPr indent="0" lvl="0" marL="0" marR="0" rtl="0" algn="l">
              <a:lnSpc>
                <a:spcPct val="100000"/>
              </a:lnSpc>
              <a:spcBef>
                <a:spcPts val="480"/>
              </a:spcBef>
              <a:spcAft>
                <a:spcPts val="0"/>
              </a:spcAft>
              <a:buClr>
                <a:schemeClr val="hlink"/>
              </a:buClr>
              <a:buSzPts val="2640"/>
              <a:buFont typeface="Noto Sans Symbols"/>
              <a:buNone/>
            </a:pPr>
            <a:r>
              <a:rPr b="0" i="0" lang="en-US" sz="2400" u="none">
                <a:solidFill>
                  <a:schemeClr val="dk1"/>
                </a:solidFill>
                <a:latin typeface="Tahoma"/>
                <a:ea typeface="Tahoma"/>
                <a:cs typeface="Tahoma"/>
                <a:sym typeface="Tahoma"/>
              </a:rPr>
              <a:t>Write a client server implementation where each client is informed at the end of its status: winner/looser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UDP</a:t>
            </a:r>
            <a:endParaRPr/>
          </a:p>
        </p:txBody>
      </p:sp>
      <p:sp>
        <p:nvSpPr>
          <p:cNvPr descr="Rectangle: Click to edit Master text styles &#10;Second level &#10;Third level &#10;Fourth level &#10;Fifth level" id="305" name="Google Shape;305;p15"/>
          <p:cNvSpPr txBox="1"/>
          <p:nvPr>
            <p:ph idx="1" type="body"/>
          </p:nvPr>
        </p:nvSpPr>
        <p:spPr>
          <a:xfrm>
            <a:off x="609600" y="1905000"/>
            <a:ext cx="8001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Char char="•"/>
            </a:pPr>
            <a:r>
              <a:rPr b="0" i="0" lang="en-US" sz="3200" u="none">
                <a:solidFill>
                  <a:schemeClr val="dk1"/>
                </a:solidFill>
                <a:latin typeface="Tahoma"/>
                <a:ea typeface="Tahoma"/>
                <a:cs typeface="Tahoma"/>
                <a:sym typeface="Tahoma"/>
              </a:rPr>
              <a:t>Connection-Less – datagram oriented</a:t>
            </a:r>
            <a:endParaRPr/>
          </a:p>
          <a:p>
            <a:pPr indent="-285750" lvl="1" marL="742950" rtl="0" algn="l">
              <a:lnSpc>
                <a:spcPct val="100000"/>
              </a:lnSpc>
              <a:spcBef>
                <a:spcPts val="560"/>
              </a:spcBef>
              <a:spcAft>
                <a:spcPts val="0"/>
              </a:spcAft>
              <a:buSzPts val="1680"/>
              <a:buChar char="•"/>
            </a:pPr>
            <a:r>
              <a:rPr b="0" i="0" lang="en-US" sz="2800" u="sng">
                <a:solidFill>
                  <a:schemeClr val="dk1"/>
                </a:solidFill>
                <a:latin typeface="Tahoma"/>
                <a:ea typeface="Tahoma"/>
                <a:cs typeface="Tahoma"/>
                <a:sym typeface="Tahoma"/>
              </a:rPr>
              <a:t>Recvfrom</a:t>
            </a:r>
            <a:r>
              <a:rPr b="0" i="0" lang="en-US" sz="28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N bytes received</a:t>
            </a:r>
            <a:endParaRPr/>
          </a:p>
          <a:p>
            <a:pPr indent="-285750" lvl="1" marL="742950" rtl="0" algn="l">
              <a:lnSpc>
                <a:spcPct val="100000"/>
              </a:lnSpc>
              <a:spcBef>
                <a:spcPts val="560"/>
              </a:spcBef>
              <a:spcAft>
                <a:spcPts val="0"/>
              </a:spcAft>
              <a:buSzPts val="1680"/>
              <a:buChar char="•"/>
            </a:pPr>
            <a:r>
              <a:rPr b="0" i="0" lang="en-US" sz="2800" u="sng">
                <a:solidFill>
                  <a:schemeClr val="dk1"/>
                </a:solidFill>
                <a:latin typeface="Tahoma"/>
                <a:ea typeface="Tahoma"/>
                <a:cs typeface="Tahoma"/>
                <a:sym typeface="Tahoma"/>
              </a:rPr>
              <a:t>Sendto</a:t>
            </a:r>
            <a:r>
              <a:rPr b="0" i="0" lang="en-US" sz="2800" u="none">
                <a:solidFill>
                  <a:schemeClr val="dk1"/>
                </a:solidFill>
                <a:latin typeface="Tahoma"/>
                <a:ea typeface="Tahoma"/>
                <a:cs typeface="Tahoma"/>
                <a:sym typeface="Tahoma"/>
              </a:rPr>
              <a:t>  - </a:t>
            </a:r>
            <a:r>
              <a:rPr b="0" i="0" lang="en-US" sz="2000" u="none">
                <a:solidFill>
                  <a:schemeClr val="dk1"/>
                </a:solidFill>
                <a:latin typeface="Tahoma"/>
                <a:ea typeface="Tahoma"/>
                <a:cs typeface="Tahoma"/>
                <a:sym typeface="Tahoma"/>
              </a:rPr>
              <a:t>N bytes </a:t>
            </a:r>
            <a:r>
              <a:rPr b="0" i="0" lang="en-US" sz="2000" u="sng">
                <a:solidFill>
                  <a:schemeClr val="dk1"/>
                </a:solidFill>
                <a:latin typeface="Tahoma"/>
                <a:ea typeface="Tahoma"/>
                <a:cs typeface="Tahoma"/>
                <a:sym typeface="Tahoma"/>
              </a:rPr>
              <a:t>given</a:t>
            </a:r>
            <a:r>
              <a:rPr b="0" i="0" lang="en-US" sz="2000" u="none">
                <a:solidFill>
                  <a:schemeClr val="dk1"/>
                </a:solidFill>
                <a:latin typeface="Tahoma"/>
                <a:ea typeface="Tahoma"/>
                <a:cs typeface="Tahoma"/>
                <a:sym typeface="Tahoma"/>
              </a:rPr>
              <a:t> to the OS/network !!!</a:t>
            </a:r>
            <a:endParaRPr b="0" i="0" sz="2000" u="sng">
              <a:solidFill>
                <a:schemeClr val="dk1"/>
              </a:solidFill>
              <a:latin typeface="Tahoma"/>
              <a:ea typeface="Tahoma"/>
              <a:cs typeface="Tahoma"/>
              <a:sym typeface="Tahoma"/>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No guarantee for datagram delivery</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No guarantee for datagram ordering</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Type = SOCK_DGRAM – when creating socket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TCP vs UDP</a:t>
            </a:r>
            <a:endParaRPr/>
          </a:p>
        </p:txBody>
      </p:sp>
      <p:sp>
        <p:nvSpPr>
          <p:cNvPr descr="Rectangle: Click to edit Master text styles &#10;Second level &#10;Third level &#10;Fourth level &#10;Fifth level" id="311" name="Google Shape;311;p16"/>
          <p:cNvSpPr txBox="1"/>
          <p:nvPr>
            <p:ph idx="1" type="body"/>
          </p:nvPr>
        </p:nvSpPr>
        <p:spPr>
          <a:xfrm>
            <a:off x="269875" y="1905000"/>
            <a:ext cx="4392612" cy="4619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3520"/>
              <a:buFont typeface="Noto Sans Symbols"/>
              <a:buNone/>
            </a:pPr>
            <a:r>
              <a:rPr b="1" i="0" lang="en-US" sz="3200" u="none">
                <a:solidFill>
                  <a:schemeClr val="dk1"/>
                </a:solidFill>
                <a:latin typeface="Tahoma"/>
                <a:ea typeface="Tahoma"/>
                <a:cs typeface="Tahoma"/>
                <a:sym typeface="Tahoma"/>
              </a:rPr>
              <a:t>TCP</a:t>
            </a:r>
            <a:endParaRPr/>
          </a:p>
          <a:p>
            <a:pPr indent="0" lvl="0" marL="0" marR="0" rtl="0" algn="l">
              <a:lnSpc>
                <a:spcPct val="100000"/>
              </a:lnSpc>
              <a:spcBef>
                <a:spcPts val="560"/>
              </a:spcBef>
              <a:spcAft>
                <a:spcPts val="0"/>
              </a:spcAft>
              <a:buClr>
                <a:schemeClr val="hlink"/>
              </a:buClr>
              <a:buSzPts val="3080"/>
              <a:buFont typeface="Noto Sans Symbols"/>
              <a:buNone/>
            </a:pPr>
            <a:r>
              <a:rPr b="0" i="0" lang="en-US" sz="2800" u="none">
                <a:solidFill>
                  <a:schemeClr val="dk1"/>
                </a:solidFill>
                <a:latin typeface="Tahoma"/>
                <a:ea typeface="Tahoma"/>
                <a:cs typeface="Tahoma"/>
                <a:sym typeface="Tahoma"/>
              </a:rPr>
              <a:t>Write =&gt;</a:t>
            </a:r>
            <a:r>
              <a:rPr b="0" i="0" lang="en-US" sz="2800" u="sng">
                <a:solidFill>
                  <a:schemeClr val="dk1"/>
                </a:solidFill>
                <a:latin typeface="Tahoma"/>
                <a:ea typeface="Tahoma"/>
                <a:cs typeface="Tahoma"/>
                <a:sym typeface="Tahoma"/>
              </a:rPr>
              <a:t>stream</a:t>
            </a:r>
            <a:r>
              <a:rPr b="0" i="0" lang="en-US" sz="2800" u="none">
                <a:solidFill>
                  <a:schemeClr val="dk1"/>
                </a:solidFill>
                <a:latin typeface="Tahoma"/>
                <a:ea typeface="Tahoma"/>
                <a:cs typeface="Tahoma"/>
                <a:sym typeface="Tahoma"/>
              </a:rPr>
              <a:t> of bytes.</a:t>
            </a:r>
            <a:endParaRPr/>
          </a:p>
          <a:p>
            <a:pPr indent="0" lvl="0" marL="0" marR="0" rtl="0" algn="l">
              <a:lnSpc>
                <a:spcPct val="100000"/>
              </a:lnSpc>
              <a:spcBef>
                <a:spcPts val="560"/>
              </a:spcBef>
              <a:spcAft>
                <a:spcPts val="0"/>
              </a:spcAft>
              <a:buClr>
                <a:schemeClr val="hlink"/>
              </a:buClr>
              <a:buSzPts val="3080"/>
              <a:buFont typeface="Noto Sans Symbols"/>
              <a:buNone/>
            </a:pPr>
            <a:r>
              <a:rPr b="0" i="0" lang="en-US" sz="2800" u="none">
                <a:solidFill>
                  <a:schemeClr val="dk1"/>
                </a:solidFill>
                <a:latin typeface="Tahoma"/>
                <a:ea typeface="Tahoma"/>
                <a:cs typeface="Tahoma"/>
                <a:sym typeface="Tahoma"/>
              </a:rPr>
              <a:t>Read=&gt;reads from the stream</a:t>
            </a:r>
            <a:endParaRPr/>
          </a:p>
          <a:p>
            <a:pPr indent="0" lvl="0" marL="0" marR="0" rtl="0" algn="l">
              <a:lnSpc>
                <a:spcPct val="100000"/>
              </a:lnSpc>
              <a:spcBef>
                <a:spcPts val="560"/>
              </a:spcBef>
              <a:spcAft>
                <a:spcPts val="0"/>
              </a:spcAft>
              <a:buClr>
                <a:schemeClr val="hlink"/>
              </a:buClr>
              <a:buSzPts val="3080"/>
              <a:buFont typeface="Noto Sans Symbols"/>
              <a:buNone/>
            </a:pPr>
            <a:r>
              <a:rPr b="0" i="0" lang="en-US" sz="2800" u="none">
                <a:solidFill>
                  <a:schemeClr val="dk1"/>
                </a:solidFill>
                <a:latin typeface="Tahoma"/>
                <a:ea typeface="Tahoma"/>
                <a:cs typeface="Tahoma"/>
                <a:sym typeface="Tahoma"/>
              </a:rPr>
              <a:t>Bytes Not read from stream stay available for next read</a:t>
            </a:r>
            <a:endParaRPr/>
          </a:p>
          <a:p>
            <a:pPr indent="0" lvl="0" marL="0" marR="0" rtl="0" algn="l">
              <a:lnSpc>
                <a:spcPct val="100000"/>
              </a:lnSpc>
              <a:spcBef>
                <a:spcPts val="560"/>
              </a:spcBef>
              <a:spcAft>
                <a:spcPts val="0"/>
              </a:spcAft>
              <a:buClr>
                <a:schemeClr val="hlink"/>
              </a:buClr>
              <a:buSzPts val="3080"/>
              <a:buFont typeface="Noto Sans Symbols"/>
              <a:buNone/>
            </a:pPr>
            <a:r>
              <a:rPr b="0" i="0" lang="en-US" sz="2800" u="none">
                <a:solidFill>
                  <a:schemeClr val="dk1"/>
                </a:solidFill>
                <a:latin typeface="Tahoma"/>
                <a:ea typeface="Tahoma"/>
                <a:cs typeface="Tahoma"/>
                <a:sym typeface="Tahoma"/>
              </a:rPr>
              <a:t>Flow: neither party can overflow the other! Traffic is controlled by the OS</a:t>
            </a:r>
            <a:endParaRPr/>
          </a:p>
          <a:p>
            <a:pPr indent="-147320" lvl="0" marL="342900" marR="0" rtl="0" algn="l">
              <a:spcBef>
                <a:spcPts val="560"/>
              </a:spcBef>
              <a:spcAft>
                <a:spcPts val="0"/>
              </a:spcAft>
              <a:buClr>
                <a:schemeClr val="hlink"/>
              </a:buClr>
              <a:buSzPts val="3080"/>
              <a:buFont typeface="Noto Sans Symbols"/>
              <a:buNone/>
            </a:pPr>
            <a:r>
              <a:t/>
            </a:r>
            <a:endParaRPr b="0" i="0" sz="2800" u="none">
              <a:solidFill>
                <a:schemeClr val="dk1"/>
              </a:solidFill>
              <a:latin typeface="Tahoma"/>
              <a:ea typeface="Tahoma"/>
              <a:cs typeface="Tahoma"/>
              <a:sym typeface="Tahoma"/>
            </a:endParaRPr>
          </a:p>
        </p:txBody>
      </p:sp>
      <p:sp>
        <p:nvSpPr>
          <p:cNvPr id="312" name="Google Shape;312;p16"/>
          <p:cNvSpPr txBox="1"/>
          <p:nvPr/>
        </p:nvSpPr>
        <p:spPr>
          <a:xfrm>
            <a:off x="4662487" y="1920875"/>
            <a:ext cx="4392612" cy="4619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UDP</a:t>
            </a:r>
            <a:endParaRPr/>
          </a:p>
          <a:p>
            <a:pPr indent="0" lvl="0" marL="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Write =&gt;</a:t>
            </a:r>
            <a:r>
              <a:rPr b="0" i="0" lang="en-US" sz="2800" u="sng">
                <a:solidFill>
                  <a:schemeClr val="dk1"/>
                </a:solidFill>
                <a:latin typeface="Tahoma"/>
                <a:ea typeface="Tahoma"/>
                <a:cs typeface="Tahoma"/>
                <a:sym typeface="Tahoma"/>
              </a:rPr>
              <a:t>packets</a:t>
            </a:r>
            <a:r>
              <a:rPr b="0" i="0" lang="en-US" sz="2800" u="none">
                <a:solidFill>
                  <a:schemeClr val="dk1"/>
                </a:solidFill>
                <a:latin typeface="Tahoma"/>
                <a:ea typeface="Tahoma"/>
                <a:cs typeface="Tahoma"/>
                <a:sym typeface="Tahoma"/>
              </a:rPr>
              <a:t> of bytes.</a:t>
            </a:r>
            <a:endParaRPr/>
          </a:p>
          <a:p>
            <a:pPr indent="0" lvl="0" marL="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Read=&gt;reads bytes from one packet !</a:t>
            </a:r>
            <a:endParaRPr/>
          </a:p>
          <a:p>
            <a:pPr indent="0" lvl="0" marL="0" marR="0" rtl="0" algn="l">
              <a:lnSpc>
                <a:spcPct val="100000"/>
              </a:lnSpc>
              <a:spcBef>
                <a:spcPts val="560"/>
              </a:spcBef>
              <a:spcAft>
                <a:spcPts val="0"/>
              </a:spcAft>
              <a:buClr>
                <a:srgbClr val="FF0000"/>
              </a:buClr>
              <a:buSzPts val="2800"/>
              <a:buFont typeface="Tahoma"/>
              <a:buNone/>
            </a:pPr>
            <a:r>
              <a:rPr b="0" i="0" lang="en-US" sz="2800" u="none">
                <a:solidFill>
                  <a:srgbClr val="FF0000"/>
                </a:solidFill>
                <a:latin typeface="Tahoma"/>
                <a:ea typeface="Tahoma"/>
                <a:cs typeface="Tahoma"/>
                <a:sym typeface="Tahoma"/>
              </a:rPr>
              <a:t>Not read bytes from a packet are lost !</a:t>
            </a:r>
            <a:endParaRPr/>
          </a:p>
          <a:p>
            <a:pPr indent="0" lvl="0" marL="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0" lvl="0" marL="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Flow: one party can overflow the other =&gt;lost packets ! No control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UDP API</a:t>
            </a:r>
            <a:endParaRPr/>
          </a:p>
        </p:txBody>
      </p:sp>
      <p:sp>
        <p:nvSpPr>
          <p:cNvPr descr="Rectangle: Click to edit Master text styles &#10;Second level &#10;Third level &#10;Fourth level &#10;Fifth level" id="318" name="Google Shape;318;p17"/>
          <p:cNvSpPr txBox="1"/>
          <p:nvPr>
            <p:ph idx="1" type="body"/>
          </p:nvPr>
        </p:nvSpPr>
        <p:spPr>
          <a:xfrm>
            <a:off x="395287" y="1905000"/>
            <a:ext cx="8215312"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520"/>
              <a:buFont typeface="Noto Sans Symbols"/>
              <a:buChar char="⮚"/>
            </a:pPr>
            <a:r>
              <a:rPr b="0" i="0" lang="en-US" sz="3200" u="none">
                <a:solidFill>
                  <a:schemeClr val="dk1"/>
                </a:solidFill>
                <a:latin typeface="Tahoma"/>
                <a:ea typeface="Tahoma"/>
                <a:cs typeface="Tahoma"/>
                <a:sym typeface="Tahoma"/>
              </a:rPr>
              <a:t>socket(…, SOCK_DGRAM,…)</a:t>
            </a:r>
            <a:endParaRPr/>
          </a:p>
          <a:p>
            <a:pPr indent="-342900" lvl="0" marL="342900" marR="0" rtl="0" algn="l">
              <a:lnSpc>
                <a:spcPct val="100000"/>
              </a:lnSpc>
              <a:spcBef>
                <a:spcPts val="640"/>
              </a:spcBef>
              <a:spcAft>
                <a:spcPts val="0"/>
              </a:spcAft>
              <a:buClr>
                <a:schemeClr val="hlink"/>
              </a:buClr>
              <a:buSzPts val="3520"/>
              <a:buFont typeface="Noto Sans Symbols"/>
              <a:buChar char="⮚"/>
            </a:pPr>
            <a:r>
              <a:rPr b="0" i="0" lang="en-US" sz="3200" u="none">
                <a:solidFill>
                  <a:schemeClr val="dk1"/>
                </a:solidFill>
                <a:latin typeface="Tahoma"/>
                <a:ea typeface="Tahoma"/>
                <a:cs typeface="Tahoma"/>
                <a:sym typeface="Tahoma"/>
              </a:rPr>
              <a:t>bind – similar to TCP - has the same meaning</a:t>
            </a:r>
            <a:endParaRPr/>
          </a:p>
          <a:p>
            <a:pPr indent="-342900" lvl="0" marL="342900" marR="0" rtl="0" algn="l">
              <a:lnSpc>
                <a:spcPct val="100000"/>
              </a:lnSpc>
              <a:spcBef>
                <a:spcPts val="640"/>
              </a:spcBef>
              <a:spcAft>
                <a:spcPts val="0"/>
              </a:spcAft>
              <a:buClr>
                <a:schemeClr val="hlink"/>
              </a:buClr>
              <a:buSzPts val="3520"/>
              <a:buFont typeface="Noto Sans Symbols"/>
              <a:buChar char="⮚"/>
            </a:pPr>
            <a:r>
              <a:rPr b="0" i="0" lang="en-US" sz="3200" u="none">
                <a:solidFill>
                  <a:schemeClr val="dk1"/>
                </a:solidFill>
                <a:latin typeface="Tahoma"/>
                <a:ea typeface="Tahoma"/>
                <a:cs typeface="Tahoma"/>
                <a:sym typeface="Tahoma"/>
              </a:rPr>
              <a:t>Data exchange – </a:t>
            </a:r>
            <a:r>
              <a:rPr b="0" i="1" lang="en-US" sz="3200" u="none">
                <a:solidFill>
                  <a:schemeClr val="dk1"/>
                </a:solidFill>
                <a:latin typeface="Tahoma"/>
                <a:ea typeface="Tahoma"/>
                <a:cs typeface="Tahoma"/>
                <a:sym typeface="Tahoma"/>
              </a:rPr>
              <a:t>sendto, recvfrom</a:t>
            </a:r>
            <a:endParaRPr/>
          </a:p>
          <a:p>
            <a:pPr indent="-342900" lvl="0" marL="342900" marR="0" rtl="0" algn="l">
              <a:lnSpc>
                <a:spcPct val="100000"/>
              </a:lnSpc>
              <a:spcBef>
                <a:spcPts val="640"/>
              </a:spcBef>
              <a:spcAft>
                <a:spcPts val="0"/>
              </a:spcAft>
              <a:buClr>
                <a:schemeClr val="hlink"/>
              </a:buClr>
              <a:buSzPts val="3520"/>
              <a:buFont typeface="Noto Sans Symbols"/>
              <a:buChar char="⮚"/>
            </a:pPr>
            <a:r>
              <a:rPr b="0" i="0" lang="en-US" sz="3200" u="none">
                <a:solidFill>
                  <a:schemeClr val="dk1"/>
                </a:solidFill>
                <a:latin typeface="Tahoma"/>
                <a:ea typeface="Tahoma"/>
                <a:cs typeface="Tahoma"/>
                <a:sym typeface="Tahoma"/>
              </a:rPr>
              <a:t>close – same meaning as TCP</a:t>
            </a:r>
            <a:endParaRPr/>
          </a:p>
          <a:p>
            <a:pPr indent="-342900" lvl="0" marL="342900" marR="0" rtl="0" algn="l">
              <a:lnSpc>
                <a:spcPct val="100000"/>
              </a:lnSpc>
              <a:spcBef>
                <a:spcPts val="640"/>
              </a:spcBef>
              <a:spcAft>
                <a:spcPts val="0"/>
              </a:spcAft>
              <a:buClr>
                <a:schemeClr val="hlink"/>
              </a:buClr>
              <a:buSzPts val="3520"/>
              <a:buFont typeface="Noto Sans Symbols"/>
              <a:buChar char="⮚"/>
            </a:pPr>
            <a:r>
              <a:rPr b="1" i="0" lang="en-US" sz="3200" u="none">
                <a:solidFill>
                  <a:schemeClr val="dk1"/>
                </a:solidFill>
                <a:latin typeface="Tahoma"/>
                <a:ea typeface="Tahoma"/>
                <a:cs typeface="Tahoma"/>
                <a:sym typeface="Tahoma"/>
              </a:rPr>
              <a:t>Remark:</a:t>
            </a:r>
            <a:endParaRPr/>
          </a:p>
          <a:p>
            <a:pPr indent="-285750" lvl="1" marL="742950" marR="0" rtl="0" algn="l">
              <a:lnSpc>
                <a:spcPct val="100000"/>
              </a:lnSpc>
              <a:spcBef>
                <a:spcPts val="560"/>
              </a:spcBef>
              <a:spcAft>
                <a:spcPts val="0"/>
              </a:spcAft>
              <a:buClr>
                <a:schemeClr val="dk1"/>
              </a:buClr>
              <a:buSzPts val="1680"/>
              <a:buFont typeface="Noto Sans Symbols"/>
              <a:buChar char="⮚"/>
            </a:pPr>
            <a:r>
              <a:rPr b="0" i="0" lang="en-US" sz="2800" u="none" cap="none" strike="noStrike">
                <a:solidFill>
                  <a:schemeClr val="dk1"/>
                </a:solidFill>
                <a:latin typeface="Tahoma"/>
                <a:ea typeface="Tahoma"/>
                <a:cs typeface="Tahoma"/>
                <a:sym typeface="Tahoma"/>
              </a:rPr>
              <a:t>No </a:t>
            </a:r>
            <a:r>
              <a:rPr b="0" i="0" lang="en-US" sz="2800" u="sng" cap="none" strike="noStrike">
                <a:solidFill>
                  <a:srgbClr val="FF0000"/>
                </a:solidFill>
                <a:latin typeface="Tahoma"/>
                <a:ea typeface="Tahoma"/>
                <a:cs typeface="Tahoma"/>
                <a:sym typeface="Tahoma"/>
              </a:rPr>
              <a:t>listen and accept </a:t>
            </a:r>
            <a:r>
              <a:rPr b="0" i="0" lang="en-US" sz="2800" u="none" cap="none" strike="noStrike">
                <a:solidFill>
                  <a:schemeClr val="dk1"/>
                </a:solidFill>
                <a:latin typeface="Tahoma"/>
                <a:ea typeface="Tahoma"/>
                <a:cs typeface="Tahoma"/>
                <a:sym typeface="Tahoma"/>
              </a:rPr>
              <a:t>are required/permitted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UDP API</a:t>
            </a:r>
            <a:endParaRPr/>
          </a:p>
        </p:txBody>
      </p:sp>
      <p:sp>
        <p:nvSpPr>
          <p:cNvPr descr="Rectangle: Click to edit Master text styles &#10;Second level &#10;Third level &#10;Fourth level &#10;Fifth level" id="324" name="Google Shape;324;p18"/>
          <p:cNvSpPr txBox="1"/>
          <p:nvPr>
            <p:ph idx="1" type="body"/>
          </p:nvPr>
        </p:nvSpPr>
        <p:spPr>
          <a:xfrm>
            <a:off x="539750" y="1905000"/>
            <a:ext cx="8353425" cy="4548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640"/>
              <a:buFont typeface="Noto Sans Symbols"/>
              <a:buNone/>
            </a:pPr>
            <a:r>
              <a:rPr b="0" i="0" lang="en-US" sz="2400" u="none">
                <a:solidFill>
                  <a:schemeClr val="dk1"/>
                </a:solidFill>
                <a:latin typeface="Tahoma"/>
                <a:ea typeface="Tahoma"/>
                <a:cs typeface="Tahoma"/>
                <a:sym typeface="Tahoma"/>
              </a:rPr>
              <a:t>ssize_t </a:t>
            </a:r>
            <a:r>
              <a:rPr b="1" i="0" lang="en-US" sz="2400" u="sng">
                <a:solidFill>
                  <a:schemeClr val="dk1"/>
                </a:solidFill>
                <a:latin typeface="Tahoma"/>
                <a:ea typeface="Tahoma"/>
                <a:cs typeface="Tahoma"/>
                <a:sym typeface="Tahoma"/>
              </a:rPr>
              <a:t>sendto</a:t>
            </a:r>
            <a:r>
              <a:rPr b="0" i="0" lang="en-US" sz="2400" u="none">
                <a:solidFill>
                  <a:schemeClr val="dk1"/>
                </a:solidFill>
                <a:latin typeface="Tahoma"/>
                <a:ea typeface="Tahoma"/>
                <a:cs typeface="Tahoma"/>
                <a:sym typeface="Tahoma"/>
              </a:rPr>
              <a:t>(int sockfd, const void *buf, size_t len, int flags, const struct sockaddr *dest_addr, socklen_t addrlen);</a:t>
            </a:r>
            <a:endParaRPr/>
          </a:p>
          <a:p>
            <a:pPr indent="0" lvl="0" marL="0" marR="0" rtl="0" algn="l">
              <a:lnSpc>
                <a:spcPct val="100000"/>
              </a:lnSpc>
              <a:spcBef>
                <a:spcPts val="640"/>
              </a:spcBef>
              <a:spcAft>
                <a:spcPts val="0"/>
              </a:spcAft>
              <a:buClr>
                <a:schemeClr val="hlink"/>
              </a:buClr>
              <a:buSzPts val="3520"/>
              <a:buFont typeface="Noto Sans Symbols"/>
              <a:buNone/>
            </a:pPr>
            <a:r>
              <a:rPr b="0" i="0" lang="en-US" sz="3200" u="none">
                <a:solidFill>
                  <a:schemeClr val="dk1"/>
                </a:solidFill>
                <a:latin typeface="Tahoma"/>
                <a:ea typeface="Tahoma"/>
                <a:cs typeface="Tahoma"/>
                <a:sym typeface="Tahoma"/>
              </a:rPr>
              <a:t>Return: </a:t>
            </a:r>
            <a:endParaRPr/>
          </a:p>
          <a:p>
            <a:pPr indent="-139700" lvl="0" marL="0" marR="0" rtl="0" algn="l">
              <a:lnSpc>
                <a:spcPct val="100000"/>
              </a:lnSpc>
              <a:spcBef>
                <a:spcPts val="400"/>
              </a:spcBef>
              <a:spcAft>
                <a:spcPts val="0"/>
              </a:spcAft>
              <a:buClr>
                <a:schemeClr val="hlink"/>
              </a:buClr>
              <a:buSzPts val="2200"/>
              <a:buFont typeface="Arial"/>
              <a:buChar char="•"/>
            </a:pPr>
            <a:r>
              <a:rPr b="0" i="0" lang="en-US" sz="2000" u="none">
                <a:solidFill>
                  <a:schemeClr val="dk1"/>
                </a:solidFill>
                <a:latin typeface="Tahoma"/>
                <a:ea typeface="Tahoma"/>
                <a:cs typeface="Tahoma"/>
                <a:sym typeface="Tahoma"/>
              </a:rPr>
              <a:t>no of bytes transmitted to the OS/network if positive</a:t>
            </a:r>
            <a:endParaRPr/>
          </a:p>
          <a:p>
            <a:pPr indent="-139700" lvl="0" marL="0" marR="0" rtl="0" algn="l">
              <a:lnSpc>
                <a:spcPct val="100000"/>
              </a:lnSpc>
              <a:spcBef>
                <a:spcPts val="400"/>
              </a:spcBef>
              <a:spcAft>
                <a:spcPts val="0"/>
              </a:spcAft>
              <a:buClr>
                <a:schemeClr val="hlink"/>
              </a:buClr>
              <a:buSzPts val="2200"/>
              <a:buFont typeface="Arial"/>
              <a:buChar char="•"/>
            </a:pPr>
            <a:r>
              <a:rPr b="0" i="0" lang="en-US" sz="2000" u="none">
                <a:solidFill>
                  <a:schemeClr val="dk1"/>
                </a:solidFill>
                <a:latin typeface="Tahoma"/>
                <a:ea typeface="Tahoma"/>
                <a:cs typeface="Tahoma"/>
                <a:sym typeface="Tahoma"/>
              </a:rPr>
              <a:t>-1 in case of </a:t>
            </a:r>
            <a:r>
              <a:rPr b="0" i="1" lang="en-US" sz="2000" u="none">
                <a:solidFill>
                  <a:schemeClr val="dk1"/>
                </a:solidFill>
                <a:latin typeface="Tahoma"/>
                <a:ea typeface="Tahoma"/>
                <a:cs typeface="Tahoma"/>
                <a:sym typeface="Tahoma"/>
              </a:rPr>
              <a:t>locally detected error </a:t>
            </a:r>
            <a:r>
              <a:rPr b="0" i="0" lang="en-US" sz="2000" u="none">
                <a:solidFill>
                  <a:schemeClr val="dk1"/>
                </a:solidFill>
                <a:latin typeface="Tahoma"/>
                <a:ea typeface="Tahoma"/>
                <a:cs typeface="Tahoma"/>
                <a:sym typeface="Tahoma"/>
              </a:rPr>
              <a:t>(errno set appropriately)</a:t>
            </a:r>
            <a:endParaRPr/>
          </a:p>
          <a:p>
            <a:pPr indent="-195580" lvl="0" marL="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No error signaling for undelivered data !</a:t>
            </a:r>
            <a:endParaRPr/>
          </a:p>
          <a:p>
            <a:pPr indent="-195580" lvl="0" marL="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Data size must fit into a transmission unit(datagram) &lt; 64Kb or Error !</a:t>
            </a:r>
            <a:endParaRPr/>
          </a:p>
          <a:p>
            <a:pPr indent="-195580" lvl="0" marL="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One sendto operation must be consumed by exactly one recvfrom operation on the receiver!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UDP API</a:t>
            </a:r>
            <a:endParaRPr/>
          </a:p>
        </p:txBody>
      </p:sp>
      <p:sp>
        <p:nvSpPr>
          <p:cNvPr descr="Rectangle: Click to edit Master text styles &#10;Second level &#10;Third level &#10;Fourth level &#10;Fifth level" id="330" name="Google Shape;330;p19"/>
          <p:cNvSpPr txBox="1"/>
          <p:nvPr>
            <p:ph idx="1" type="body"/>
          </p:nvPr>
        </p:nvSpPr>
        <p:spPr>
          <a:xfrm>
            <a:off x="539750" y="1905000"/>
            <a:ext cx="8353425" cy="4548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640"/>
              <a:buFont typeface="Noto Sans Symbols"/>
              <a:buNone/>
            </a:pPr>
            <a:r>
              <a:rPr b="0" i="0" lang="en-US" sz="2400" u="none">
                <a:solidFill>
                  <a:schemeClr val="dk1"/>
                </a:solidFill>
                <a:latin typeface="Tahoma"/>
                <a:ea typeface="Tahoma"/>
                <a:cs typeface="Tahoma"/>
                <a:sym typeface="Tahoma"/>
              </a:rPr>
              <a:t>ssize_t </a:t>
            </a:r>
            <a:r>
              <a:rPr b="1" i="0" lang="en-US" sz="2400" u="sng">
                <a:solidFill>
                  <a:schemeClr val="dk1"/>
                </a:solidFill>
                <a:latin typeface="Tahoma"/>
                <a:ea typeface="Tahoma"/>
                <a:cs typeface="Tahoma"/>
                <a:sym typeface="Tahoma"/>
              </a:rPr>
              <a:t>recvfrom</a:t>
            </a:r>
            <a:r>
              <a:rPr b="0" i="0" lang="en-US" sz="2400" u="none">
                <a:solidFill>
                  <a:schemeClr val="dk1"/>
                </a:solidFill>
                <a:latin typeface="Tahoma"/>
                <a:ea typeface="Tahoma"/>
                <a:cs typeface="Tahoma"/>
                <a:sym typeface="Tahoma"/>
              </a:rPr>
              <a:t>(int sockfd, void *buf, size_t len, int flags,</a:t>
            </a:r>
            <a:endParaRPr/>
          </a:p>
          <a:p>
            <a:pPr indent="0" lvl="0" marL="0" marR="0" rtl="0" algn="l">
              <a:lnSpc>
                <a:spcPct val="100000"/>
              </a:lnSpc>
              <a:spcBef>
                <a:spcPts val="480"/>
              </a:spcBef>
              <a:spcAft>
                <a:spcPts val="0"/>
              </a:spcAft>
              <a:buClr>
                <a:schemeClr val="hlink"/>
              </a:buClr>
              <a:buSzPts val="2640"/>
              <a:buFont typeface="Noto Sans Symbols"/>
              <a:buNone/>
            </a:pPr>
            <a:r>
              <a:rPr b="0" i="0" lang="en-US" sz="2400" u="none">
                <a:solidFill>
                  <a:schemeClr val="dk1"/>
                </a:solidFill>
                <a:latin typeface="Tahoma"/>
                <a:ea typeface="Tahoma"/>
                <a:cs typeface="Tahoma"/>
                <a:sym typeface="Tahoma"/>
              </a:rPr>
              <a:t>                 struct sockaddr *src_addr, socklen_t *addrlen);</a:t>
            </a:r>
            <a:endParaRPr/>
          </a:p>
          <a:p>
            <a:pPr indent="0" lvl="0" marL="0" marR="0" rtl="0" algn="l">
              <a:lnSpc>
                <a:spcPct val="100000"/>
              </a:lnSpc>
              <a:spcBef>
                <a:spcPts val="640"/>
              </a:spcBef>
              <a:spcAft>
                <a:spcPts val="0"/>
              </a:spcAft>
              <a:buClr>
                <a:schemeClr val="hlink"/>
              </a:buClr>
              <a:buSzPts val="3520"/>
              <a:buFont typeface="Noto Sans Symbols"/>
              <a:buNone/>
            </a:pPr>
            <a:r>
              <a:rPr b="0" i="0" lang="en-US" sz="3200" u="none">
                <a:solidFill>
                  <a:schemeClr val="dk1"/>
                </a:solidFill>
                <a:latin typeface="Tahoma"/>
                <a:ea typeface="Tahoma"/>
                <a:cs typeface="Tahoma"/>
                <a:sym typeface="Tahoma"/>
              </a:rPr>
              <a:t>Return: </a:t>
            </a:r>
            <a:endParaRPr/>
          </a:p>
          <a:p>
            <a:pPr indent="-139700" lvl="0" marL="0" marR="0" rtl="0" algn="l">
              <a:lnSpc>
                <a:spcPct val="100000"/>
              </a:lnSpc>
              <a:spcBef>
                <a:spcPts val="400"/>
              </a:spcBef>
              <a:spcAft>
                <a:spcPts val="0"/>
              </a:spcAft>
              <a:buClr>
                <a:schemeClr val="hlink"/>
              </a:buClr>
              <a:buSzPts val="2200"/>
              <a:buFont typeface="Arial"/>
              <a:buChar char="•"/>
            </a:pPr>
            <a:r>
              <a:rPr b="0" i="0" lang="en-US" sz="2000" u="none">
                <a:solidFill>
                  <a:schemeClr val="dk1"/>
                </a:solidFill>
                <a:latin typeface="Tahoma"/>
                <a:ea typeface="Tahoma"/>
                <a:cs typeface="Tahoma"/>
                <a:sym typeface="Tahoma"/>
              </a:rPr>
              <a:t>no of bytes received from the OS/network and stored into </a:t>
            </a:r>
            <a:r>
              <a:rPr b="1" i="0" lang="en-US" sz="2000" u="none">
                <a:solidFill>
                  <a:schemeClr val="dk1"/>
                </a:solidFill>
                <a:latin typeface="Tahoma"/>
                <a:ea typeface="Tahoma"/>
                <a:cs typeface="Tahoma"/>
                <a:sym typeface="Tahoma"/>
              </a:rPr>
              <a:t>buf</a:t>
            </a:r>
            <a:endParaRPr/>
          </a:p>
          <a:p>
            <a:pPr indent="-139700" lvl="0" marL="0" marR="0" rtl="0" algn="l">
              <a:lnSpc>
                <a:spcPct val="100000"/>
              </a:lnSpc>
              <a:spcBef>
                <a:spcPts val="400"/>
              </a:spcBef>
              <a:spcAft>
                <a:spcPts val="0"/>
              </a:spcAft>
              <a:buClr>
                <a:schemeClr val="hlink"/>
              </a:buClr>
              <a:buSzPts val="2200"/>
              <a:buFont typeface="Arial"/>
              <a:buChar char="•"/>
            </a:pPr>
            <a:r>
              <a:rPr b="0" i="0" lang="en-US" sz="2000" u="none">
                <a:solidFill>
                  <a:schemeClr val="dk1"/>
                </a:solidFill>
                <a:latin typeface="Tahoma"/>
                <a:ea typeface="Tahoma"/>
                <a:cs typeface="Tahoma"/>
                <a:sym typeface="Tahoma"/>
              </a:rPr>
              <a:t>-1 in case of error (errno set appropriately)</a:t>
            </a:r>
            <a:endParaRPr/>
          </a:p>
          <a:p>
            <a:pPr indent="-195580" lvl="0" marL="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Call blocks until a datagram arrives</a:t>
            </a:r>
            <a:endParaRPr/>
          </a:p>
          <a:p>
            <a:pPr indent="-195580" lvl="0" marL="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If not all data is read in ONE call – the remaining is discarded</a:t>
            </a:r>
            <a:endParaRPr/>
          </a:p>
          <a:p>
            <a:pPr indent="-195580" lvl="0" marL="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Cannot receive more than the maximul transfer unit (datagram) size – max. 64 Kb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
          <p:cNvSpPr txBox="1"/>
          <p:nvPr>
            <p:ph type="title"/>
          </p:nvPr>
        </p:nvSpPr>
        <p:spPr>
          <a:xfrm>
            <a:off x="684212" y="333375"/>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TCP Programming API</a:t>
            </a:r>
            <a:endParaRPr/>
          </a:p>
        </p:txBody>
      </p:sp>
      <p:sp>
        <p:nvSpPr>
          <p:cNvPr descr="Rectangle: Click to edit Master text styles &#10;Second level &#10;Third level &#10;Fourth level &#10;Fifth level" id="224" name="Google Shape;224;p2"/>
          <p:cNvSpPr txBox="1"/>
          <p:nvPr>
            <p:ph idx="1" type="body"/>
          </p:nvPr>
        </p:nvSpPr>
        <p:spPr>
          <a:xfrm>
            <a:off x="323850" y="1471612"/>
            <a:ext cx="8640762" cy="519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200"/>
              <a:buFont typeface="Noto Sans Symbols"/>
              <a:buNone/>
            </a:pPr>
            <a:r>
              <a:rPr b="0" i="0" lang="en-US" sz="2000" u="none" cap="none" strike="noStrike">
                <a:solidFill>
                  <a:schemeClr val="dk1"/>
                </a:solidFill>
                <a:latin typeface="Tahoma"/>
                <a:ea typeface="Tahoma"/>
                <a:cs typeface="Tahoma"/>
                <a:sym typeface="Tahoma"/>
              </a:rPr>
              <a:t>#include &lt;sys/socket.h&gt;</a:t>
            </a:r>
            <a:br>
              <a:rPr b="0" i="0" lang="en-US" sz="2400" u="none" cap="none" strike="noStrike">
                <a:solidFill>
                  <a:schemeClr val="dk1"/>
                </a:solidFill>
                <a:latin typeface="Tahoma"/>
                <a:ea typeface="Tahoma"/>
                <a:cs typeface="Tahoma"/>
                <a:sym typeface="Tahoma"/>
              </a:rPr>
            </a:br>
            <a:r>
              <a:rPr b="1" i="0" lang="en-US" sz="2000" u="none" cap="none" strike="noStrike">
                <a:solidFill>
                  <a:schemeClr val="dk1"/>
                </a:solidFill>
                <a:latin typeface="Tahoma"/>
                <a:ea typeface="Tahoma"/>
                <a:cs typeface="Tahoma"/>
                <a:sym typeface="Tahoma"/>
              </a:rPr>
              <a:t>Client + Server </a:t>
            </a:r>
            <a:r>
              <a:rPr b="0" i="0" lang="en-US" sz="2000" u="none" cap="none" strike="noStrike">
                <a:solidFill>
                  <a:schemeClr val="dk1"/>
                </a:solidFill>
                <a:latin typeface="Tahoma"/>
                <a:ea typeface="Tahoma"/>
                <a:cs typeface="Tahoma"/>
                <a:sym typeface="Tahoma"/>
              </a:rPr>
              <a:t>: </a:t>
            </a:r>
            <a:endParaRPr/>
          </a:p>
          <a:p>
            <a:pPr indent="0" lvl="0" marL="0" marR="0" rtl="0" algn="l">
              <a:lnSpc>
                <a:spcPct val="100000"/>
              </a:lnSpc>
              <a:spcBef>
                <a:spcPts val="400"/>
              </a:spcBef>
              <a:spcAft>
                <a:spcPts val="0"/>
              </a:spcAft>
              <a:buClr>
                <a:schemeClr val="hlink"/>
              </a:buClr>
              <a:buSzPts val="2200"/>
              <a:buFont typeface="Noto Sans Symbols"/>
              <a:buNone/>
            </a:pPr>
            <a:r>
              <a:rPr b="0" i="0" lang="en-US" sz="2000" u="none" cap="none" strike="noStrike">
                <a:solidFill>
                  <a:schemeClr val="dk1"/>
                </a:solidFill>
                <a:latin typeface="Tahoma"/>
                <a:ea typeface="Tahoma"/>
                <a:cs typeface="Tahoma"/>
                <a:sym typeface="Tahoma"/>
              </a:rPr>
              <a:t>int </a:t>
            </a:r>
            <a:r>
              <a:rPr b="0" i="0" lang="en-US" sz="2000" u="sng" cap="none" strike="noStrike">
                <a:solidFill>
                  <a:schemeClr val="dk1"/>
                </a:solidFill>
                <a:latin typeface="Tahoma"/>
                <a:ea typeface="Tahoma"/>
                <a:cs typeface="Tahoma"/>
                <a:sym typeface="Tahoma"/>
              </a:rPr>
              <a:t>socket</a:t>
            </a:r>
            <a:r>
              <a:rPr b="0" i="0" lang="en-US" sz="2000" u="none" cap="none" strike="noStrike">
                <a:solidFill>
                  <a:schemeClr val="dk1"/>
                </a:solidFill>
                <a:latin typeface="Tahoma"/>
                <a:ea typeface="Tahoma"/>
                <a:cs typeface="Tahoma"/>
                <a:sym typeface="Tahoma"/>
              </a:rPr>
              <a:t> (int family, int type, int protocol);</a:t>
            </a:r>
            <a:endParaRPr/>
          </a:p>
          <a:p>
            <a:pPr indent="0" lvl="0" marL="0" marR="0" rtl="0" algn="l">
              <a:lnSpc>
                <a:spcPct val="100000"/>
              </a:lnSpc>
              <a:spcBef>
                <a:spcPts val="400"/>
              </a:spcBef>
              <a:spcAft>
                <a:spcPts val="0"/>
              </a:spcAft>
              <a:buClr>
                <a:schemeClr val="hlink"/>
              </a:buClr>
              <a:buSzPts val="2200"/>
              <a:buFont typeface="Noto Sans Symbols"/>
              <a:buNone/>
            </a:pPr>
            <a:br>
              <a:rPr b="0" i="0" lang="en-US" sz="2000" u="none" cap="none" strike="noStrike">
                <a:solidFill>
                  <a:schemeClr val="dk1"/>
                </a:solidFill>
                <a:latin typeface="Tahoma"/>
                <a:ea typeface="Tahoma"/>
                <a:cs typeface="Tahoma"/>
                <a:sym typeface="Tahoma"/>
              </a:rPr>
            </a:br>
            <a:r>
              <a:rPr b="1" i="0" lang="en-US" sz="2000" u="none" cap="none" strike="noStrike">
                <a:solidFill>
                  <a:schemeClr val="dk1"/>
                </a:solidFill>
                <a:latin typeface="Tahoma"/>
                <a:ea typeface="Tahoma"/>
                <a:cs typeface="Tahoma"/>
                <a:sym typeface="Tahoma"/>
              </a:rPr>
              <a:t>Client</a:t>
            </a:r>
            <a:r>
              <a:rPr b="0" i="0" lang="en-US" sz="2000" u="none" cap="none" strike="noStrike">
                <a:solidFill>
                  <a:schemeClr val="dk1"/>
                </a:solidFill>
                <a:latin typeface="Tahoma"/>
                <a:ea typeface="Tahoma"/>
                <a:cs typeface="Tahoma"/>
                <a:sym typeface="Tahoma"/>
              </a:rPr>
              <a:t>: int </a:t>
            </a:r>
            <a:r>
              <a:rPr b="0" i="0" lang="en-US" sz="2000" u="sng" cap="none" strike="noStrike">
                <a:solidFill>
                  <a:schemeClr val="dk1"/>
                </a:solidFill>
                <a:latin typeface="Tahoma"/>
                <a:ea typeface="Tahoma"/>
                <a:cs typeface="Tahoma"/>
                <a:sym typeface="Tahoma"/>
              </a:rPr>
              <a:t>connect</a:t>
            </a:r>
            <a:r>
              <a:rPr b="0" i="0" lang="en-US" sz="2000" u="none" cap="none" strike="noStrike">
                <a:solidFill>
                  <a:schemeClr val="dk1"/>
                </a:solidFill>
                <a:latin typeface="Tahoma"/>
                <a:ea typeface="Tahoma"/>
                <a:cs typeface="Tahoma"/>
                <a:sym typeface="Tahoma"/>
              </a:rPr>
              <a:t> (int sfd, const </a:t>
            </a:r>
            <a:r>
              <a:rPr b="1" i="0" lang="en-US" sz="2000" u="none" cap="none" strike="noStrike">
                <a:solidFill>
                  <a:schemeClr val="dk1"/>
                </a:solidFill>
                <a:latin typeface="Tahoma"/>
                <a:ea typeface="Tahoma"/>
                <a:cs typeface="Tahoma"/>
                <a:sym typeface="Tahoma"/>
              </a:rPr>
              <a:t>struct sockaddr</a:t>
            </a:r>
            <a:r>
              <a:rPr b="0" i="0" lang="en-US" sz="2000" u="none" cap="none" strike="noStrike">
                <a:solidFill>
                  <a:schemeClr val="dk1"/>
                </a:solidFill>
                <a:latin typeface="Tahoma"/>
                <a:ea typeface="Tahoma"/>
                <a:cs typeface="Tahoma"/>
                <a:sym typeface="Tahoma"/>
              </a:rPr>
              <a:t> *servaddr, socklen_t addrlen);</a:t>
            </a:r>
            <a:endParaRPr/>
          </a:p>
          <a:p>
            <a:pPr indent="0" lvl="0" marL="0" marR="0" rtl="0" algn="l">
              <a:lnSpc>
                <a:spcPct val="10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ahoma"/>
              <a:ea typeface="Tahoma"/>
              <a:cs typeface="Tahoma"/>
              <a:sym typeface="Tahoma"/>
            </a:endParaRPr>
          </a:p>
          <a:p>
            <a:pPr indent="0" lvl="0" marL="0" marR="0" rtl="0" algn="l">
              <a:lnSpc>
                <a:spcPct val="100000"/>
              </a:lnSpc>
              <a:spcBef>
                <a:spcPts val="400"/>
              </a:spcBef>
              <a:spcAft>
                <a:spcPts val="0"/>
              </a:spcAft>
              <a:buClr>
                <a:schemeClr val="hlink"/>
              </a:buClr>
              <a:buSzPts val="2200"/>
              <a:buFont typeface="Noto Sans Symbols"/>
              <a:buNone/>
            </a:pPr>
            <a:r>
              <a:rPr b="1" i="0" lang="en-US" sz="2000" u="none" cap="none" strike="noStrike">
                <a:solidFill>
                  <a:schemeClr val="dk1"/>
                </a:solidFill>
                <a:latin typeface="Tahoma"/>
                <a:ea typeface="Tahoma"/>
                <a:cs typeface="Tahoma"/>
                <a:sym typeface="Tahoma"/>
              </a:rPr>
              <a:t>Server:</a:t>
            </a:r>
            <a:endParaRPr/>
          </a:p>
          <a:p>
            <a:pPr indent="0" lvl="0" marL="0" marR="0" rtl="0" algn="l">
              <a:lnSpc>
                <a:spcPct val="100000"/>
              </a:lnSpc>
              <a:spcBef>
                <a:spcPts val="400"/>
              </a:spcBef>
              <a:spcAft>
                <a:spcPts val="0"/>
              </a:spcAft>
              <a:buClr>
                <a:schemeClr val="hlink"/>
              </a:buClr>
              <a:buSzPts val="2200"/>
              <a:buFont typeface="Noto Sans Symbols"/>
              <a:buNone/>
            </a:pPr>
            <a:r>
              <a:rPr b="0" i="0" lang="en-US" sz="2000" u="none" cap="none" strike="noStrike">
                <a:solidFill>
                  <a:schemeClr val="dk1"/>
                </a:solidFill>
                <a:latin typeface="Tahoma"/>
                <a:ea typeface="Tahoma"/>
                <a:cs typeface="Tahoma"/>
                <a:sym typeface="Tahoma"/>
              </a:rPr>
              <a:t>int </a:t>
            </a:r>
            <a:r>
              <a:rPr b="0" i="0" lang="en-US" sz="2000" u="sng" cap="none" strike="noStrike">
                <a:solidFill>
                  <a:schemeClr val="dk1"/>
                </a:solidFill>
                <a:latin typeface="Tahoma"/>
                <a:ea typeface="Tahoma"/>
                <a:cs typeface="Tahoma"/>
                <a:sym typeface="Tahoma"/>
              </a:rPr>
              <a:t>bind</a:t>
            </a:r>
            <a:r>
              <a:rPr b="0" i="0" lang="en-US" sz="2000" u="none" cap="none" strike="noStrike">
                <a:solidFill>
                  <a:schemeClr val="dk1"/>
                </a:solidFill>
                <a:latin typeface="Tahoma"/>
                <a:ea typeface="Tahoma"/>
                <a:cs typeface="Tahoma"/>
                <a:sym typeface="Tahoma"/>
              </a:rPr>
              <a:t>(int sfd, const </a:t>
            </a:r>
            <a:r>
              <a:rPr b="1" i="0" lang="en-US" sz="2000" u="none" cap="none" strike="noStrike">
                <a:solidFill>
                  <a:schemeClr val="dk1"/>
                </a:solidFill>
                <a:latin typeface="Tahoma"/>
                <a:ea typeface="Tahoma"/>
                <a:cs typeface="Tahoma"/>
                <a:sym typeface="Tahoma"/>
              </a:rPr>
              <a:t>struct sockaddr</a:t>
            </a:r>
            <a:r>
              <a:rPr b="0" i="0" lang="en-US" sz="2000" u="none" cap="none" strike="noStrike">
                <a:solidFill>
                  <a:schemeClr val="dk1"/>
                </a:solidFill>
                <a:latin typeface="Tahoma"/>
                <a:ea typeface="Tahoma"/>
                <a:cs typeface="Tahoma"/>
                <a:sym typeface="Tahoma"/>
              </a:rPr>
              <a:t> *servaddr, socklen_t addrlen);</a:t>
            </a:r>
            <a:endParaRPr/>
          </a:p>
          <a:p>
            <a:pPr indent="0" lvl="0" marL="0" marR="0" rtl="0" algn="l">
              <a:lnSpc>
                <a:spcPct val="100000"/>
              </a:lnSpc>
              <a:spcBef>
                <a:spcPts val="400"/>
              </a:spcBef>
              <a:spcAft>
                <a:spcPts val="0"/>
              </a:spcAft>
              <a:buClr>
                <a:schemeClr val="hlink"/>
              </a:buClr>
              <a:buSzPts val="2200"/>
              <a:buFont typeface="Noto Sans Symbols"/>
              <a:buNone/>
            </a:pPr>
            <a:r>
              <a:rPr b="0" i="0" lang="en-US" sz="2000" u="none" cap="none" strike="noStrike">
                <a:solidFill>
                  <a:schemeClr val="dk1"/>
                </a:solidFill>
                <a:latin typeface="Tahoma"/>
                <a:ea typeface="Tahoma"/>
                <a:cs typeface="Tahoma"/>
                <a:sym typeface="Tahoma"/>
              </a:rPr>
              <a:t>int </a:t>
            </a:r>
            <a:r>
              <a:rPr b="0" i="0" lang="en-US" sz="2000" u="sng" cap="none" strike="noStrike">
                <a:solidFill>
                  <a:schemeClr val="dk1"/>
                </a:solidFill>
                <a:latin typeface="Tahoma"/>
                <a:ea typeface="Tahoma"/>
                <a:cs typeface="Tahoma"/>
                <a:sym typeface="Tahoma"/>
              </a:rPr>
              <a:t>listen</a:t>
            </a:r>
            <a:r>
              <a:rPr b="0" i="0" lang="en-US" sz="2000" u="none" cap="none" strike="noStrike">
                <a:solidFill>
                  <a:schemeClr val="dk1"/>
                </a:solidFill>
                <a:latin typeface="Tahoma"/>
                <a:ea typeface="Tahoma"/>
                <a:cs typeface="Tahoma"/>
                <a:sym typeface="Tahoma"/>
              </a:rPr>
              <a:t>(int sockfd, int backlog);</a:t>
            </a:r>
            <a:endParaRPr/>
          </a:p>
          <a:p>
            <a:pPr indent="0" lvl="0" marL="0" marR="0" rtl="0" algn="l">
              <a:lnSpc>
                <a:spcPct val="100000"/>
              </a:lnSpc>
              <a:spcBef>
                <a:spcPts val="400"/>
              </a:spcBef>
              <a:spcAft>
                <a:spcPts val="0"/>
              </a:spcAft>
              <a:buClr>
                <a:schemeClr val="hlink"/>
              </a:buClr>
              <a:buSzPts val="2200"/>
              <a:buFont typeface="Noto Sans Symbols"/>
              <a:buNone/>
            </a:pPr>
            <a:r>
              <a:rPr b="0" i="0" lang="en-US" sz="2000" u="none" cap="none" strike="noStrike">
                <a:solidFill>
                  <a:schemeClr val="dk1"/>
                </a:solidFill>
                <a:latin typeface="Tahoma"/>
                <a:ea typeface="Tahoma"/>
                <a:cs typeface="Tahoma"/>
                <a:sym typeface="Tahoma"/>
              </a:rPr>
              <a:t>int </a:t>
            </a:r>
            <a:r>
              <a:rPr b="0" i="0" lang="en-US" sz="2000" u="sng" cap="none" strike="noStrike">
                <a:solidFill>
                  <a:schemeClr val="dk1"/>
                </a:solidFill>
                <a:latin typeface="Tahoma"/>
                <a:ea typeface="Tahoma"/>
                <a:cs typeface="Tahoma"/>
                <a:sym typeface="Tahoma"/>
              </a:rPr>
              <a:t>accept</a:t>
            </a:r>
            <a:r>
              <a:rPr b="0" i="0" lang="en-US" sz="2000" u="none" cap="none" strike="noStrike">
                <a:solidFill>
                  <a:schemeClr val="dk1"/>
                </a:solidFill>
                <a:latin typeface="Tahoma"/>
                <a:ea typeface="Tahoma"/>
                <a:cs typeface="Tahoma"/>
                <a:sym typeface="Tahoma"/>
              </a:rPr>
              <a:t>(int sockfd, </a:t>
            </a:r>
            <a:r>
              <a:rPr b="1" i="0" lang="en-US" sz="2000" u="none" cap="none" strike="noStrike">
                <a:solidFill>
                  <a:schemeClr val="dk1"/>
                </a:solidFill>
                <a:latin typeface="Tahoma"/>
                <a:ea typeface="Tahoma"/>
                <a:cs typeface="Tahoma"/>
                <a:sym typeface="Tahoma"/>
              </a:rPr>
              <a:t>struct sockaddr</a:t>
            </a:r>
            <a:r>
              <a:rPr b="0" i="0" lang="en-US" sz="2000" u="none" cap="none" strike="noStrike">
                <a:solidFill>
                  <a:schemeClr val="dk1"/>
                </a:solidFill>
                <a:latin typeface="Tahoma"/>
                <a:ea typeface="Tahoma"/>
                <a:cs typeface="Tahoma"/>
                <a:sym typeface="Tahoma"/>
              </a:rPr>
              <a:t> *cliaddr, socklen_t *addrlen);</a:t>
            </a:r>
            <a:endParaRPr/>
          </a:p>
          <a:p>
            <a:pPr indent="0" lvl="0" marL="0" marR="0" rtl="0" algn="l">
              <a:lnSpc>
                <a:spcPct val="10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ahoma"/>
              <a:ea typeface="Tahoma"/>
              <a:cs typeface="Tahoma"/>
              <a:sym typeface="Tahoma"/>
            </a:endParaRPr>
          </a:p>
          <a:p>
            <a:pPr indent="0" lvl="0" marL="0" marR="0" rtl="0" algn="l">
              <a:lnSpc>
                <a:spcPct val="100000"/>
              </a:lnSpc>
              <a:spcBef>
                <a:spcPts val="400"/>
              </a:spcBef>
              <a:spcAft>
                <a:spcPts val="0"/>
              </a:spcAft>
              <a:buClr>
                <a:schemeClr val="hlink"/>
              </a:buClr>
              <a:buSzPts val="2200"/>
              <a:buFont typeface="Noto Sans Symbols"/>
              <a:buNone/>
            </a:pPr>
            <a:r>
              <a:rPr b="1" i="0" lang="en-US" sz="2000" u="none" cap="none" strike="noStrike">
                <a:solidFill>
                  <a:schemeClr val="dk1"/>
                </a:solidFill>
                <a:latin typeface="Tahoma"/>
                <a:ea typeface="Tahoma"/>
                <a:cs typeface="Tahoma"/>
                <a:sym typeface="Tahoma"/>
              </a:rPr>
              <a:t>Client + Server:</a:t>
            </a:r>
            <a:endParaRPr/>
          </a:p>
          <a:p>
            <a:pPr indent="0" lvl="0" marL="0" marR="0" rtl="0" algn="l">
              <a:lnSpc>
                <a:spcPct val="100000"/>
              </a:lnSpc>
              <a:spcBef>
                <a:spcPts val="400"/>
              </a:spcBef>
              <a:spcAft>
                <a:spcPts val="0"/>
              </a:spcAft>
              <a:buClr>
                <a:schemeClr val="hlink"/>
              </a:buClr>
              <a:buSzPts val="2200"/>
              <a:buFont typeface="Noto Sans Symbols"/>
              <a:buNone/>
            </a:pPr>
            <a:r>
              <a:rPr b="0" i="0" lang="en-US" sz="2000" u="none" cap="none" strike="noStrike">
                <a:solidFill>
                  <a:schemeClr val="dk1"/>
                </a:solidFill>
                <a:latin typeface="Tahoma"/>
                <a:ea typeface="Tahoma"/>
                <a:cs typeface="Tahoma"/>
                <a:sym typeface="Tahoma"/>
              </a:rPr>
              <a:t>#include &lt;unistd.h&gt;</a:t>
            </a:r>
            <a:endParaRPr/>
          </a:p>
          <a:p>
            <a:pPr indent="0" lvl="0" marL="0" marR="0" rtl="0" algn="l">
              <a:lnSpc>
                <a:spcPct val="100000"/>
              </a:lnSpc>
              <a:spcBef>
                <a:spcPts val="400"/>
              </a:spcBef>
              <a:spcAft>
                <a:spcPts val="0"/>
              </a:spcAft>
              <a:buClr>
                <a:schemeClr val="hlink"/>
              </a:buClr>
              <a:buSzPts val="2200"/>
              <a:buFont typeface="Noto Sans Symbols"/>
              <a:buNone/>
            </a:pPr>
            <a:r>
              <a:rPr b="0" i="0" lang="en-US" sz="2000" u="none" cap="none" strike="noStrike">
                <a:solidFill>
                  <a:schemeClr val="dk1"/>
                </a:solidFill>
                <a:latin typeface="Tahoma"/>
                <a:ea typeface="Tahoma"/>
                <a:cs typeface="Tahoma"/>
                <a:sym typeface="Tahoma"/>
              </a:rPr>
              <a:t>int </a:t>
            </a:r>
            <a:r>
              <a:rPr b="0" i="0" lang="en-US" sz="2000" u="sng" cap="none" strike="noStrike">
                <a:solidFill>
                  <a:schemeClr val="dk1"/>
                </a:solidFill>
                <a:latin typeface="Tahoma"/>
                <a:ea typeface="Tahoma"/>
                <a:cs typeface="Tahoma"/>
                <a:sym typeface="Tahoma"/>
              </a:rPr>
              <a:t>close</a:t>
            </a:r>
            <a:r>
              <a:rPr b="0" i="0" lang="en-US" sz="2000" u="none" cap="none" strike="noStrike">
                <a:solidFill>
                  <a:schemeClr val="dk1"/>
                </a:solidFill>
                <a:latin typeface="Tahoma"/>
                <a:ea typeface="Tahoma"/>
                <a:cs typeface="Tahoma"/>
                <a:sym typeface="Tahoma"/>
              </a:rPr>
              <a:t>(int sockfd);</a:t>
            </a:r>
            <a:endParaRPr/>
          </a:p>
          <a:p>
            <a:pPr indent="-203200" lvl="0" marL="342900" marR="0" rtl="0" algn="l">
              <a:spcBef>
                <a:spcPts val="400"/>
              </a:spcBef>
              <a:spcAft>
                <a:spcPts val="0"/>
              </a:spcAft>
              <a:buClr>
                <a:schemeClr val="hlink"/>
              </a:buClr>
              <a:buSzPts val="2200"/>
              <a:buFont typeface="Noto Sans Symbols"/>
              <a:buNone/>
            </a:pPr>
            <a:r>
              <a:t/>
            </a:r>
            <a:endParaRPr b="0" i="0" sz="2000" u="non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Socket Options</a:t>
            </a:r>
            <a:endParaRPr/>
          </a:p>
        </p:txBody>
      </p:sp>
      <p:sp>
        <p:nvSpPr>
          <p:cNvPr descr="Rectangle: Click to edit Master text styles &#10;Second level &#10;Third level &#10;Fourth level &#10;Fifth level" id="336" name="Google Shape;336;p2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None/>
            </a:pPr>
            <a:r>
              <a:rPr b="0" i="0" lang="en-US" sz="2400" u="none">
                <a:solidFill>
                  <a:schemeClr val="dk1"/>
                </a:solidFill>
                <a:latin typeface="Tahoma"/>
                <a:ea typeface="Tahoma"/>
                <a:cs typeface="Tahoma"/>
                <a:sym typeface="Tahoma"/>
              </a:rPr>
              <a:t>setsockopt(int s, int level, int optname, void *optval, 		      socklen_t *optlen)</a:t>
            </a:r>
            <a:endParaRPr/>
          </a:p>
          <a:p>
            <a:pPr indent="-342900" lvl="0" marL="342900" rtl="0" algn="l">
              <a:lnSpc>
                <a:spcPct val="100000"/>
              </a:lnSpc>
              <a:spcBef>
                <a:spcPts val="480"/>
              </a:spcBef>
              <a:spcAft>
                <a:spcPts val="0"/>
              </a:spcAft>
              <a:buSzPts val="2640"/>
              <a:buNone/>
            </a:pPr>
            <a:r>
              <a:rPr b="0" i="0" lang="en-US" sz="2400" u="none">
                <a:solidFill>
                  <a:schemeClr val="dk1"/>
                </a:solidFill>
                <a:latin typeface="Tahoma"/>
                <a:ea typeface="Tahoma"/>
                <a:cs typeface="Tahoma"/>
                <a:sym typeface="Tahoma"/>
              </a:rPr>
              <a:t>getsockopt(…..)</a:t>
            </a:r>
            <a:endParaRPr/>
          </a:p>
          <a:p>
            <a:pPr indent="-342900" lvl="0" marL="342900" rtl="0" algn="l">
              <a:lnSpc>
                <a:spcPct val="100000"/>
              </a:lnSpc>
              <a:spcBef>
                <a:spcPts val="480"/>
              </a:spcBef>
              <a:spcAft>
                <a:spcPts val="0"/>
              </a:spcAft>
              <a:buSzPts val="2640"/>
              <a:buNone/>
            </a:pPr>
            <a:r>
              <a:rPr b="0" i="0" lang="en-US" sz="2400" u="none">
                <a:solidFill>
                  <a:schemeClr val="dk1"/>
                </a:solidFill>
                <a:latin typeface="Tahoma"/>
                <a:ea typeface="Tahoma"/>
                <a:cs typeface="Tahoma"/>
                <a:sym typeface="Tahoma"/>
              </a:rPr>
              <a:t>man 7 socket/ip/udp/tcp</a:t>
            </a:r>
            <a:endParaRPr/>
          </a:p>
          <a:p>
            <a:pPr indent="-342900" lvl="0" marL="342900" rtl="0" algn="l">
              <a:lnSpc>
                <a:spcPct val="100000"/>
              </a:lnSpc>
              <a:spcBef>
                <a:spcPts val="480"/>
              </a:spcBef>
              <a:spcAft>
                <a:spcPts val="0"/>
              </a:spcAft>
              <a:buSzPts val="2640"/>
              <a:buNone/>
            </a:pPr>
            <a:r>
              <a:rPr b="1" i="0" lang="en-US" sz="2400" u="none">
                <a:solidFill>
                  <a:schemeClr val="dk1"/>
                </a:solidFill>
                <a:latin typeface="Tahoma"/>
                <a:ea typeface="Tahoma"/>
                <a:cs typeface="Tahoma"/>
                <a:sym typeface="Tahoma"/>
              </a:rPr>
              <a:t>Optname</a:t>
            </a:r>
            <a:endParaRPr/>
          </a:p>
          <a:p>
            <a:pPr indent="-342900" lvl="0" marL="342900" rtl="0" algn="l">
              <a:lnSpc>
                <a:spcPct val="100000"/>
              </a:lnSpc>
              <a:spcBef>
                <a:spcPts val="480"/>
              </a:spcBef>
              <a:spcAft>
                <a:spcPts val="0"/>
              </a:spcAft>
              <a:buSzPts val="2640"/>
              <a:buNone/>
            </a:pPr>
            <a:r>
              <a:rPr b="0" i="1" lang="en-US" sz="2400" u="none">
                <a:solidFill>
                  <a:schemeClr val="dk1"/>
                </a:solidFill>
                <a:latin typeface="Tahoma"/>
                <a:ea typeface="Tahoma"/>
                <a:cs typeface="Tahoma"/>
                <a:sym typeface="Tahoma"/>
              </a:rPr>
              <a:t>	</a:t>
            </a:r>
            <a:r>
              <a:rPr b="0" i="1" lang="en-US" sz="2400" u="sng">
                <a:solidFill>
                  <a:schemeClr val="dk1"/>
                </a:solidFill>
                <a:latin typeface="Tahoma"/>
                <a:ea typeface="Tahoma"/>
                <a:cs typeface="Tahoma"/>
                <a:sym typeface="Tahoma"/>
              </a:rPr>
              <a:t>SO_REUSEADDR</a:t>
            </a:r>
            <a:r>
              <a:rPr b="0" i="1" lang="en-US" sz="2400" u="none">
                <a:solidFill>
                  <a:schemeClr val="dk1"/>
                </a:solidFill>
                <a:latin typeface="Tahoma"/>
                <a:ea typeface="Tahoma"/>
                <a:cs typeface="Tahoma"/>
                <a:sym typeface="Tahoma"/>
              </a:rPr>
              <a:t> – reuse local addresses – use it to get rid of the address already in use after you terminate your TCP/IP app abruptly !</a:t>
            </a:r>
            <a:endParaRPr/>
          </a:p>
          <a:p>
            <a:pPr indent="-342900" lvl="0" marL="342900" rtl="0" algn="l">
              <a:lnSpc>
                <a:spcPct val="100000"/>
              </a:lnSpc>
              <a:spcBef>
                <a:spcPts val="480"/>
              </a:spcBef>
              <a:spcAft>
                <a:spcPts val="0"/>
              </a:spcAft>
              <a:buSzPts val="2640"/>
              <a:buNone/>
            </a:pPr>
            <a:r>
              <a:rPr b="0" i="1" lang="en-US" sz="2400" u="none">
                <a:solidFill>
                  <a:schemeClr val="dk1"/>
                </a:solidFill>
                <a:latin typeface="Tahoma"/>
                <a:ea typeface="Tahoma"/>
                <a:cs typeface="Tahoma"/>
                <a:sym typeface="Tahoma"/>
              </a:rPr>
              <a:t>	</a:t>
            </a:r>
            <a:r>
              <a:rPr b="0" i="1" lang="en-US" sz="2400" u="sng">
                <a:solidFill>
                  <a:schemeClr val="dk1"/>
                </a:solidFill>
                <a:latin typeface="Tahoma"/>
                <a:ea typeface="Tahoma"/>
                <a:cs typeface="Tahoma"/>
                <a:sym typeface="Tahoma"/>
              </a:rPr>
              <a:t>SO_BROADCAST</a:t>
            </a:r>
            <a:r>
              <a:rPr b="0" i="1" lang="en-US" sz="2400" u="none">
                <a:solidFill>
                  <a:schemeClr val="dk1"/>
                </a:solidFill>
                <a:latin typeface="Tahoma"/>
                <a:ea typeface="Tahoma"/>
                <a:cs typeface="Tahoma"/>
                <a:sym typeface="Tahoma"/>
              </a:rPr>
              <a:t> – enables broadcast = one sender – Universal(all) receiver(s)!</a:t>
            </a:r>
            <a:endParaRPr b="0" i="1" sz="1400" u="none">
              <a:solidFill>
                <a:schemeClr val="dk1"/>
              </a:solidFill>
              <a:latin typeface="Tahoma"/>
              <a:ea typeface="Tahoma"/>
              <a:cs typeface="Tahoma"/>
              <a:sym typeface="Tahoma"/>
            </a:endParaRPr>
          </a:p>
          <a:p>
            <a:pPr indent="-245109" lvl="0" marL="342900" rtl="0" algn="l">
              <a:spcBef>
                <a:spcPts val="280"/>
              </a:spcBef>
              <a:spcAft>
                <a:spcPts val="0"/>
              </a:spcAft>
              <a:buSzPts val="1540"/>
              <a:buNone/>
            </a:pPr>
            <a:r>
              <a:t/>
            </a:r>
            <a:endParaRPr b="0" i="1" sz="1400" u="none">
              <a:solidFill>
                <a:schemeClr val="dk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1"/>
          <p:cNvSpPr txBox="1"/>
          <p:nvPr>
            <p:ph type="title"/>
          </p:nvPr>
        </p:nvSpPr>
        <p:spPr>
          <a:xfrm>
            <a:off x="609600" y="304800"/>
            <a:ext cx="7772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Advanced TCP/IP – I/O Modes</a:t>
            </a:r>
            <a:endParaRPr/>
          </a:p>
        </p:txBody>
      </p:sp>
      <p:sp>
        <p:nvSpPr>
          <p:cNvPr descr="Rectangle: Click to edit Master text styles &#10;Second level &#10;Third level &#10;Fourth level &#10;Fifth level" id="342" name="Google Shape;342;p2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hlink"/>
              </a:buClr>
              <a:buSzPts val="3520"/>
              <a:buFont typeface="Noto Sans Symbols"/>
              <a:buAutoNum type="arabicPeriod"/>
            </a:pPr>
            <a:r>
              <a:rPr b="0" i="0" lang="en-US" sz="3200" u="none">
                <a:solidFill>
                  <a:schemeClr val="dk1"/>
                </a:solidFill>
                <a:latin typeface="Tahoma"/>
                <a:ea typeface="Tahoma"/>
                <a:cs typeface="Tahoma"/>
                <a:sym typeface="Tahoma"/>
              </a:rPr>
              <a:t>Blocking I/O</a:t>
            </a:r>
            <a:endParaRPr/>
          </a:p>
          <a:p>
            <a:pPr indent="-609600" lvl="0" marL="609600" rtl="0" algn="l">
              <a:lnSpc>
                <a:spcPct val="100000"/>
              </a:lnSpc>
              <a:spcBef>
                <a:spcPts val="640"/>
              </a:spcBef>
              <a:spcAft>
                <a:spcPts val="0"/>
              </a:spcAft>
              <a:buClr>
                <a:schemeClr val="hlink"/>
              </a:buClr>
              <a:buSzPts val="3520"/>
              <a:buFont typeface="Noto Sans Symbols"/>
              <a:buAutoNum type="arabicPeriod"/>
            </a:pPr>
            <a:r>
              <a:rPr b="0" i="0" lang="en-US" sz="3200" u="none">
                <a:solidFill>
                  <a:schemeClr val="dk1"/>
                </a:solidFill>
                <a:latin typeface="Tahoma"/>
                <a:ea typeface="Tahoma"/>
                <a:cs typeface="Tahoma"/>
                <a:sym typeface="Tahoma"/>
              </a:rPr>
              <a:t>Nonblocking I/O</a:t>
            </a:r>
            <a:endParaRPr/>
          </a:p>
          <a:p>
            <a:pPr indent="-609600" lvl="0" marL="609600" rtl="0" algn="l">
              <a:lnSpc>
                <a:spcPct val="100000"/>
              </a:lnSpc>
              <a:spcBef>
                <a:spcPts val="640"/>
              </a:spcBef>
              <a:spcAft>
                <a:spcPts val="0"/>
              </a:spcAft>
              <a:buClr>
                <a:schemeClr val="hlink"/>
              </a:buClr>
              <a:buSzPts val="3520"/>
              <a:buFont typeface="Noto Sans Symbols"/>
              <a:buAutoNum type="arabicPeriod"/>
            </a:pPr>
            <a:r>
              <a:rPr b="0" i="0" lang="en-US" sz="3200" u="none">
                <a:solidFill>
                  <a:schemeClr val="dk1"/>
                </a:solidFill>
                <a:latin typeface="Tahoma"/>
                <a:ea typeface="Tahoma"/>
                <a:cs typeface="Tahoma"/>
                <a:sym typeface="Tahoma"/>
              </a:rPr>
              <a:t>I/O multiplexing (select and poll)</a:t>
            </a:r>
            <a:endParaRPr/>
          </a:p>
          <a:p>
            <a:pPr indent="-609600" lvl="0" marL="609600" rtl="0" algn="l">
              <a:lnSpc>
                <a:spcPct val="100000"/>
              </a:lnSpc>
              <a:spcBef>
                <a:spcPts val="640"/>
              </a:spcBef>
              <a:spcAft>
                <a:spcPts val="0"/>
              </a:spcAft>
              <a:buClr>
                <a:schemeClr val="hlink"/>
              </a:buClr>
              <a:buSzPts val="3520"/>
              <a:buFont typeface="Noto Sans Symbols"/>
              <a:buAutoNum type="arabicPeriod"/>
            </a:pPr>
            <a:r>
              <a:rPr b="0" i="0" lang="en-US" sz="3200" u="none">
                <a:solidFill>
                  <a:srgbClr val="92DADC"/>
                </a:solidFill>
                <a:latin typeface="Tahoma"/>
                <a:ea typeface="Tahoma"/>
                <a:cs typeface="Tahoma"/>
                <a:sym typeface="Tahoma"/>
              </a:rPr>
              <a:t>Signal driven I/O (SIGIO)</a:t>
            </a:r>
            <a:endParaRPr/>
          </a:p>
          <a:p>
            <a:pPr indent="-609600" lvl="0" marL="609600" rtl="0" algn="l">
              <a:lnSpc>
                <a:spcPct val="100000"/>
              </a:lnSpc>
              <a:spcBef>
                <a:spcPts val="640"/>
              </a:spcBef>
              <a:spcAft>
                <a:spcPts val="0"/>
              </a:spcAft>
              <a:buClr>
                <a:schemeClr val="hlink"/>
              </a:buClr>
              <a:buSzPts val="3520"/>
              <a:buFont typeface="Noto Sans Symbols"/>
              <a:buAutoNum type="arabicPeriod"/>
            </a:pPr>
            <a:r>
              <a:rPr b="0" i="0" lang="en-US" sz="3200" u="none">
                <a:solidFill>
                  <a:srgbClr val="92DADC"/>
                </a:solidFill>
                <a:latin typeface="Tahoma"/>
                <a:ea typeface="Tahoma"/>
                <a:cs typeface="Tahoma"/>
                <a:sym typeface="Tahoma"/>
              </a:rPr>
              <a:t>Asynchronous I/O (the POSIX aio_functions)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txBox="1"/>
          <p:nvPr>
            <p:ph type="title"/>
          </p:nvPr>
        </p:nvSpPr>
        <p:spPr>
          <a:xfrm>
            <a:off x="609600" y="304800"/>
            <a:ext cx="821055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Network operation steps - READ</a:t>
            </a:r>
            <a:endParaRPr/>
          </a:p>
        </p:txBody>
      </p:sp>
      <p:sp>
        <p:nvSpPr>
          <p:cNvPr descr="Rectangle: Click to edit Master text styles &#10;Second level &#10;Third level &#10;Fourth level &#10;Fifth level" id="348" name="Google Shape;348;p2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hlink"/>
              </a:buClr>
              <a:buSzPts val="3520"/>
              <a:buFont typeface="Noto Sans Symbols"/>
              <a:buAutoNum type="arabicPeriod"/>
            </a:pPr>
            <a:r>
              <a:rPr b="0" i="1" lang="en-US" sz="3200" u="none">
                <a:solidFill>
                  <a:schemeClr val="dk1"/>
                </a:solidFill>
                <a:latin typeface="Tahoma"/>
                <a:ea typeface="Tahoma"/>
                <a:cs typeface="Tahoma"/>
                <a:sym typeface="Tahoma"/>
              </a:rPr>
              <a:t>Waiting for the data</a:t>
            </a:r>
            <a:r>
              <a:rPr b="0" i="0" lang="en-US" sz="3200" u="none">
                <a:solidFill>
                  <a:schemeClr val="dk1"/>
                </a:solidFill>
                <a:latin typeface="Tahoma"/>
                <a:ea typeface="Tahoma"/>
                <a:cs typeface="Tahoma"/>
                <a:sym typeface="Tahoma"/>
              </a:rPr>
              <a:t> to be ready – i.e. data arrives from the network</a:t>
            </a:r>
            <a:endParaRPr/>
          </a:p>
          <a:p>
            <a:pPr indent="-609600" lvl="0" marL="609600" rtl="0" algn="l">
              <a:lnSpc>
                <a:spcPct val="100000"/>
              </a:lnSpc>
              <a:spcBef>
                <a:spcPts val="640"/>
              </a:spcBef>
              <a:spcAft>
                <a:spcPts val="0"/>
              </a:spcAft>
              <a:buClr>
                <a:schemeClr val="hlink"/>
              </a:buClr>
              <a:buSzPts val="3520"/>
              <a:buFont typeface="Noto Sans Symbols"/>
              <a:buAutoNum type="arabicPeriod"/>
            </a:pPr>
            <a:r>
              <a:rPr b="0" i="1" lang="en-US" sz="3200" u="none">
                <a:solidFill>
                  <a:schemeClr val="dk1"/>
                </a:solidFill>
                <a:latin typeface="Tahoma"/>
                <a:ea typeface="Tahoma"/>
                <a:cs typeface="Tahoma"/>
                <a:sym typeface="Tahoma"/>
              </a:rPr>
              <a:t>Copying the data</a:t>
            </a:r>
            <a:r>
              <a:rPr b="0" i="0" lang="en-US" sz="3200" u="none">
                <a:solidFill>
                  <a:schemeClr val="dk1"/>
                </a:solidFill>
                <a:latin typeface="Tahoma"/>
                <a:ea typeface="Tahoma"/>
                <a:cs typeface="Tahoma"/>
                <a:sym typeface="Tahoma"/>
              </a:rPr>
              <a:t> from the kernel to the process – i.e. copying the data from the kernel buffer into the application space.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Blocking I/O Model</a:t>
            </a:r>
            <a:endParaRPr/>
          </a:p>
        </p:txBody>
      </p:sp>
      <p:sp>
        <p:nvSpPr>
          <p:cNvPr descr="graphics/06fig01.gif" id="354" name="Google Shape;354;p23"/>
          <p:cNvSpPr txBox="1"/>
          <p:nvPr/>
        </p:nvSpPr>
        <p:spPr>
          <a:xfrm>
            <a:off x="1714500" y="1839912"/>
            <a:ext cx="5715000" cy="31781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355" name="Google Shape;355;p23"/>
          <p:cNvGraphicFramePr/>
          <p:nvPr/>
        </p:nvGraphicFramePr>
        <p:xfrm>
          <a:off x="838200" y="1600200"/>
          <a:ext cx="7620000" cy="4648200"/>
        </p:xfrm>
        <a:graphic>
          <a:graphicData uri="http://schemas.openxmlformats.org/presentationml/2006/ole">
            <mc:AlternateContent>
              <mc:Choice Requires="v">
                <p:oleObj r:id="rId4" imgH="4648200" imgW="7620000" progId="Paint.Picture" spid="_x0000_s1">
                  <p:embed/>
                </p:oleObj>
              </mc:Choice>
              <mc:Fallback>
                <p:oleObj r:id="rId5" imgH="4648200" imgW="7620000" progId="Paint.Picture">
                  <p:embed/>
                  <p:pic>
                    <p:nvPicPr>
                      <p:cNvPr id="355" name="Google Shape;355;p23"/>
                      <p:cNvPicPr preferRelativeResize="0"/>
                      <p:nvPr/>
                    </p:nvPicPr>
                    <p:blipFill rotWithShape="1">
                      <a:blip r:embed="rId6">
                        <a:alphaModFix/>
                      </a:blip>
                      <a:srcRect b="0" l="0" r="0" t="0"/>
                      <a:stretch/>
                    </p:blipFill>
                    <p:spPr>
                      <a:xfrm>
                        <a:off x="838200" y="1600200"/>
                        <a:ext cx="7620000" cy="4648200"/>
                      </a:xfrm>
                      <a:prstGeom prst="rect">
                        <a:avLst/>
                      </a:prstGeom>
                      <a:noFill/>
                      <a:ln>
                        <a:noFill/>
                      </a:ln>
                    </p:spPr>
                  </p:pic>
                </p:oleObj>
              </mc:Fallback>
            </mc:AlternateContent>
          </a:graphicData>
        </a:graphic>
      </p:graphicFrame>
      <p:sp>
        <p:nvSpPr>
          <p:cNvPr id="356" name="Google Shape;356;p23"/>
          <p:cNvSpPr txBox="1"/>
          <p:nvPr/>
        </p:nvSpPr>
        <p:spPr>
          <a:xfrm>
            <a:off x="838200" y="4076700"/>
            <a:ext cx="135731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Tahoma"/>
              <a:buNone/>
            </a:pPr>
            <a:r>
              <a:rPr b="0" i="0" lang="en-US" sz="2000" u="none">
                <a:solidFill>
                  <a:srgbClr val="FF0000"/>
                </a:solidFill>
                <a:latin typeface="Tahoma"/>
                <a:ea typeface="Tahoma"/>
                <a:cs typeface="Tahoma"/>
                <a:sym typeface="Tahoma"/>
              </a:rPr>
              <a:t>Process is sleeping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Non-Blocking I/O Model</a:t>
            </a:r>
            <a:endParaRPr/>
          </a:p>
        </p:txBody>
      </p:sp>
      <p:graphicFrame>
        <p:nvGraphicFramePr>
          <p:cNvPr id="362" name="Google Shape;362;p24"/>
          <p:cNvGraphicFramePr/>
          <p:nvPr/>
        </p:nvGraphicFramePr>
        <p:xfrm>
          <a:off x="990600" y="1600200"/>
          <a:ext cx="7162800" cy="3983037"/>
        </p:xfrm>
        <a:graphic>
          <a:graphicData uri="http://schemas.openxmlformats.org/presentationml/2006/ole">
            <mc:AlternateContent>
              <mc:Choice Requires="v">
                <p:oleObj r:id="rId4" imgH="3983037" imgW="7162800" progId="Paint.Picture" spid="_x0000_s1">
                  <p:embed/>
                </p:oleObj>
              </mc:Choice>
              <mc:Fallback>
                <p:oleObj r:id="rId5" imgH="3983037" imgW="7162800" progId="Paint.Picture">
                  <p:embed/>
                  <p:pic>
                    <p:nvPicPr>
                      <p:cNvPr id="362" name="Google Shape;362;p24"/>
                      <p:cNvPicPr preferRelativeResize="0"/>
                      <p:nvPr/>
                    </p:nvPicPr>
                    <p:blipFill rotWithShape="1">
                      <a:blip r:embed="rId6">
                        <a:alphaModFix/>
                      </a:blip>
                      <a:srcRect b="0" l="0" r="0" t="0"/>
                      <a:stretch/>
                    </p:blipFill>
                    <p:spPr>
                      <a:xfrm>
                        <a:off x="990600" y="1600200"/>
                        <a:ext cx="7162800" cy="3983037"/>
                      </a:xfrm>
                      <a:prstGeom prst="rect">
                        <a:avLst/>
                      </a:prstGeom>
                      <a:noFill/>
                      <a:ln>
                        <a:noFill/>
                      </a:ln>
                    </p:spPr>
                  </p:pic>
                </p:oleObj>
              </mc:Fallback>
            </mc:AlternateContent>
          </a:graphicData>
        </a:graphic>
      </p:graphicFrame>
      <p:sp>
        <p:nvSpPr>
          <p:cNvPr id="363" name="Google Shape;363;p24"/>
          <p:cNvSpPr txBox="1"/>
          <p:nvPr/>
        </p:nvSpPr>
        <p:spPr>
          <a:xfrm>
            <a:off x="990600" y="4076700"/>
            <a:ext cx="135731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Tahoma"/>
              <a:buNone/>
            </a:pPr>
            <a:r>
              <a:rPr b="0" i="0" lang="en-US" sz="2000" u="none">
                <a:solidFill>
                  <a:srgbClr val="FF0000"/>
                </a:solidFill>
                <a:latin typeface="Tahoma"/>
                <a:ea typeface="Tahoma"/>
                <a:cs typeface="Tahoma"/>
                <a:sym typeface="Tahoma"/>
              </a:rPr>
              <a:t>Process is active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Multiplexed I/O Model</a:t>
            </a:r>
            <a:endParaRPr/>
          </a:p>
        </p:txBody>
      </p:sp>
      <p:graphicFrame>
        <p:nvGraphicFramePr>
          <p:cNvPr id="369" name="Google Shape;369;p25"/>
          <p:cNvGraphicFramePr/>
          <p:nvPr/>
        </p:nvGraphicFramePr>
        <p:xfrm>
          <a:off x="990600" y="1628775"/>
          <a:ext cx="7543800" cy="3810000"/>
        </p:xfrm>
        <a:graphic>
          <a:graphicData uri="http://schemas.openxmlformats.org/presentationml/2006/ole">
            <mc:AlternateContent>
              <mc:Choice Requires="v">
                <p:oleObj r:id="rId4" imgH="3810000" imgW="7543800" progId="Paint.Picture" spid="_x0000_s1">
                  <p:embed/>
                </p:oleObj>
              </mc:Choice>
              <mc:Fallback>
                <p:oleObj r:id="rId5" imgH="3810000" imgW="7543800" progId="Paint.Picture">
                  <p:embed/>
                  <p:pic>
                    <p:nvPicPr>
                      <p:cNvPr id="369" name="Google Shape;369;p25"/>
                      <p:cNvPicPr preferRelativeResize="0"/>
                      <p:nvPr/>
                    </p:nvPicPr>
                    <p:blipFill rotWithShape="1">
                      <a:blip r:embed="rId6">
                        <a:alphaModFix/>
                      </a:blip>
                      <a:srcRect b="0" l="0" r="0" t="0"/>
                      <a:stretch/>
                    </p:blipFill>
                    <p:spPr>
                      <a:xfrm>
                        <a:off x="990600" y="1628775"/>
                        <a:ext cx="7543800" cy="3810000"/>
                      </a:xfrm>
                      <a:prstGeom prst="rect">
                        <a:avLst/>
                      </a:prstGeom>
                      <a:noFill/>
                      <a:ln>
                        <a:noFill/>
                      </a:ln>
                    </p:spPr>
                  </p:pic>
                </p:oleObj>
              </mc:Fallback>
            </mc:AlternateContent>
          </a:graphicData>
        </a:graphic>
      </p:graphicFrame>
      <p:sp>
        <p:nvSpPr>
          <p:cNvPr id="370" name="Google Shape;370;p25"/>
          <p:cNvSpPr txBox="1"/>
          <p:nvPr/>
        </p:nvSpPr>
        <p:spPr>
          <a:xfrm>
            <a:off x="762000" y="5867400"/>
            <a:ext cx="800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Involves using </a:t>
            </a:r>
            <a:r>
              <a:rPr b="0" i="1" lang="en-US" sz="2400" u="none">
                <a:solidFill>
                  <a:schemeClr val="dk1"/>
                </a:solidFill>
                <a:latin typeface="Tahoma"/>
                <a:ea typeface="Tahoma"/>
                <a:cs typeface="Tahoma"/>
                <a:sym typeface="Tahoma"/>
              </a:rPr>
              <a:t>select</a:t>
            </a:r>
            <a:r>
              <a:rPr b="0" i="0" lang="en-US" sz="2400" u="none">
                <a:solidFill>
                  <a:schemeClr val="dk1"/>
                </a:solidFill>
                <a:latin typeface="Tahoma"/>
                <a:ea typeface="Tahoma"/>
                <a:cs typeface="Tahoma"/>
                <a:sym typeface="Tahoma"/>
              </a:rPr>
              <a:t> and </a:t>
            </a:r>
            <a:r>
              <a:rPr b="0" i="1" lang="en-US" sz="2400" u="none">
                <a:solidFill>
                  <a:schemeClr val="dk1"/>
                </a:solidFill>
                <a:latin typeface="Tahoma"/>
                <a:ea typeface="Tahoma"/>
                <a:cs typeface="Tahoma"/>
                <a:sym typeface="Tahoma"/>
              </a:rPr>
              <a:t>poll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Signal I/O Model</a:t>
            </a:r>
            <a:endParaRPr/>
          </a:p>
        </p:txBody>
      </p:sp>
      <p:graphicFrame>
        <p:nvGraphicFramePr>
          <p:cNvPr id="376" name="Google Shape;376;p26"/>
          <p:cNvGraphicFramePr/>
          <p:nvPr/>
        </p:nvGraphicFramePr>
        <p:xfrm>
          <a:off x="914400" y="1676400"/>
          <a:ext cx="7467600" cy="4092575"/>
        </p:xfrm>
        <a:graphic>
          <a:graphicData uri="http://schemas.openxmlformats.org/presentationml/2006/ole">
            <mc:AlternateContent>
              <mc:Choice Requires="v">
                <p:oleObj r:id="rId4" imgH="4092575" imgW="7467600" progId="Paint.Picture" spid="_x0000_s1">
                  <p:embed/>
                </p:oleObj>
              </mc:Choice>
              <mc:Fallback>
                <p:oleObj r:id="rId5" imgH="4092575" imgW="7467600" progId="Paint.Picture">
                  <p:embed/>
                  <p:pic>
                    <p:nvPicPr>
                      <p:cNvPr id="376" name="Google Shape;376;p26"/>
                      <p:cNvPicPr preferRelativeResize="0"/>
                      <p:nvPr/>
                    </p:nvPicPr>
                    <p:blipFill rotWithShape="1">
                      <a:blip r:embed="rId6">
                        <a:alphaModFix/>
                      </a:blip>
                      <a:srcRect b="0" l="0" r="0" t="0"/>
                      <a:stretch/>
                    </p:blipFill>
                    <p:spPr>
                      <a:xfrm>
                        <a:off x="914400" y="1676400"/>
                        <a:ext cx="7467600" cy="4092575"/>
                      </a:xfrm>
                      <a:prstGeom prst="rect">
                        <a:avLst/>
                      </a:prstGeom>
                      <a:noFill/>
                      <a:ln>
                        <a:noFill/>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Asynchronous I/O Model</a:t>
            </a:r>
            <a:endParaRPr/>
          </a:p>
        </p:txBody>
      </p:sp>
      <p:sp>
        <p:nvSpPr>
          <p:cNvPr descr="graphics/06fig05.gif" id="382" name="Google Shape;382;p27"/>
          <p:cNvSpPr txBox="1"/>
          <p:nvPr/>
        </p:nvSpPr>
        <p:spPr>
          <a:xfrm>
            <a:off x="1714500" y="1828800"/>
            <a:ext cx="5715000" cy="3200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383" name="Google Shape;383;p27"/>
          <p:cNvGraphicFramePr/>
          <p:nvPr/>
        </p:nvGraphicFramePr>
        <p:xfrm>
          <a:off x="914400" y="1371600"/>
          <a:ext cx="6629400" cy="3711575"/>
        </p:xfrm>
        <a:graphic>
          <a:graphicData uri="http://schemas.openxmlformats.org/presentationml/2006/ole">
            <mc:AlternateContent>
              <mc:Choice Requires="v">
                <p:oleObj r:id="rId4" imgH="3711575" imgW="6629400" progId="Paint.Picture" spid="_x0000_s1">
                  <p:embed/>
                </p:oleObj>
              </mc:Choice>
              <mc:Fallback>
                <p:oleObj r:id="rId5" imgH="3711575" imgW="6629400" progId="Paint.Picture">
                  <p:embed/>
                  <p:pic>
                    <p:nvPicPr>
                      <p:cNvPr id="383" name="Google Shape;383;p27"/>
                      <p:cNvPicPr preferRelativeResize="0"/>
                      <p:nvPr/>
                    </p:nvPicPr>
                    <p:blipFill rotWithShape="1">
                      <a:blip r:embed="rId6">
                        <a:alphaModFix/>
                      </a:blip>
                      <a:srcRect b="0" l="0" r="0" t="0"/>
                      <a:stretch/>
                    </p:blipFill>
                    <p:spPr>
                      <a:xfrm>
                        <a:off x="914400" y="1371600"/>
                        <a:ext cx="6629400" cy="3711575"/>
                      </a:xfrm>
                      <a:prstGeom prst="rect">
                        <a:avLst/>
                      </a:prstGeom>
                      <a:noFill/>
                      <a:ln>
                        <a:noFill/>
                      </a:ln>
                    </p:spPr>
                  </p:pic>
                </p:oleObj>
              </mc:Fallback>
            </mc:AlternateContent>
          </a:graphicData>
        </a:graphic>
      </p:graphicFrame>
      <p:sp>
        <p:nvSpPr>
          <p:cNvPr id="384" name="Google Shape;384;p27"/>
          <p:cNvSpPr txBox="1"/>
          <p:nvPr/>
        </p:nvSpPr>
        <p:spPr>
          <a:xfrm>
            <a:off x="609600" y="5105400"/>
            <a:ext cx="8077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5" name="Google Shape;385;p27"/>
          <p:cNvSpPr txBox="1"/>
          <p:nvPr/>
        </p:nvSpPr>
        <p:spPr>
          <a:xfrm>
            <a:off x="609600" y="5105400"/>
            <a:ext cx="8077200" cy="1552575"/>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Tahoma"/>
              <a:buChar char="•"/>
            </a:pPr>
            <a:r>
              <a:rPr b="0" i="1" lang="en-US" sz="2400" u="none">
                <a:solidFill>
                  <a:schemeClr val="dk1"/>
                </a:solidFill>
                <a:latin typeface="Tahoma"/>
                <a:ea typeface="Tahoma"/>
                <a:cs typeface="Tahoma"/>
                <a:sym typeface="Tahoma"/>
              </a:rPr>
              <a:t> </a:t>
            </a:r>
            <a:r>
              <a:rPr b="1" i="1" lang="en-US" sz="2400" u="none">
                <a:solidFill>
                  <a:schemeClr val="dk1"/>
                </a:solidFill>
                <a:latin typeface="Tahoma"/>
                <a:ea typeface="Tahoma"/>
                <a:cs typeface="Tahoma"/>
                <a:sym typeface="Tahoma"/>
              </a:rPr>
              <a:t>aio_read – </a:t>
            </a:r>
            <a:r>
              <a:rPr b="1" i="0" lang="en-US" sz="2400" u="none">
                <a:solidFill>
                  <a:schemeClr val="dk1"/>
                </a:solidFill>
                <a:latin typeface="Tahoma"/>
                <a:ea typeface="Tahoma"/>
                <a:cs typeface="Tahoma"/>
                <a:sym typeface="Tahoma"/>
              </a:rPr>
              <a:t>asynchronous POSIX </a:t>
            </a:r>
            <a:r>
              <a:rPr b="1" i="1" lang="en-US" sz="2400" u="none">
                <a:solidFill>
                  <a:schemeClr val="dk1"/>
                </a:solidFill>
                <a:latin typeface="Tahoma"/>
                <a:ea typeface="Tahoma"/>
                <a:cs typeface="Tahoma"/>
                <a:sym typeface="Tahoma"/>
              </a:rPr>
              <a:t>read</a:t>
            </a:r>
            <a:endParaRPr/>
          </a:p>
          <a:p>
            <a:pPr indent="-152400" lvl="0" marL="0" marR="0" rtl="0" algn="l">
              <a:lnSpc>
                <a:spcPct val="100000"/>
              </a:lnSpc>
              <a:spcBef>
                <a:spcPts val="120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 Async - Kernel tells us when the operation is complete</a:t>
            </a:r>
            <a:endParaRPr/>
          </a:p>
          <a:p>
            <a:pPr indent="-152400" lvl="0" marL="0" marR="0" rtl="0" algn="l">
              <a:lnSpc>
                <a:spcPct val="100000"/>
              </a:lnSpc>
              <a:spcBef>
                <a:spcPts val="120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 Signal – Kernel tells us when the operation can start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Blocking I/O Operations Sequence</a:t>
            </a:r>
            <a:endParaRPr/>
          </a:p>
        </p:txBody>
      </p:sp>
      <p:sp>
        <p:nvSpPr>
          <p:cNvPr id="391" name="Google Shape;391;p28"/>
          <p:cNvSpPr txBox="1"/>
          <p:nvPr/>
        </p:nvSpPr>
        <p:spPr>
          <a:xfrm>
            <a:off x="928687" y="1928812"/>
            <a:ext cx="2714625" cy="1200150"/>
          </a:xfrm>
          <a:prstGeom prst="rect">
            <a:avLst/>
          </a:prstGeom>
          <a:no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Write(…)</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Write(…)</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Read(…)</a:t>
            </a:r>
            <a:endParaRPr/>
          </a:p>
        </p:txBody>
      </p:sp>
      <p:sp>
        <p:nvSpPr>
          <p:cNvPr id="392" name="Google Shape;392;p28"/>
          <p:cNvSpPr txBox="1"/>
          <p:nvPr/>
        </p:nvSpPr>
        <p:spPr>
          <a:xfrm>
            <a:off x="4286250" y="1928812"/>
            <a:ext cx="2428875" cy="1200150"/>
          </a:xfrm>
          <a:prstGeom prst="rect">
            <a:avLst/>
          </a:prstGeom>
          <a:no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Read(…)</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Read(…)</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Write(…)</a:t>
            </a:r>
            <a:endParaRPr/>
          </a:p>
        </p:txBody>
      </p:sp>
      <p:sp>
        <p:nvSpPr>
          <p:cNvPr id="393" name="Google Shape;393;p28"/>
          <p:cNvSpPr txBox="1"/>
          <p:nvPr/>
        </p:nvSpPr>
        <p:spPr>
          <a:xfrm>
            <a:off x="928687" y="3357562"/>
            <a:ext cx="2714625" cy="1200150"/>
          </a:xfrm>
          <a:prstGeom prst="rect">
            <a:avLst/>
          </a:prstGeom>
          <a:no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Write(…)</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Write(…)</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Read(…)</a:t>
            </a:r>
            <a:endParaRPr/>
          </a:p>
        </p:txBody>
      </p:sp>
      <p:sp>
        <p:nvSpPr>
          <p:cNvPr id="394" name="Google Shape;394;p28"/>
          <p:cNvSpPr txBox="1"/>
          <p:nvPr/>
        </p:nvSpPr>
        <p:spPr>
          <a:xfrm>
            <a:off x="4286250" y="3357562"/>
            <a:ext cx="2428875" cy="1200150"/>
          </a:xfrm>
          <a:prstGeom prst="rect">
            <a:avLst/>
          </a:prstGeom>
          <a:no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Write(…)</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Read(…)</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Write(…)</a:t>
            </a:r>
            <a:endParaRPr/>
          </a:p>
        </p:txBody>
      </p:sp>
      <p:sp>
        <p:nvSpPr>
          <p:cNvPr id="395" name="Google Shape;395;p28"/>
          <p:cNvSpPr txBox="1"/>
          <p:nvPr/>
        </p:nvSpPr>
        <p:spPr>
          <a:xfrm>
            <a:off x="3786187" y="3714750"/>
            <a:ext cx="42862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t>
            </a:r>
            <a:endParaRPr/>
          </a:p>
        </p:txBody>
      </p:sp>
      <p:sp>
        <p:nvSpPr>
          <p:cNvPr id="396" name="Google Shape;396;p28"/>
          <p:cNvSpPr txBox="1"/>
          <p:nvPr/>
        </p:nvSpPr>
        <p:spPr>
          <a:xfrm>
            <a:off x="3786187" y="2286000"/>
            <a:ext cx="42862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t>
            </a:r>
            <a:endParaRPr/>
          </a:p>
        </p:txBody>
      </p:sp>
      <p:sp>
        <p:nvSpPr>
          <p:cNvPr id="397" name="Google Shape;397;p28"/>
          <p:cNvSpPr txBox="1"/>
          <p:nvPr/>
        </p:nvSpPr>
        <p:spPr>
          <a:xfrm>
            <a:off x="928687" y="4857750"/>
            <a:ext cx="2714625" cy="1200150"/>
          </a:xfrm>
          <a:prstGeom prst="rect">
            <a:avLst/>
          </a:prstGeom>
          <a:no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Read(…)</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Write(…)</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Read(…)</a:t>
            </a:r>
            <a:endParaRPr/>
          </a:p>
        </p:txBody>
      </p:sp>
      <p:sp>
        <p:nvSpPr>
          <p:cNvPr id="398" name="Google Shape;398;p28"/>
          <p:cNvSpPr txBox="1"/>
          <p:nvPr/>
        </p:nvSpPr>
        <p:spPr>
          <a:xfrm>
            <a:off x="4286250" y="4857750"/>
            <a:ext cx="2428875" cy="1200150"/>
          </a:xfrm>
          <a:prstGeom prst="rect">
            <a:avLst/>
          </a:prstGeom>
          <a:no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Read(…)</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Read(…)</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Write(…)</a:t>
            </a:r>
            <a:endParaRPr/>
          </a:p>
        </p:txBody>
      </p:sp>
      <p:sp>
        <p:nvSpPr>
          <p:cNvPr id="399" name="Google Shape;399;p28"/>
          <p:cNvSpPr txBox="1"/>
          <p:nvPr/>
        </p:nvSpPr>
        <p:spPr>
          <a:xfrm>
            <a:off x="3786187" y="5214937"/>
            <a:ext cx="42862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t>
            </a:r>
            <a:endParaRPr/>
          </a:p>
        </p:txBody>
      </p:sp>
      <p:sp>
        <p:nvSpPr>
          <p:cNvPr id="400" name="Google Shape;400;p28"/>
          <p:cNvSpPr txBox="1"/>
          <p:nvPr/>
        </p:nvSpPr>
        <p:spPr>
          <a:xfrm>
            <a:off x="1285875" y="1428750"/>
            <a:ext cx="11430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Client</a:t>
            </a:r>
            <a:endParaRPr/>
          </a:p>
        </p:txBody>
      </p:sp>
      <p:sp>
        <p:nvSpPr>
          <p:cNvPr id="401" name="Google Shape;401;p28"/>
          <p:cNvSpPr txBox="1"/>
          <p:nvPr/>
        </p:nvSpPr>
        <p:spPr>
          <a:xfrm>
            <a:off x="4500562" y="1428750"/>
            <a:ext cx="11430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Server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a:t>
            </a:r>
            <a:r>
              <a:rPr b="1" i="0" lang="en-US" sz="4400" u="none">
                <a:solidFill>
                  <a:schemeClr val="dk2"/>
                </a:solidFill>
                <a:latin typeface="Tahoma"/>
                <a:ea typeface="Tahoma"/>
                <a:cs typeface="Tahoma"/>
                <a:sym typeface="Tahoma"/>
              </a:rPr>
              <a:t>select</a:t>
            </a:r>
            <a:r>
              <a:rPr b="0" i="0" lang="en-US" sz="4400" u="none">
                <a:solidFill>
                  <a:schemeClr val="dk2"/>
                </a:solidFill>
                <a:latin typeface="Tahoma"/>
                <a:ea typeface="Tahoma"/>
                <a:cs typeface="Tahoma"/>
                <a:sym typeface="Tahoma"/>
              </a:rPr>
              <a:t> system call</a:t>
            </a:r>
            <a:endParaRPr/>
          </a:p>
        </p:txBody>
      </p:sp>
      <p:sp>
        <p:nvSpPr>
          <p:cNvPr descr="Rectangle: Click to edit Master text styles &#10;Second level &#10;Third level &#10;Fourth level &#10;Fifth level" id="407" name="Google Shape;407;p29"/>
          <p:cNvSpPr txBox="1"/>
          <p:nvPr>
            <p:ph idx="1" type="body"/>
          </p:nvPr>
        </p:nvSpPr>
        <p:spPr>
          <a:xfrm>
            <a:off x="733425" y="1524000"/>
            <a:ext cx="77724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None/>
            </a:pPr>
            <a:r>
              <a:rPr b="0" i="0" lang="en-US" sz="1800" u="none">
                <a:solidFill>
                  <a:schemeClr val="dk1"/>
                </a:solidFill>
                <a:latin typeface="Arial Narrow"/>
                <a:ea typeface="Arial Narrow"/>
                <a:cs typeface="Arial Narrow"/>
                <a:sym typeface="Arial Narrow"/>
              </a:rPr>
              <a:t>#include &lt;sys/select.h&gt;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#include &lt;sys/time.h&gt;</a:t>
            </a:r>
            <a:endParaRPr/>
          </a:p>
          <a:p>
            <a:pPr indent="-342900" lvl="0" marL="342900" rtl="0" algn="l">
              <a:lnSpc>
                <a:spcPct val="90000"/>
              </a:lnSpc>
              <a:spcBef>
                <a:spcPts val="360"/>
              </a:spcBef>
              <a:spcAft>
                <a:spcPts val="0"/>
              </a:spcAft>
              <a:buSzPts val="1980"/>
              <a:buNone/>
            </a:pPr>
            <a:r>
              <a:rPr b="1" i="0" lang="en-US" sz="1800" u="none">
                <a:solidFill>
                  <a:schemeClr val="dk1"/>
                </a:solidFill>
                <a:latin typeface="Arial Narrow"/>
                <a:ea typeface="Arial Narrow"/>
                <a:cs typeface="Arial Narrow"/>
                <a:sym typeface="Arial Narrow"/>
              </a:rPr>
              <a:t>int select(int maxfd+1, fd_set *readset, fd_set *writeset, fd_set *exceptset, </a:t>
            </a:r>
            <a:endParaRPr/>
          </a:p>
          <a:p>
            <a:pPr indent="-342900" lvl="0" marL="342900" rtl="0" algn="l">
              <a:lnSpc>
                <a:spcPct val="90000"/>
              </a:lnSpc>
              <a:spcBef>
                <a:spcPts val="360"/>
              </a:spcBef>
              <a:spcAft>
                <a:spcPts val="0"/>
              </a:spcAft>
              <a:buSzPts val="1980"/>
              <a:buNone/>
            </a:pPr>
            <a:r>
              <a:rPr b="1" i="0" lang="en-US" sz="1800" u="none">
                <a:solidFill>
                  <a:schemeClr val="dk1"/>
                </a:solidFill>
                <a:latin typeface="Arial Narrow"/>
                <a:ea typeface="Arial Narrow"/>
                <a:cs typeface="Arial Narrow"/>
                <a:sym typeface="Arial Narrow"/>
              </a:rPr>
              <a:t>		const struct timeval *timeout);</a:t>
            </a:r>
            <a:endParaRPr/>
          </a:p>
          <a:p>
            <a:pPr indent="-342900" lvl="0" marL="342900" rtl="0" algn="l">
              <a:lnSpc>
                <a:spcPct val="90000"/>
              </a:lnSpc>
              <a:spcBef>
                <a:spcPts val="400"/>
              </a:spcBef>
              <a:spcAft>
                <a:spcPts val="0"/>
              </a:spcAft>
              <a:buSzPts val="2200"/>
              <a:buNone/>
            </a:pPr>
            <a:r>
              <a:rPr b="1" i="0" lang="en-US" sz="2000" u="none">
                <a:solidFill>
                  <a:schemeClr val="dk1"/>
                </a:solidFill>
                <a:latin typeface="Arial Narrow"/>
                <a:ea typeface="Arial Narrow"/>
                <a:cs typeface="Arial Narrow"/>
                <a:sym typeface="Arial Narrow"/>
              </a:rPr>
              <a:t>Returns: </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Arial Narrow"/>
                <a:ea typeface="Arial Narrow"/>
                <a:cs typeface="Arial Narrow"/>
                <a:sym typeface="Arial Narrow"/>
              </a:rPr>
              <a:t>positive count of ready descriptors</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Arial Narrow"/>
                <a:ea typeface="Arial Narrow"/>
                <a:cs typeface="Arial Narrow"/>
                <a:sym typeface="Arial Narrow"/>
              </a:rPr>
              <a:t>0 if </a:t>
            </a:r>
            <a:r>
              <a:rPr b="1" i="1" lang="en-US" sz="1800" u="none">
                <a:solidFill>
                  <a:schemeClr val="dk1"/>
                </a:solidFill>
                <a:latin typeface="Arial Narrow"/>
                <a:ea typeface="Arial Narrow"/>
                <a:cs typeface="Arial Narrow"/>
                <a:sym typeface="Arial Narrow"/>
              </a:rPr>
              <a:t>timeout</a:t>
            </a:r>
            <a:endParaRPr/>
          </a:p>
          <a:p>
            <a:pPr indent="-285750" lvl="1" marL="742950" rtl="0" algn="l">
              <a:lnSpc>
                <a:spcPct val="90000"/>
              </a:lnSpc>
              <a:spcBef>
                <a:spcPts val="360"/>
              </a:spcBef>
              <a:spcAft>
                <a:spcPts val="0"/>
              </a:spcAft>
              <a:buSzPts val="1080"/>
              <a:buChar char="•"/>
            </a:pPr>
            <a:r>
              <a:rPr b="0" i="0" lang="en-US" sz="1800" u="none">
                <a:solidFill>
                  <a:schemeClr val="dk1"/>
                </a:solidFill>
                <a:latin typeface="Arial Narrow"/>
                <a:ea typeface="Arial Narrow"/>
                <a:cs typeface="Arial Narrow"/>
                <a:sym typeface="Arial Narrow"/>
              </a:rPr>
              <a:t>-1 on error</a:t>
            </a:r>
            <a:endParaRPr/>
          </a:p>
          <a:p>
            <a:pPr indent="-285750" lvl="1" marL="742950" rtl="0" algn="l">
              <a:lnSpc>
                <a:spcPct val="90000"/>
              </a:lnSpc>
              <a:spcBef>
                <a:spcPts val="360"/>
              </a:spcBef>
              <a:spcAft>
                <a:spcPts val="0"/>
              </a:spcAft>
              <a:buSzPts val="1080"/>
              <a:buNone/>
            </a:pPr>
            <a:r>
              <a:t/>
            </a:r>
            <a:endParaRPr b="0" i="0" sz="1800" u="none">
              <a:solidFill>
                <a:schemeClr val="dk1"/>
              </a:solidFill>
              <a:latin typeface="Arial Narrow"/>
              <a:ea typeface="Arial Narrow"/>
              <a:cs typeface="Arial Narrow"/>
              <a:sym typeface="Arial Narrow"/>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Arial Narrow"/>
                <a:ea typeface="Arial Narrow"/>
                <a:cs typeface="Arial Narrow"/>
                <a:sym typeface="Arial Narrow"/>
              </a:rPr>
              <a:t>void FD_ZERO(fd_set *fdset);  		- clear all bits in fdset</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Arial Narrow"/>
                <a:ea typeface="Arial Narrow"/>
                <a:cs typeface="Arial Narrow"/>
                <a:sym typeface="Arial Narrow"/>
              </a:rPr>
              <a:t>void FD_SET(int fd, fd_set *fdset);    	- turn on the bit for fd in fdset</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Arial Narrow"/>
                <a:ea typeface="Arial Narrow"/>
                <a:cs typeface="Arial Narrow"/>
                <a:sym typeface="Arial Narrow"/>
              </a:rPr>
              <a:t>void FD_CLR(int fd, fd_set *fdset);		- turn off the bit for fd in fdset </a:t>
            </a:r>
            <a:endParaRPr/>
          </a:p>
          <a:p>
            <a:pPr indent="-342900" lvl="0" marL="342900" rtl="0" algn="l">
              <a:lnSpc>
                <a:spcPct val="90000"/>
              </a:lnSpc>
              <a:spcBef>
                <a:spcPts val="400"/>
              </a:spcBef>
              <a:spcAft>
                <a:spcPts val="0"/>
              </a:spcAft>
              <a:buSzPts val="2200"/>
              <a:buChar char="•"/>
            </a:pPr>
            <a:r>
              <a:rPr b="0" i="0" lang="en-US" sz="2000" u="none">
                <a:solidFill>
                  <a:schemeClr val="dk1"/>
                </a:solidFill>
                <a:latin typeface="Arial Narrow"/>
                <a:ea typeface="Arial Narrow"/>
                <a:cs typeface="Arial Narrow"/>
                <a:sym typeface="Arial Narrow"/>
              </a:rPr>
              <a:t>int FD_ISSET(int fd, fd_set *fdset);		- IS the fd ready  ?</a:t>
            </a:r>
            <a:endParaRPr/>
          </a:p>
          <a:p>
            <a:pPr indent="-342900" lvl="0" marL="342900" rtl="0" algn="l">
              <a:lnSpc>
                <a:spcPct val="90000"/>
              </a:lnSpc>
              <a:spcBef>
                <a:spcPts val="640"/>
              </a:spcBef>
              <a:spcAft>
                <a:spcPts val="0"/>
              </a:spcAft>
              <a:buSzPts val="3520"/>
              <a:buChar char="•"/>
            </a:pPr>
            <a:r>
              <a:rPr b="0" i="0" lang="en-US" sz="3200" u="none">
                <a:solidFill>
                  <a:schemeClr val="dk1"/>
                </a:solidFill>
                <a:latin typeface="Tahoma"/>
                <a:ea typeface="Tahoma"/>
                <a:cs typeface="Tahoma"/>
                <a:sym typeface="Tahoma"/>
              </a:rPr>
              <a:t>BE WARNED – select modifies </a:t>
            </a:r>
            <a:r>
              <a:rPr b="0" i="1" lang="en-US" sz="3200" u="none">
                <a:solidFill>
                  <a:schemeClr val="dk1"/>
                </a:solidFill>
                <a:latin typeface="Tahoma"/>
                <a:ea typeface="Tahoma"/>
                <a:cs typeface="Tahoma"/>
                <a:sym typeface="Tahoma"/>
              </a:rPr>
              <a:t>readset</a:t>
            </a:r>
            <a:r>
              <a:rPr b="0" i="0" lang="en-US" sz="3200" u="none">
                <a:solidFill>
                  <a:schemeClr val="dk1"/>
                </a:solidFill>
                <a:latin typeface="Tahoma"/>
                <a:ea typeface="Tahoma"/>
                <a:cs typeface="Tahoma"/>
                <a:sym typeface="Tahoma"/>
              </a:rPr>
              <a:t>, </a:t>
            </a:r>
            <a:r>
              <a:rPr b="0" i="1" lang="en-US" sz="3200" u="none">
                <a:solidFill>
                  <a:schemeClr val="dk1"/>
                </a:solidFill>
                <a:latin typeface="Tahoma"/>
                <a:ea typeface="Tahoma"/>
                <a:cs typeface="Tahoma"/>
                <a:sym typeface="Tahoma"/>
              </a:rPr>
              <a:t>writeset</a:t>
            </a:r>
            <a:r>
              <a:rPr b="0" i="0" lang="en-US" sz="3200" u="none">
                <a:solidFill>
                  <a:schemeClr val="dk1"/>
                </a:solidFill>
                <a:latin typeface="Tahoma"/>
                <a:ea typeface="Tahoma"/>
                <a:cs typeface="Tahoma"/>
                <a:sym typeface="Tahoma"/>
              </a:rPr>
              <a:t> and </a:t>
            </a:r>
            <a:r>
              <a:rPr b="0" i="1" lang="en-US" sz="3200" u="none">
                <a:solidFill>
                  <a:schemeClr val="dk1"/>
                </a:solidFill>
                <a:latin typeface="Tahoma"/>
                <a:ea typeface="Tahoma"/>
                <a:cs typeface="Tahoma"/>
                <a:sym typeface="Tahoma"/>
              </a:rPr>
              <a:t>exceptset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Socket Addresses - Generic</a:t>
            </a:r>
            <a:endParaRPr/>
          </a:p>
        </p:txBody>
      </p:sp>
      <p:sp>
        <p:nvSpPr>
          <p:cNvPr descr="Rectangle: Click to edit Master text styles &#10;Second level &#10;Third level &#10;Fourth level &#10;Fifth level" id="230" name="Google Shape;230;p3"/>
          <p:cNvSpPr txBox="1"/>
          <p:nvPr>
            <p:ph idx="1" type="body"/>
          </p:nvPr>
        </p:nvSpPr>
        <p:spPr>
          <a:xfrm>
            <a:off x="539750" y="1557337"/>
            <a:ext cx="8424862" cy="49672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200"/>
              <a:buFont typeface="Noto Sans Symbols"/>
              <a:buNone/>
            </a:pPr>
            <a:r>
              <a:rPr b="1" i="0" lang="en-US" sz="2000" u="none">
                <a:solidFill>
                  <a:schemeClr val="dk1"/>
                </a:solidFill>
                <a:latin typeface="Tahoma"/>
                <a:ea typeface="Tahoma"/>
                <a:cs typeface="Tahoma"/>
                <a:sym typeface="Tahoma"/>
              </a:rPr>
              <a:t>struct sockaddr</a:t>
            </a:r>
            <a:r>
              <a:rPr b="0" i="0" lang="en-US" sz="2000" u="none">
                <a:solidFill>
                  <a:schemeClr val="dk1"/>
                </a:solidFill>
                <a:latin typeface="Tahoma"/>
                <a:ea typeface="Tahoma"/>
                <a:cs typeface="Tahoma"/>
                <a:sym typeface="Tahoma"/>
              </a:rPr>
              <a:t> {</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uint8_t sa_len;</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sa_family_t sa_family; /* address family: AF_xxx value */</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char </a:t>
            </a:r>
            <a:r>
              <a:rPr b="0" i="0" lang="en-US" sz="2000" u="sng">
                <a:solidFill>
                  <a:schemeClr val="dk1"/>
                </a:solidFill>
                <a:latin typeface="Tahoma"/>
                <a:ea typeface="Tahoma"/>
                <a:cs typeface="Tahoma"/>
                <a:sym typeface="Tahoma"/>
              </a:rPr>
              <a:t>sa_data[14]</a:t>
            </a:r>
            <a:r>
              <a:rPr b="0" i="0" lang="en-US" sz="2000" u="none">
                <a:solidFill>
                  <a:schemeClr val="dk1"/>
                </a:solidFill>
                <a:latin typeface="Tahoma"/>
                <a:ea typeface="Tahoma"/>
                <a:cs typeface="Tahoma"/>
                <a:sym typeface="Tahoma"/>
              </a:rPr>
              <a:t>;</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a:t>
            </a:r>
            <a:endParaRPr/>
          </a:p>
          <a:p>
            <a:pPr indent="0" lvl="0" marL="0" marR="0" rtl="0" algn="l">
              <a:lnSpc>
                <a:spcPct val="100000"/>
              </a:lnSpc>
              <a:spcBef>
                <a:spcPts val="360"/>
              </a:spcBef>
              <a:spcAft>
                <a:spcPts val="0"/>
              </a:spcAft>
              <a:buClr>
                <a:schemeClr val="hlink"/>
              </a:buClr>
              <a:buSzPts val="1980"/>
              <a:buFont typeface="Noto Sans Symbols"/>
              <a:buNone/>
            </a:pPr>
            <a:r>
              <a:rPr b="0" i="1" lang="en-US" sz="1800" u="none">
                <a:solidFill>
                  <a:schemeClr val="dk1"/>
                </a:solidFill>
                <a:latin typeface="Tahoma"/>
                <a:ea typeface="Tahoma"/>
                <a:cs typeface="Tahoma"/>
                <a:sym typeface="Tahoma"/>
              </a:rPr>
              <a:t>sa_data is a: (like when using </a:t>
            </a:r>
            <a:r>
              <a:rPr b="1" i="1" lang="en-US" sz="1800" u="none">
                <a:solidFill>
                  <a:schemeClr val="dk1"/>
                </a:solidFill>
                <a:latin typeface="Tahoma"/>
                <a:ea typeface="Tahoma"/>
                <a:cs typeface="Tahoma"/>
                <a:sym typeface="Tahoma"/>
              </a:rPr>
              <a:t>unions</a:t>
            </a:r>
            <a:r>
              <a:rPr b="0" i="1" lang="en-US" sz="1800" u="none">
                <a:solidFill>
                  <a:schemeClr val="dk1"/>
                </a:solidFill>
                <a:latin typeface="Tahoma"/>
                <a:ea typeface="Tahoma"/>
                <a:cs typeface="Tahoma"/>
                <a:sym typeface="Tahoma"/>
              </a:rPr>
              <a:t>)</a:t>
            </a:r>
            <a:br>
              <a:rPr b="0" i="0" lang="en-US" sz="1800" u="none">
                <a:solidFill>
                  <a:schemeClr val="dk1"/>
                </a:solidFill>
                <a:latin typeface="Tahoma"/>
                <a:ea typeface="Tahoma"/>
                <a:cs typeface="Tahoma"/>
                <a:sym typeface="Tahoma"/>
              </a:rPr>
            </a:br>
            <a:r>
              <a:rPr b="1" i="0" lang="en-US" sz="1800" u="none">
                <a:solidFill>
                  <a:schemeClr val="dk1"/>
                </a:solidFill>
                <a:latin typeface="Tahoma"/>
                <a:ea typeface="Tahoma"/>
                <a:cs typeface="Tahoma"/>
                <a:sym typeface="Tahoma"/>
              </a:rPr>
              <a:t>struct sockaddr_in</a:t>
            </a:r>
            <a:r>
              <a:rPr b="0" i="0" lang="en-US" sz="1800" u="none">
                <a:solidFill>
                  <a:schemeClr val="dk1"/>
                </a:solidFill>
                <a:latin typeface="Tahoma"/>
                <a:ea typeface="Tahoma"/>
                <a:cs typeface="Tahoma"/>
                <a:sym typeface="Tahoma"/>
              </a:rPr>
              <a:t> {</a:t>
            </a: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   uint8_t sin_len; /* length of structure (16)*/</a:t>
            </a: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   sa_family_t sin_family; /* AF_INET*/</a:t>
            </a: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   in_port_t sin_port; /* 16 bit TCP or UDP port number */</a:t>
            </a: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   struct in_addr sin_addr; /* 32 bit IPv4 address*/</a:t>
            </a: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   char sin_zero[8]; /* not used but always set to zero - remaining to 14*/</a:t>
            </a: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a:t>
            </a:r>
            <a:endParaRPr/>
          </a:p>
          <a:p>
            <a:pPr indent="0" lvl="0" marL="0" marR="0" rtl="0" algn="l">
              <a:lnSpc>
                <a:spcPct val="100000"/>
              </a:lnSpc>
              <a:spcBef>
                <a:spcPts val="360"/>
              </a:spcBef>
              <a:spcAft>
                <a:spcPts val="0"/>
              </a:spcAft>
              <a:buClr>
                <a:schemeClr val="hlink"/>
              </a:buClr>
              <a:buSzPts val="1980"/>
              <a:buFont typeface="Noto Sans Symbols"/>
              <a:buNone/>
            </a:pPr>
            <a:r>
              <a:t/>
            </a:r>
            <a:endParaRPr b="0" i="0" sz="1800" u="none">
              <a:solidFill>
                <a:schemeClr val="dk1"/>
              </a:solidFill>
              <a:latin typeface="Tahoma"/>
              <a:ea typeface="Tahoma"/>
              <a:cs typeface="Tahoma"/>
              <a:sym typeface="Tahoma"/>
            </a:endParaRPr>
          </a:p>
          <a:p>
            <a:pPr indent="0" lvl="0" marL="0" marR="0" rtl="0" algn="l">
              <a:lnSpc>
                <a:spcPct val="100000"/>
              </a:lnSpc>
              <a:spcBef>
                <a:spcPts val="360"/>
              </a:spcBef>
              <a:spcAft>
                <a:spcPts val="0"/>
              </a:spcAft>
              <a:buClr>
                <a:schemeClr val="hlink"/>
              </a:buClr>
              <a:buSzPts val="1980"/>
              <a:buFont typeface="Noto Sans Symbols"/>
              <a:buNone/>
            </a:pPr>
            <a:r>
              <a:rPr b="1" i="0" lang="en-US" sz="1800" u="none">
                <a:solidFill>
                  <a:schemeClr val="dk1"/>
                </a:solidFill>
                <a:latin typeface="Tahoma"/>
                <a:ea typeface="Tahoma"/>
                <a:cs typeface="Tahoma"/>
                <a:sym typeface="Tahoma"/>
              </a:rPr>
              <a:t>struct in_addr</a:t>
            </a:r>
            <a:r>
              <a:rPr b="0" i="0" lang="en-US" sz="1800" u="none">
                <a:solidFill>
                  <a:schemeClr val="dk1"/>
                </a:solidFill>
                <a:latin typeface="Tahoma"/>
                <a:ea typeface="Tahoma"/>
                <a:cs typeface="Tahoma"/>
                <a:sym typeface="Tahoma"/>
              </a:rPr>
              <a:t>{</a:t>
            </a: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in_addr_t s_addr; /*32 bit IPv4 network byte ordered address*/</a:t>
            </a: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a:t>
            </a:r>
            <a:br>
              <a:rPr b="0" i="0" lang="en-US" sz="1800" u="none">
                <a:solidFill>
                  <a:schemeClr val="dk1"/>
                </a:solidFill>
                <a:latin typeface="Tahoma"/>
                <a:ea typeface="Tahoma"/>
                <a:cs typeface="Tahoma"/>
                <a:sym typeface="Tahoma"/>
              </a:rPr>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Conditions for a socket to be </a:t>
            </a:r>
            <a:r>
              <a:rPr b="0" i="0" lang="en-US" sz="3600" u="sng">
                <a:solidFill>
                  <a:schemeClr val="dk2"/>
                </a:solidFill>
                <a:latin typeface="Tahoma"/>
                <a:ea typeface="Tahoma"/>
                <a:cs typeface="Tahoma"/>
                <a:sym typeface="Tahoma"/>
              </a:rPr>
              <a:t>ready</a:t>
            </a:r>
            <a:endParaRPr/>
          </a:p>
        </p:txBody>
      </p:sp>
      <p:graphicFrame>
        <p:nvGraphicFramePr>
          <p:cNvPr id="413" name="Google Shape;413;p30"/>
          <p:cNvGraphicFramePr/>
          <p:nvPr/>
        </p:nvGraphicFramePr>
        <p:xfrm>
          <a:off x="304800" y="1752600"/>
          <a:ext cx="3000000" cy="3000000"/>
        </p:xfrm>
        <a:graphic>
          <a:graphicData uri="http://schemas.openxmlformats.org/drawingml/2006/table">
            <a:tbl>
              <a:tblPr>
                <a:noFill/>
                <a:tableStyleId>{0EC3F1B9-08B9-4069-8C2B-88EEEEDDA695}</a:tableStyleId>
              </a:tblPr>
              <a:tblGrid>
                <a:gridCol w="3505200"/>
                <a:gridCol w="1676400"/>
                <a:gridCol w="1524000"/>
                <a:gridCol w="1752600"/>
              </a:tblGrid>
              <a:tr h="517525">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sng">
                          <a:solidFill>
                            <a:schemeClr val="dk1"/>
                          </a:solidFill>
                          <a:latin typeface="Tahoma"/>
                          <a:ea typeface="Tahoma"/>
                          <a:cs typeface="Tahoma"/>
                          <a:sym typeface="Tahoma"/>
                        </a:rPr>
                        <a:t>Condition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sng">
                          <a:solidFill>
                            <a:schemeClr val="dk1"/>
                          </a:solidFill>
                          <a:latin typeface="Tahoma"/>
                          <a:ea typeface="Tahoma"/>
                          <a:cs typeface="Tahoma"/>
                          <a:sym typeface="Tahoma"/>
                        </a:rPr>
                        <a:t>Readable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sng">
                          <a:solidFill>
                            <a:schemeClr val="dk1"/>
                          </a:solidFill>
                          <a:latin typeface="Tahoma"/>
                          <a:ea typeface="Tahoma"/>
                          <a:cs typeface="Tahoma"/>
                          <a:sym typeface="Tahoma"/>
                        </a:rPr>
                        <a:t>Writable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sng">
                          <a:solidFill>
                            <a:schemeClr val="dk1"/>
                          </a:solidFill>
                          <a:latin typeface="Tahoma"/>
                          <a:ea typeface="Tahoma"/>
                          <a:cs typeface="Tahoma"/>
                          <a:sym typeface="Tahoma"/>
                        </a:rPr>
                        <a:t>Exception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r>
              <a:tr h="1128700">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Data to read</a:t>
                      </a:r>
                      <a:endParaRPr/>
                    </a:p>
                    <a:p>
                      <a:pPr indent="0" lvl="0" marL="0" marR="0" rtl="0" algn="l">
                        <a:lnSpc>
                          <a:spcPct val="10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Read half connection closed</a:t>
                      </a:r>
                      <a:endParaRPr/>
                    </a:p>
                    <a:p>
                      <a:pPr indent="0" lvl="0" marL="0" marR="0" rtl="0" algn="l">
                        <a:lnSpc>
                          <a:spcPct val="10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New connection (for listen)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Y</a:t>
                      </a:r>
                      <a:endParaRPr/>
                    </a:p>
                    <a:p>
                      <a:pPr indent="0" lvl="0" marL="0" marR="0" rtl="0" algn="ctr">
                        <a:lnSpc>
                          <a:spcPct val="10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Y</a:t>
                      </a:r>
                      <a:endParaRPr/>
                    </a:p>
                    <a:p>
                      <a:pPr indent="0" lvl="0" marL="0" marR="0" rtl="0" algn="ctr">
                        <a:lnSpc>
                          <a:spcPct val="10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r>
              <a:tr h="795325">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Space available for writing</a:t>
                      </a:r>
                      <a:endParaRPr/>
                    </a:p>
                    <a:p>
                      <a:pPr indent="0" lvl="0" marL="0" marR="0" rtl="0" algn="l">
                        <a:lnSpc>
                          <a:spcPct val="10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Write half connection closed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Y</a:t>
                      </a:r>
                      <a:endParaRPr/>
                    </a:p>
                    <a:p>
                      <a:pPr indent="0" lvl="0" marL="0" marR="0" rtl="0" algn="ctr">
                        <a:lnSpc>
                          <a:spcPct val="10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r>
              <a:tr h="457200">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Pending error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ADC"/>
                    </a:solidFill>
                  </a:tcPr>
                </a:tc>
              </a:tr>
              <a:tr h="457200">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TCP- out-of-bound DATA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2DAD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2DAD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2DADC"/>
                    </a:solidFill>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2DADC"/>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7" name="Shape 417"/>
        <p:cNvGrpSpPr/>
        <p:nvPr/>
      </p:nvGrpSpPr>
      <p:grpSpPr>
        <a:xfrm>
          <a:off x="0" y="0"/>
          <a:ext cx="0" cy="0"/>
          <a:chOff x="0" y="0"/>
          <a:chExt cx="0" cy="0"/>
        </a:xfrm>
      </p:grpSpPr>
      <p:sp>
        <p:nvSpPr>
          <p:cNvPr id="418" name="Google Shape;418;p3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MultiClient Chat Server -1</a:t>
            </a:r>
            <a:endParaRPr/>
          </a:p>
        </p:txBody>
      </p:sp>
      <p:sp>
        <p:nvSpPr>
          <p:cNvPr descr="Rectangle: Click to edit Master text styles &#10;Second level &#10;Third level &#10;Fourth level &#10;Fifth level" id="419" name="Google Shape;419;p31"/>
          <p:cNvSpPr txBox="1"/>
          <p:nvPr>
            <p:ph idx="1" type="body"/>
          </p:nvPr>
        </p:nvSpPr>
        <p:spPr>
          <a:xfrm>
            <a:off x="228600" y="1524000"/>
            <a:ext cx="4648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200"/>
              <a:buNone/>
            </a:pPr>
            <a:r>
              <a:rPr b="0" i="0" lang="en-US" sz="2000" u="none">
                <a:solidFill>
                  <a:schemeClr val="dk1"/>
                </a:solidFill>
                <a:latin typeface="Arial Narrow"/>
                <a:ea typeface="Arial Narrow"/>
                <a:cs typeface="Arial Narrow"/>
                <a:sym typeface="Arial Narrow"/>
              </a:rPr>
              <a:t>#include &lt;stdio.h&gt;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#include &lt;stdlib.h&gt;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#include &lt;string.h&gt;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#include &lt;unistd.h&gt;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#include &lt;sys/types.h&gt;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#include &lt;sys/socket.h&gt;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#include &lt;netinet/in.h&gt;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#include &lt;arpa/inet.h&gt;</a:t>
            </a:r>
            <a:endParaRPr/>
          </a:p>
          <a:p>
            <a:pPr indent="-342900" lvl="0" marL="342900" rtl="0" algn="l">
              <a:lnSpc>
                <a:spcPct val="90000"/>
              </a:lnSpc>
              <a:spcBef>
                <a:spcPts val="400"/>
              </a:spcBef>
              <a:spcAft>
                <a:spcPts val="0"/>
              </a:spcAft>
              <a:buSzPts val="2200"/>
              <a:buNone/>
            </a:pPr>
            <a:r>
              <a:t/>
            </a:r>
            <a:endParaRPr b="0" i="0" sz="2000" u="none">
              <a:solidFill>
                <a:schemeClr val="dk1"/>
              </a:solidFill>
              <a:latin typeface="Arial Narrow"/>
              <a:ea typeface="Arial Narrow"/>
              <a:cs typeface="Arial Narrow"/>
              <a:sym typeface="Arial Narrow"/>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fd_set master;   // master file descriptor list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fd_set read_fds; // temp file descriptor list for select()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struct sockaddr_in myaddr; // server address</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struct sockaddr_in remoteaddr; </a:t>
            </a:r>
            <a:endParaRPr/>
          </a:p>
        </p:txBody>
      </p:sp>
      <p:sp>
        <p:nvSpPr>
          <p:cNvPr descr="Rectangle: Click to edit Master text styles &#10;Second level &#10;Third level &#10;Fourth level &#10;Fifth level" id="420" name="Google Shape;420;p31"/>
          <p:cNvSpPr txBox="1"/>
          <p:nvPr/>
        </p:nvSpPr>
        <p:spPr>
          <a:xfrm>
            <a:off x="4572000" y="1524000"/>
            <a:ext cx="43434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int fdmax;   // maximum file desc. number</a:t>
            </a:r>
            <a:endParaRPr/>
          </a:p>
          <a:p>
            <a:pPr indent="-342900" lvl="0" marL="342900" marR="0" rtl="0" algn="l">
              <a:lnSpc>
                <a:spcPct val="90000"/>
              </a:lnSpc>
              <a:spcBef>
                <a:spcPts val="40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int listener;     // listening socket descriptor</a:t>
            </a:r>
            <a:endParaRPr/>
          </a:p>
          <a:p>
            <a:pPr indent="-342900" lvl="0" marL="342900" marR="0" rtl="0" algn="l">
              <a:lnSpc>
                <a:spcPct val="90000"/>
              </a:lnSpc>
              <a:spcBef>
                <a:spcPts val="40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int newfd;        // newly accept()ed socket</a:t>
            </a:r>
            <a:endParaRPr/>
          </a:p>
          <a:p>
            <a:pPr indent="-342900" lvl="0" marL="342900" marR="0" rtl="0" algn="l">
              <a:lnSpc>
                <a:spcPct val="90000"/>
              </a:lnSpc>
              <a:spcBef>
                <a:spcPts val="40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char buf[256], tmpbuf[256]; </a:t>
            </a:r>
            <a:endParaRPr/>
          </a:p>
          <a:p>
            <a:pPr indent="-342900" lvl="0" marL="342900" marR="0" rtl="0" algn="l">
              <a:lnSpc>
                <a:spcPct val="90000"/>
              </a:lnSpc>
              <a:spcBef>
                <a:spcPts val="40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int nbytes, ret;</a:t>
            </a:r>
            <a:endParaRPr/>
          </a:p>
          <a:p>
            <a:pPr indent="-342900" lvl="0" marL="342900" marR="0" rtl="0" algn="l">
              <a:lnSpc>
                <a:spcPct val="90000"/>
              </a:lnSpc>
              <a:spcBef>
                <a:spcPts val="40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int yes=1; // setsockopt() SO_REUSEADDR</a:t>
            </a:r>
            <a:endParaRPr/>
          </a:p>
          <a:p>
            <a:pPr indent="-342900" lvl="0" marL="342900" marR="0" rtl="0" algn="l">
              <a:lnSpc>
                <a:spcPct val="90000"/>
              </a:lnSpc>
              <a:spcBef>
                <a:spcPts val="40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int addrlen;</a:t>
            </a:r>
            <a:endParaRPr/>
          </a:p>
          <a:p>
            <a:pPr indent="-342900" lvl="0" marL="342900" marR="0" rtl="0" algn="l">
              <a:lnSpc>
                <a:spcPct val="90000"/>
              </a:lnSpc>
              <a:spcBef>
                <a:spcPts val="40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int i, j, crt, int_port,client_count=0;</a:t>
            </a:r>
            <a:endParaRPr/>
          </a:p>
          <a:p>
            <a:pPr indent="0" lvl="0" marL="0" marR="0" rtl="0" algn="l">
              <a:lnSpc>
                <a:spcPct val="100000"/>
              </a:lnSpc>
              <a:spcBef>
                <a:spcPts val="0"/>
              </a:spcBef>
              <a:spcAft>
                <a:spcPts val="0"/>
              </a:spcAft>
              <a:buNone/>
            </a:pPr>
            <a:r>
              <a:t/>
            </a:r>
            <a:endParaRPr b="0" i="0" sz="2000" u="none">
              <a:solidFill>
                <a:schemeClr val="dk1"/>
              </a:solidFill>
              <a:latin typeface="Arial Narrow"/>
              <a:ea typeface="Arial Narrow"/>
              <a:cs typeface="Arial Narrow"/>
              <a:sym typeface="Arial Narrow"/>
            </a:endParaRPr>
          </a:p>
        </p:txBody>
      </p:sp>
      <p:cxnSp>
        <p:nvCxnSpPr>
          <p:cNvPr id="421" name="Google Shape;421;p31"/>
          <p:cNvCxnSpPr/>
          <p:nvPr/>
        </p:nvCxnSpPr>
        <p:spPr>
          <a:xfrm>
            <a:off x="4610100" y="1447800"/>
            <a:ext cx="0" cy="51054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5" name="Shape 425"/>
        <p:cNvGrpSpPr/>
        <p:nvPr/>
      </p:nvGrpSpPr>
      <p:grpSpPr>
        <a:xfrm>
          <a:off x="0" y="0"/>
          <a:ext cx="0" cy="0"/>
          <a:chOff x="0" y="0"/>
          <a:chExt cx="0" cy="0"/>
        </a:xfrm>
      </p:grpSpPr>
      <p:sp>
        <p:nvSpPr>
          <p:cNvPr id="426" name="Google Shape;426;p3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MultiClient Chat Server -2</a:t>
            </a:r>
            <a:endParaRPr/>
          </a:p>
        </p:txBody>
      </p:sp>
      <p:sp>
        <p:nvSpPr>
          <p:cNvPr descr="Rectangle: Click to edit Master text styles &#10;Second level &#10;Third level &#10;Fourth level &#10;Fifth level" id="427" name="Google Shape;427;p32"/>
          <p:cNvSpPr txBox="1"/>
          <p:nvPr>
            <p:ph idx="1" type="body"/>
          </p:nvPr>
        </p:nvSpPr>
        <p:spPr>
          <a:xfrm>
            <a:off x="533400" y="1905000"/>
            <a:ext cx="83058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200"/>
              <a:buNone/>
            </a:pPr>
            <a:r>
              <a:rPr b="0" i="0" lang="en-US" sz="2000" u="none">
                <a:solidFill>
                  <a:schemeClr val="dk1"/>
                </a:solidFill>
                <a:latin typeface="Arial Narrow"/>
                <a:ea typeface="Arial Narrow"/>
                <a:cs typeface="Arial Narrow"/>
                <a:sym typeface="Arial Narrow"/>
              </a:rPr>
              <a:t>struct sockaddr_in </a:t>
            </a:r>
            <a:r>
              <a:rPr b="1" i="0" lang="en-US" sz="2000" u="none">
                <a:solidFill>
                  <a:schemeClr val="dk1"/>
                </a:solidFill>
                <a:latin typeface="Arial Narrow"/>
                <a:ea typeface="Arial Narrow"/>
                <a:cs typeface="Arial Narrow"/>
                <a:sym typeface="Arial Narrow"/>
              </a:rPr>
              <a:t>getSocketName</a:t>
            </a:r>
            <a:r>
              <a:rPr b="0" i="0" lang="en-US" sz="2000" u="none">
                <a:solidFill>
                  <a:schemeClr val="dk1"/>
                </a:solidFill>
                <a:latin typeface="Arial Narrow"/>
                <a:ea typeface="Arial Narrow"/>
                <a:cs typeface="Arial Narrow"/>
                <a:sym typeface="Arial Narrow"/>
              </a:rPr>
              <a:t>(int s, bool local_or_remote)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struct sockaddr_in addr;</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int addrlen = sizeof(addr);</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int ret;</a:t>
            </a:r>
            <a:endParaRPr/>
          </a:p>
          <a:p>
            <a:pPr indent="-342900" lvl="0" marL="342900" rtl="0" algn="l">
              <a:lnSpc>
                <a:spcPct val="90000"/>
              </a:lnSpc>
              <a:spcBef>
                <a:spcPts val="400"/>
              </a:spcBef>
              <a:spcAft>
                <a:spcPts val="0"/>
              </a:spcAft>
              <a:buSzPts val="2200"/>
              <a:buNone/>
            </a:pPr>
            <a:r>
              <a:t/>
            </a:r>
            <a:endParaRPr b="0" i="0" sz="2000" u="none">
              <a:solidFill>
                <a:schemeClr val="dk1"/>
              </a:solidFill>
              <a:latin typeface="Arial Narrow"/>
              <a:ea typeface="Arial Narrow"/>
              <a:cs typeface="Arial Narrow"/>
              <a:sym typeface="Arial Narrow"/>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memset(&amp;addr, 0, sizeof(addr));</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ret = (local_or_remote==true?</a:t>
            </a:r>
            <a:r>
              <a:rPr b="1" i="0" lang="en-US" sz="2000" u="none">
                <a:solidFill>
                  <a:srgbClr val="FD1A09"/>
                </a:solidFill>
                <a:latin typeface="Arial Narrow"/>
                <a:ea typeface="Arial Narrow"/>
                <a:cs typeface="Arial Narrow"/>
                <a:sym typeface="Arial Narrow"/>
              </a:rPr>
              <a:t>getsockname</a:t>
            </a:r>
            <a:r>
              <a:rPr b="0" i="0" lang="en-US" sz="2000" u="none">
                <a:solidFill>
                  <a:schemeClr val="dk1"/>
                </a:solidFill>
                <a:latin typeface="Arial Narrow"/>
                <a:ea typeface="Arial Narrow"/>
                <a:cs typeface="Arial Narrow"/>
                <a:sym typeface="Arial Narrow"/>
              </a:rPr>
              <a:t>(s,(struct sockaddr *)&amp;addr, 							(socklen_t*)&amp;addrlen):</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a:t>
            </a:r>
            <a:r>
              <a:rPr b="1" i="0" lang="en-US" sz="2000" u="none">
                <a:solidFill>
                  <a:srgbClr val="FD1A09"/>
                </a:solidFill>
                <a:latin typeface="Arial Narrow"/>
                <a:ea typeface="Arial Narrow"/>
                <a:cs typeface="Arial Narrow"/>
                <a:sym typeface="Arial Narrow"/>
              </a:rPr>
              <a:t>getpeername</a:t>
            </a:r>
            <a:r>
              <a:rPr b="0" i="0" lang="en-US" sz="2000" u="none">
                <a:solidFill>
                  <a:schemeClr val="dk1"/>
                </a:solidFill>
                <a:latin typeface="Arial Narrow"/>
                <a:ea typeface="Arial Narrow"/>
                <a:cs typeface="Arial Narrow"/>
                <a:sym typeface="Arial Narrow"/>
              </a:rPr>
              <a:t>(s,(struct sockaddr *)&amp;addr, (socklen_t*)&amp;addrlen)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if (ret &lt; 0)</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perror("getsock(peer)name");</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return addr;</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1" name="Shape 431"/>
        <p:cNvGrpSpPr/>
        <p:nvPr/>
      </p:nvGrpSpPr>
      <p:grpSpPr>
        <a:xfrm>
          <a:off x="0" y="0"/>
          <a:ext cx="0" cy="0"/>
          <a:chOff x="0" y="0"/>
          <a:chExt cx="0" cy="0"/>
        </a:xfrm>
      </p:grpSpPr>
      <p:sp>
        <p:nvSpPr>
          <p:cNvPr id="432" name="Google Shape;432;p3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MultiClient Chat Server -3</a:t>
            </a:r>
            <a:endParaRPr/>
          </a:p>
        </p:txBody>
      </p:sp>
      <p:sp>
        <p:nvSpPr>
          <p:cNvPr descr="Rectangle: Click to edit Master text styles &#10;Second level &#10;Third level &#10;Fourth level &#10;Fifth level" id="433" name="Google Shape;433;p33"/>
          <p:cNvSpPr txBox="1"/>
          <p:nvPr>
            <p:ph idx="1" type="body"/>
          </p:nvPr>
        </p:nvSpPr>
        <p:spPr>
          <a:xfrm>
            <a:off x="685800" y="16764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640"/>
              <a:buNone/>
            </a:pPr>
            <a:r>
              <a:rPr b="0" i="0" lang="en-US" sz="2400" u="none">
                <a:solidFill>
                  <a:schemeClr val="dk1"/>
                </a:solidFill>
                <a:latin typeface="Arial Narrow"/>
                <a:ea typeface="Arial Narrow"/>
                <a:cs typeface="Arial Narrow"/>
                <a:sym typeface="Arial Narrow"/>
              </a:rPr>
              <a:t>char * </a:t>
            </a:r>
            <a:r>
              <a:rPr b="1" i="0" lang="en-US" sz="2400" u="none">
                <a:solidFill>
                  <a:schemeClr val="dk1"/>
                </a:solidFill>
                <a:latin typeface="Arial Narrow"/>
                <a:ea typeface="Arial Narrow"/>
                <a:cs typeface="Arial Narrow"/>
                <a:sym typeface="Arial Narrow"/>
              </a:rPr>
              <a:t>getIPAddress</a:t>
            </a:r>
            <a:r>
              <a:rPr b="0" i="0" lang="en-US" sz="2400" u="none">
                <a:solidFill>
                  <a:schemeClr val="dk1"/>
                </a:solidFill>
                <a:latin typeface="Arial Narrow"/>
                <a:ea typeface="Arial Narrow"/>
                <a:cs typeface="Arial Narrow"/>
                <a:sym typeface="Arial Narrow"/>
              </a:rPr>
              <a:t>(int s, bool local_or_remote) {</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struct sockaddr_in addr;</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addr = getSocketName(s, local_or_remote);</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return </a:t>
            </a:r>
            <a:r>
              <a:rPr b="0" i="0" lang="en-US" sz="2400" u="none">
                <a:solidFill>
                  <a:srgbClr val="FD1A09"/>
                </a:solidFill>
                <a:latin typeface="Arial Narrow"/>
                <a:ea typeface="Arial Narrow"/>
                <a:cs typeface="Arial Narrow"/>
                <a:sym typeface="Arial Narrow"/>
              </a:rPr>
              <a:t>inet_ntoa</a:t>
            </a:r>
            <a:r>
              <a:rPr b="0" i="0" lang="en-US" sz="2400" u="none">
                <a:solidFill>
                  <a:schemeClr val="dk1"/>
                </a:solidFill>
                <a:latin typeface="Arial Narrow"/>
                <a:ea typeface="Arial Narrow"/>
                <a:cs typeface="Arial Narrow"/>
                <a:sym typeface="Arial Narrow"/>
              </a:rPr>
              <a:t>(addr.sin_addr);</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a:t>
            </a:r>
            <a:endParaRPr/>
          </a:p>
          <a:p>
            <a:pPr indent="-342900" lvl="0" marL="342900" rtl="0" algn="l">
              <a:lnSpc>
                <a:spcPct val="90000"/>
              </a:lnSpc>
              <a:spcBef>
                <a:spcPts val="480"/>
              </a:spcBef>
              <a:spcAft>
                <a:spcPts val="0"/>
              </a:spcAft>
              <a:buSzPts val="2640"/>
              <a:buNone/>
            </a:pPr>
            <a:r>
              <a:t/>
            </a:r>
            <a:endParaRPr b="0" i="0" sz="2400" u="none">
              <a:solidFill>
                <a:schemeClr val="dk1"/>
              </a:solidFill>
              <a:latin typeface="Arial Narrow"/>
              <a:ea typeface="Arial Narrow"/>
              <a:cs typeface="Arial Narrow"/>
              <a:sym typeface="Arial Narrow"/>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int </a:t>
            </a:r>
            <a:r>
              <a:rPr b="1" i="0" lang="en-US" sz="2400" u="none">
                <a:solidFill>
                  <a:schemeClr val="dk1"/>
                </a:solidFill>
                <a:latin typeface="Arial Narrow"/>
                <a:ea typeface="Arial Narrow"/>
                <a:cs typeface="Arial Narrow"/>
                <a:sym typeface="Arial Narrow"/>
              </a:rPr>
              <a:t>getPort</a:t>
            </a:r>
            <a:r>
              <a:rPr b="0" i="0" lang="en-US" sz="2400" u="none">
                <a:solidFill>
                  <a:schemeClr val="dk1"/>
                </a:solidFill>
                <a:latin typeface="Arial Narrow"/>
                <a:ea typeface="Arial Narrow"/>
                <a:cs typeface="Arial Narrow"/>
                <a:sym typeface="Arial Narrow"/>
              </a:rPr>
              <a:t>(int s, bool local_or_remote) {</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struct sockaddr_in addr;</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addr = getSocketName(s, local_or_remote);</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return addr.sin_port;</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7" name="Shape 437"/>
        <p:cNvGrpSpPr/>
        <p:nvPr/>
      </p:nvGrpSpPr>
      <p:grpSpPr>
        <a:xfrm>
          <a:off x="0" y="0"/>
          <a:ext cx="0" cy="0"/>
          <a:chOff x="0" y="0"/>
          <a:chExt cx="0" cy="0"/>
        </a:xfrm>
      </p:grpSpPr>
      <p:sp>
        <p:nvSpPr>
          <p:cNvPr id="438" name="Google Shape;438;p34"/>
          <p:cNvSpPr txBox="1"/>
          <p:nvPr>
            <p:ph type="title"/>
          </p:nvPr>
        </p:nvSpPr>
        <p:spPr>
          <a:xfrm>
            <a:off x="609600" y="304800"/>
            <a:ext cx="77724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MultiClient Chat Server -4</a:t>
            </a:r>
            <a:endParaRPr/>
          </a:p>
        </p:txBody>
      </p:sp>
      <p:sp>
        <p:nvSpPr>
          <p:cNvPr descr="Rectangle: Click to edit Master text styles &#10;Second level &#10;Third level &#10;Fourth level &#10;Fifth level" id="439" name="Google Shape;439;p34"/>
          <p:cNvSpPr txBox="1"/>
          <p:nvPr>
            <p:ph idx="1" type="body"/>
          </p:nvPr>
        </p:nvSpPr>
        <p:spPr>
          <a:xfrm>
            <a:off x="457200" y="1371600"/>
            <a:ext cx="81534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640"/>
              <a:buNone/>
            </a:pPr>
            <a:r>
              <a:rPr b="0" i="0" lang="en-US" sz="2400" u="none">
                <a:solidFill>
                  <a:schemeClr val="dk1"/>
                </a:solidFill>
                <a:latin typeface="Arial Narrow"/>
                <a:ea typeface="Arial Narrow"/>
                <a:cs typeface="Arial Narrow"/>
                <a:sym typeface="Arial Narrow"/>
              </a:rPr>
              <a:t>// send to everyone</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void </a:t>
            </a:r>
            <a:r>
              <a:rPr b="1" i="0" lang="en-US" sz="2400" u="none">
                <a:solidFill>
                  <a:schemeClr val="dk1"/>
                </a:solidFill>
                <a:latin typeface="Arial Narrow"/>
                <a:ea typeface="Arial Narrow"/>
                <a:cs typeface="Arial Narrow"/>
                <a:sym typeface="Arial Narrow"/>
              </a:rPr>
              <a:t>sendToALL</a:t>
            </a:r>
            <a:r>
              <a:rPr b="0" i="0" lang="en-US" sz="2400" u="none">
                <a:solidFill>
                  <a:schemeClr val="dk1"/>
                </a:solidFill>
                <a:latin typeface="Arial Narrow"/>
                <a:ea typeface="Arial Narrow"/>
                <a:cs typeface="Arial Narrow"/>
                <a:sym typeface="Arial Narrow"/>
              </a:rPr>
              <a:t>(char * buf, int nbytes) {</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int j, ret;</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for(j = 0; j &lt;= fdmax; j++) {</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if (</a:t>
            </a:r>
            <a:r>
              <a:rPr b="1" i="0" lang="en-US" sz="2400" u="none">
                <a:solidFill>
                  <a:srgbClr val="FD1A09"/>
                </a:solidFill>
                <a:latin typeface="Arial Narrow"/>
                <a:ea typeface="Arial Narrow"/>
                <a:cs typeface="Arial Narrow"/>
                <a:sym typeface="Arial Narrow"/>
              </a:rPr>
              <a:t>FD_ISSET</a:t>
            </a:r>
            <a:r>
              <a:rPr b="0" i="0" lang="en-US" sz="2400" u="none">
                <a:solidFill>
                  <a:schemeClr val="dk1"/>
                </a:solidFill>
                <a:latin typeface="Arial Narrow"/>
                <a:ea typeface="Arial Narrow"/>
                <a:cs typeface="Arial Narrow"/>
                <a:sym typeface="Arial Narrow"/>
              </a:rPr>
              <a:t>(j, &amp;master))</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 except the listener and ourselves</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if (j != listener &amp;&amp; j != crt)</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if ( send(j, buf, nbytes, 0) == -1)</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perror("send");</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  return;</a:t>
            </a:r>
            <a:endParaRPr/>
          </a:p>
          <a:p>
            <a:pPr indent="-342900" lvl="0" marL="342900" rtl="0" algn="l">
              <a:lnSpc>
                <a:spcPct val="90000"/>
              </a:lnSpc>
              <a:spcBef>
                <a:spcPts val="480"/>
              </a:spcBef>
              <a:spcAft>
                <a:spcPts val="0"/>
              </a:spcAft>
              <a:buSzPts val="2640"/>
              <a:buNone/>
            </a:pPr>
            <a:r>
              <a:rPr b="0" i="0" lang="en-US" sz="2400" u="none">
                <a:solidFill>
                  <a:schemeClr val="dk1"/>
                </a:solidFill>
                <a:latin typeface="Arial Narrow"/>
                <a:ea typeface="Arial Narrow"/>
                <a:cs typeface="Arial Narrow"/>
                <a:sym typeface="Arial Narrow"/>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3" name="Shape 443"/>
        <p:cNvGrpSpPr/>
        <p:nvPr/>
      </p:nvGrpSpPr>
      <p:grpSpPr>
        <a:xfrm>
          <a:off x="0" y="0"/>
          <a:ext cx="0" cy="0"/>
          <a:chOff x="0" y="0"/>
          <a:chExt cx="0" cy="0"/>
        </a:xfrm>
      </p:grpSpPr>
      <p:sp>
        <p:nvSpPr>
          <p:cNvPr id="444" name="Google Shape;444;p35"/>
          <p:cNvSpPr txBox="1"/>
          <p:nvPr>
            <p:ph type="title"/>
          </p:nvPr>
        </p:nvSpPr>
        <p:spPr>
          <a:xfrm>
            <a:off x="609600" y="304800"/>
            <a:ext cx="7772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MultiClient Chat Server -5</a:t>
            </a:r>
            <a:endParaRPr/>
          </a:p>
        </p:txBody>
      </p:sp>
      <p:sp>
        <p:nvSpPr>
          <p:cNvPr descr="Rectangle: Click to edit Master text styles &#10;Second level &#10;Third level &#10;Fourth level &#10;Fifth level" id="445" name="Google Shape;445;p35"/>
          <p:cNvSpPr txBox="1"/>
          <p:nvPr>
            <p:ph idx="1" type="body"/>
          </p:nvPr>
        </p:nvSpPr>
        <p:spPr>
          <a:xfrm>
            <a:off x="304800" y="990600"/>
            <a:ext cx="85344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None/>
            </a:pPr>
            <a:r>
              <a:rPr b="0" i="0" lang="en-US" sz="1800" u="none">
                <a:solidFill>
                  <a:schemeClr val="dk1"/>
                </a:solidFill>
                <a:latin typeface="Arial Narrow"/>
                <a:ea typeface="Arial Narrow"/>
                <a:cs typeface="Arial Narrow"/>
                <a:sym typeface="Arial Narrow"/>
              </a:rPr>
              <a:t>int </a:t>
            </a:r>
            <a:r>
              <a:rPr b="1" i="0" lang="en-US" sz="1800" u="none">
                <a:solidFill>
                  <a:schemeClr val="dk1"/>
                </a:solidFill>
                <a:latin typeface="Arial Narrow"/>
                <a:ea typeface="Arial Narrow"/>
                <a:cs typeface="Arial Narrow"/>
                <a:sym typeface="Arial Narrow"/>
              </a:rPr>
              <a:t>main</a:t>
            </a:r>
            <a:r>
              <a:rPr b="0" i="0" lang="en-US" sz="1800" u="none">
                <a:solidFill>
                  <a:schemeClr val="dk1"/>
                </a:solidFill>
                <a:latin typeface="Arial Narrow"/>
                <a:ea typeface="Arial Narrow"/>
                <a:cs typeface="Arial Narrow"/>
                <a:sym typeface="Arial Narrow"/>
              </a:rPr>
              <a:t>(int argc, char **argv)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(argc &lt; 2 )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printf("Usage:\n%s &lt;portno&gt;\n",argv[0]);</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exit(1);</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int_port = atoi(argv[1]);</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r>
              <a:rPr b="1" i="0" lang="en-US" sz="1800" u="none">
                <a:solidFill>
                  <a:srgbClr val="FD1A09"/>
                </a:solidFill>
                <a:latin typeface="Arial Narrow"/>
                <a:ea typeface="Arial Narrow"/>
                <a:cs typeface="Arial Narrow"/>
                <a:sym typeface="Arial Narrow"/>
              </a:rPr>
              <a:t>FD_ZERO</a:t>
            </a:r>
            <a:r>
              <a:rPr b="0" i="0" lang="en-US" sz="1800" u="none">
                <a:solidFill>
                  <a:schemeClr val="dk1"/>
                </a:solidFill>
                <a:latin typeface="Arial Narrow"/>
                <a:ea typeface="Arial Narrow"/>
                <a:cs typeface="Arial Narrow"/>
                <a:sym typeface="Arial Narrow"/>
              </a:rPr>
              <a:t>(&amp;master);    // clear the master and temp sets</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r>
              <a:rPr b="1" i="0" lang="en-US" sz="1800" u="none">
                <a:solidFill>
                  <a:srgbClr val="FD1A09"/>
                </a:solidFill>
                <a:latin typeface="Arial Narrow"/>
                <a:ea typeface="Arial Narrow"/>
                <a:cs typeface="Arial Narrow"/>
                <a:sym typeface="Arial Narrow"/>
              </a:rPr>
              <a:t>FD_ZERO</a:t>
            </a:r>
            <a:r>
              <a:rPr b="0" i="0" lang="en-US" sz="1800" u="none">
                <a:solidFill>
                  <a:schemeClr val="dk1"/>
                </a:solidFill>
                <a:latin typeface="Arial Narrow"/>
                <a:ea typeface="Arial Narrow"/>
                <a:cs typeface="Arial Narrow"/>
                <a:sym typeface="Arial Narrow"/>
              </a:rPr>
              <a:t>(&amp;read_fds);</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get the listener</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((listener = socket(AF_INET, SOCK_STREAM, 0)) == -1)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perror("socket");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exit(1);</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get rid of the </a:t>
            </a:r>
            <a:r>
              <a:rPr b="0" i="1" lang="en-US" sz="1800" u="none">
                <a:solidFill>
                  <a:schemeClr val="dk1"/>
                </a:solidFill>
                <a:latin typeface="Arial Narrow"/>
                <a:ea typeface="Arial Narrow"/>
                <a:cs typeface="Arial Narrow"/>
                <a:sym typeface="Arial Narrow"/>
              </a:rPr>
              <a:t>"address already in use"</a:t>
            </a:r>
            <a:r>
              <a:rPr b="0" i="0" lang="en-US" sz="1800" u="none">
                <a:solidFill>
                  <a:schemeClr val="dk1"/>
                </a:solidFill>
                <a:latin typeface="Arial Narrow"/>
                <a:ea typeface="Arial Narrow"/>
                <a:cs typeface="Arial Narrow"/>
                <a:sym typeface="Arial Narrow"/>
              </a:rPr>
              <a:t> error message</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a:t>
            </a:r>
            <a:r>
              <a:rPr b="0" i="0" lang="en-US" sz="1800" u="none">
                <a:solidFill>
                  <a:srgbClr val="FD1A09"/>
                </a:solidFill>
                <a:latin typeface="Arial Narrow"/>
                <a:ea typeface="Arial Narrow"/>
                <a:cs typeface="Arial Narrow"/>
                <a:sym typeface="Arial Narrow"/>
              </a:rPr>
              <a:t>setsockopt</a:t>
            </a:r>
            <a:r>
              <a:rPr b="0" i="0" lang="en-US" sz="1800" u="none">
                <a:solidFill>
                  <a:schemeClr val="dk1"/>
                </a:solidFill>
                <a:latin typeface="Arial Narrow"/>
                <a:ea typeface="Arial Narrow"/>
                <a:cs typeface="Arial Narrow"/>
                <a:sym typeface="Arial Narrow"/>
              </a:rPr>
              <a:t>(listener, SOL_SOCKET, SO_REUSEADDR, &amp;yes, sizeof(int) ) == -1)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perror("setsockopt:");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exit(1);</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9" name="Shape 449"/>
        <p:cNvGrpSpPr/>
        <p:nvPr/>
      </p:nvGrpSpPr>
      <p:grpSpPr>
        <a:xfrm>
          <a:off x="0" y="0"/>
          <a:ext cx="0" cy="0"/>
          <a:chOff x="0" y="0"/>
          <a:chExt cx="0" cy="0"/>
        </a:xfrm>
      </p:grpSpPr>
      <p:sp>
        <p:nvSpPr>
          <p:cNvPr id="450" name="Google Shape;450;p36"/>
          <p:cNvSpPr txBox="1"/>
          <p:nvPr>
            <p:ph type="title"/>
          </p:nvPr>
        </p:nvSpPr>
        <p:spPr>
          <a:xfrm>
            <a:off x="609600" y="304800"/>
            <a:ext cx="7772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MultiClient Chat Server -6</a:t>
            </a:r>
            <a:endParaRPr/>
          </a:p>
        </p:txBody>
      </p:sp>
      <p:sp>
        <p:nvSpPr>
          <p:cNvPr descr="Rectangle: Click to edit Master text styles &#10;Second level &#10;Third level &#10;Fourth level &#10;Fifth level" id="451" name="Google Shape;451;p36"/>
          <p:cNvSpPr txBox="1"/>
          <p:nvPr>
            <p:ph idx="1" type="body"/>
          </p:nvPr>
        </p:nvSpPr>
        <p:spPr>
          <a:xfrm>
            <a:off x="304800" y="990600"/>
            <a:ext cx="85344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None/>
            </a:pPr>
            <a:r>
              <a:rPr b="0" i="0" lang="en-US" sz="1800" u="none">
                <a:solidFill>
                  <a:schemeClr val="dk1"/>
                </a:solidFill>
                <a:latin typeface="Arial Narrow"/>
                <a:ea typeface="Arial Narrow"/>
                <a:cs typeface="Arial Narrow"/>
                <a:sym typeface="Arial Narrow"/>
              </a:rPr>
              <a:t>// bind</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memset(&amp;myaddr, 0, sizeof(myaddr));</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myaddr.sin_family = AF_INET;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myaddr.sin_addr.s_addr = INADDR_ANY;</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myaddr.sin_port = htons(int_port);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(bind(listener, (struct sockaddr *)&amp;myaddr, sizeof(myaddr)) == -1)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perror("bind:");</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exit(1);</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listen</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(listen(listener, 10) == -1)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perror("listen");</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exit(1);</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add the listener to the master set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r>
              <a:rPr b="0" i="0" lang="en-US" sz="1800" u="none">
                <a:solidFill>
                  <a:srgbClr val="FD1A09"/>
                </a:solidFill>
                <a:latin typeface="Arial Narrow"/>
                <a:ea typeface="Arial Narrow"/>
                <a:cs typeface="Arial Narrow"/>
                <a:sym typeface="Arial Narrow"/>
              </a:rPr>
              <a:t>FD_SET</a:t>
            </a:r>
            <a:r>
              <a:rPr b="0" i="0" lang="en-US" sz="1800" u="none">
                <a:solidFill>
                  <a:schemeClr val="dk1"/>
                </a:solidFill>
                <a:latin typeface="Arial Narrow"/>
                <a:ea typeface="Arial Narrow"/>
                <a:cs typeface="Arial Narrow"/>
                <a:sym typeface="Arial Narrow"/>
              </a:rPr>
              <a:t>(listener, &amp;master);</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keep track of the biggest file descriptor</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fdmax = listener; 				// so far, it's this one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5" name="Shape 455"/>
        <p:cNvGrpSpPr/>
        <p:nvPr/>
      </p:nvGrpSpPr>
      <p:grpSpPr>
        <a:xfrm>
          <a:off x="0" y="0"/>
          <a:ext cx="0" cy="0"/>
          <a:chOff x="0" y="0"/>
          <a:chExt cx="0" cy="0"/>
        </a:xfrm>
      </p:grpSpPr>
      <p:sp>
        <p:nvSpPr>
          <p:cNvPr id="456" name="Google Shape;456;p37"/>
          <p:cNvSpPr txBox="1"/>
          <p:nvPr>
            <p:ph type="title"/>
          </p:nvPr>
        </p:nvSpPr>
        <p:spPr>
          <a:xfrm>
            <a:off x="609600" y="304800"/>
            <a:ext cx="7772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MultiClient Chat Server -7</a:t>
            </a:r>
            <a:endParaRPr/>
          </a:p>
        </p:txBody>
      </p:sp>
      <p:sp>
        <p:nvSpPr>
          <p:cNvPr descr="Rectangle: Click to edit Master text styles &#10;Second level &#10;Third level &#10;Fourth level &#10;Fifth level" id="457" name="Google Shape;457;p37"/>
          <p:cNvSpPr txBox="1"/>
          <p:nvPr>
            <p:ph idx="1" type="body"/>
          </p:nvPr>
        </p:nvSpPr>
        <p:spPr>
          <a:xfrm>
            <a:off x="304800" y="990600"/>
            <a:ext cx="85344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None/>
            </a:pPr>
            <a:r>
              <a:rPr b="0" i="0" lang="en-US" sz="1800" u="none">
                <a:solidFill>
                  <a:schemeClr val="dk1"/>
                </a:solidFill>
                <a:latin typeface="Arial Narrow"/>
                <a:ea typeface="Arial Narrow"/>
                <a:cs typeface="Arial Narrow"/>
                <a:sym typeface="Arial Narrow"/>
              </a:rPr>
              <a:t>// main loop</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for(;;)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read_fds = master; 				// copy it – select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(select(fdmax+1, &amp;read_fds, NULL, NULL, NULL) == -1)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perror("select");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exit(1);</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run through the existing connections looking for data to read</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for(i = 0; i &lt;= fdmax; i++)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(FD_ISSET(i, &amp;read_fds)) { 	// we got one!!</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crt = i;</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(i == listener)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handle new connections</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addrlen = sizeof(remoteaddr);</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((newfd = accept(listener, (struct sockaddr *)&amp;remoteaddr,(socklen_t*)&amp; addrlen)) == -1)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perror("accept");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1" name="Shape 461"/>
        <p:cNvGrpSpPr/>
        <p:nvPr/>
      </p:nvGrpSpPr>
      <p:grpSpPr>
        <a:xfrm>
          <a:off x="0" y="0"/>
          <a:ext cx="0" cy="0"/>
          <a:chOff x="0" y="0"/>
          <a:chExt cx="0" cy="0"/>
        </a:xfrm>
      </p:grpSpPr>
      <p:sp>
        <p:nvSpPr>
          <p:cNvPr id="462" name="Google Shape;462;p38"/>
          <p:cNvSpPr txBox="1"/>
          <p:nvPr>
            <p:ph type="title"/>
          </p:nvPr>
        </p:nvSpPr>
        <p:spPr>
          <a:xfrm>
            <a:off x="609600" y="304800"/>
            <a:ext cx="7772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MultiClient Chat Server -8</a:t>
            </a:r>
            <a:endParaRPr/>
          </a:p>
        </p:txBody>
      </p:sp>
      <p:sp>
        <p:nvSpPr>
          <p:cNvPr descr="Rectangle: Click to edit Master text styles &#10;Second level &#10;Third level &#10;Fourth level &#10;Fifth level" id="463" name="Google Shape;463;p38"/>
          <p:cNvSpPr txBox="1"/>
          <p:nvPr>
            <p:ph idx="1" type="body"/>
          </p:nvPr>
        </p:nvSpPr>
        <p:spPr>
          <a:xfrm>
            <a:off x="304800" y="990600"/>
            <a:ext cx="85344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None/>
            </a:pPr>
            <a:r>
              <a:rPr b="0" i="0" lang="en-US" sz="2000" u="none">
                <a:solidFill>
                  <a:schemeClr val="dk1"/>
                </a:solidFill>
                <a:latin typeface="Arial Narrow"/>
                <a:ea typeface="Arial Narrow"/>
                <a:cs typeface="Arial Narrow"/>
                <a:sym typeface="Arial Narrow"/>
              </a:rPr>
              <a:t>else { </a:t>
            </a:r>
            <a:endParaRPr/>
          </a:p>
          <a:p>
            <a:pPr indent="-342900" lvl="0" marL="342900" rtl="0" algn="l">
              <a:lnSpc>
                <a:spcPct val="100000"/>
              </a:lnSpc>
              <a:spcBef>
                <a:spcPts val="400"/>
              </a:spcBef>
              <a:spcAft>
                <a:spcPts val="0"/>
              </a:spcAft>
              <a:buSzPts val="2200"/>
              <a:buNone/>
            </a:pPr>
            <a:r>
              <a:rPr b="0" i="0" lang="en-US" sz="2000" u="none">
                <a:solidFill>
                  <a:srgbClr val="FD1A09"/>
                </a:solidFill>
                <a:latin typeface="Arial Narrow"/>
                <a:ea typeface="Arial Narrow"/>
                <a:cs typeface="Arial Narrow"/>
                <a:sym typeface="Arial Narrow"/>
              </a:rPr>
              <a:t>    FD_SET</a:t>
            </a:r>
            <a:r>
              <a:rPr b="0" i="0" lang="en-US" sz="2000" u="none">
                <a:solidFill>
                  <a:schemeClr val="dk1"/>
                </a:solidFill>
                <a:latin typeface="Arial Narrow"/>
                <a:ea typeface="Arial Narrow"/>
                <a:cs typeface="Arial Narrow"/>
                <a:sym typeface="Arial Narrow"/>
              </a:rPr>
              <a:t>(newfd, &amp;master); // add to master set</a:t>
            </a:r>
            <a:endParaRPr/>
          </a:p>
          <a:p>
            <a:pPr indent="-342900" lvl="0" marL="342900" rtl="0" algn="l">
              <a:lnSpc>
                <a:spcPct val="10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if (newfd &gt; fdmax) {    // keep track of the maximum</a:t>
            </a:r>
            <a:endParaRPr/>
          </a:p>
          <a:p>
            <a:pPr indent="-342900" lvl="0" marL="342900" rtl="0" algn="l">
              <a:lnSpc>
                <a:spcPct val="10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fdmax = newfd;</a:t>
            </a:r>
            <a:endParaRPr/>
          </a:p>
          <a:p>
            <a:pPr indent="-342900" lvl="0" marL="342900" rtl="0" algn="l">
              <a:lnSpc>
                <a:spcPct val="10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a:t>
            </a:r>
            <a:endParaRPr/>
          </a:p>
          <a:p>
            <a:pPr indent="-342900" lvl="0" marL="342900" rtl="0" algn="l">
              <a:lnSpc>
                <a:spcPct val="10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printf("selectserver: new connection from %s on socket %d\n", </a:t>
            </a:r>
            <a:endParaRPr/>
          </a:p>
          <a:p>
            <a:pPr indent="-342900" lvl="0" marL="342900" rtl="0" algn="l">
              <a:lnSpc>
                <a:spcPct val="10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getIPAddress(newfd, false),newfd);</a:t>
            </a:r>
            <a:endParaRPr/>
          </a:p>
          <a:p>
            <a:pPr indent="-342900" lvl="0" marL="342900" rtl="0" algn="l">
              <a:lnSpc>
                <a:spcPct val="10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client_count++;</a:t>
            </a:r>
            <a:endParaRPr/>
          </a:p>
          <a:p>
            <a:pPr indent="-342900" lvl="0" marL="342900" rtl="0" algn="l">
              <a:lnSpc>
                <a:spcPct val="10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sprintf(buf,"Hi-you are client :[%d] (%s:%d) connected to server %s\nThere</a:t>
            </a:r>
            <a:endParaRPr/>
          </a:p>
          <a:p>
            <a:pPr indent="-342900" lvl="0" marL="342900" rtl="0" algn="l">
              <a:lnSpc>
                <a:spcPct val="10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are %d clients connected\n",  newfd, getIPAddress(newfd,false), getPort(newfd, false),</a:t>
            </a:r>
            <a:endParaRPr/>
          </a:p>
          <a:p>
            <a:pPr indent="-342900" lvl="0" marL="342900" rtl="0" algn="l">
              <a:lnSpc>
                <a:spcPct val="10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getIPAddress(listener, true), client_count);</a:t>
            </a:r>
            <a:endParaRPr/>
          </a:p>
          <a:p>
            <a:pPr indent="-342900" lvl="0" marL="342900" rtl="0" algn="l">
              <a:lnSpc>
                <a:spcPct val="10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send(newfd,buf,strlen(buf)+1,0);</a:t>
            </a:r>
            <a:endParaRPr/>
          </a:p>
          <a:p>
            <a:pPr indent="-342900" lvl="0" marL="342900" rtl="0" algn="l">
              <a:lnSpc>
                <a:spcPct val="10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a:t>
            </a:r>
            <a:endParaRPr/>
          </a:p>
          <a:p>
            <a:pPr indent="-342900" lvl="0" marL="342900" rtl="0" algn="l">
              <a:lnSpc>
                <a:spcPct val="10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7" name="Shape 467"/>
        <p:cNvGrpSpPr/>
        <p:nvPr/>
      </p:nvGrpSpPr>
      <p:grpSpPr>
        <a:xfrm>
          <a:off x="0" y="0"/>
          <a:ext cx="0" cy="0"/>
          <a:chOff x="0" y="0"/>
          <a:chExt cx="0" cy="0"/>
        </a:xfrm>
      </p:grpSpPr>
      <p:sp>
        <p:nvSpPr>
          <p:cNvPr id="468" name="Google Shape;468;p39"/>
          <p:cNvSpPr txBox="1"/>
          <p:nvPr>
            <p:ph type="title"/>
          </p:nvPr>
        </p:nvSpPr>
        <p:spPr>
          <a:xfrm>
            <a:off x="609600" y="304800"/>
            <a:ext cx="7772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MultiClient Chat Server -9</a:t>
            </a:r>
            <a:endParaRPr/>
          </a:p>
        </p:txBody>
      </p:sp>
      <p:sp>
        <p:nvSpPr>
          <p:cNvPr descr="Rectangle: Click to edit Master text styles &#10;Second level &#10;Third level &#10;Fourth level &#10;Fifth level" id="469" name="Google Shape;469;p39"/>
          <p:cNvSpPr txBox="1"/>
          <p:nvPr>
            <p:ph idx="1" type="body"/>
          </p:nvPr>
        </p:nvSpPr>
        <p:spPr>
          <a:xfrm>
            <a:off x="304800" y="990600"/>
            <a:ext cx="85344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None/>
            </a:pPr>
            <a:r>
              <a:rPr b="0" i="0" lang="en-US" sz="1800" u="none">
                <a:solidFill>
                  <a:schemeClr val="dk1"/>
                </a:solidFill>
                <a:latin typeface="Arial Narrow"/>
                <a:ea typeface="Arial Narrow"/>
                <a:cs typeface="Arial Narrow"/>
                <a:sym typeface="Arial Narrow"/>
              </a:rPr>
              <a:t>else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handle data from a client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((nbytes = recv(i, buf, sizeof(buf), 0)) &lt;= 0)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got error or connection closed by client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(nbytes == 0)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connection closed</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printf("&lt;selectserver&gt;: client %d forcibly hung up\n", i);</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else   perror("recv");</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client_count--;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close(i); 				// bye!</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r>
              <a:rPr b="0" i="0" lang="en-US" sz="1800" u="none">
                <a:solidFill>
                  <a:srgbClr val="FD1A09"/>
                </a:solidFill>
                <a:latin typeface="Arial Narrow"/>
                <a:ea typeface="Arial Narrow"/>
                <a:cs typeface="Arial Narrow"/>
                <a:sym typeface="Arial Narrow"/>
              </a:rPr>
              <a:t>FD_CLR</a:t>
            </a:r>
            <a:r>
              <a:rPr b="0" i="0" lang="en-US" sz="1800" u="none">
                <a:solidFill>
                  <a:schemeClr val="dk1"/>
                </a:solidFill>
                <a:latin typeface="Arial Narrow"/>
                <a:ea typeface="Arial Narrow"/>
                <a:cs typeface="Arial Narrow"/>
                <a:sym typeface="Arial Narrow"/>
              </a:rPr>
              <a:t>(i, &amp;master); // remove from master set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else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we got some data from a client - check for connection close request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buf[nbytes]=0;</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 (strncasecmp("QUIT\n",buf,4) == 0))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sprintf(buf,"Request granted [%d] - %s. Disconnecting...\n",i,getIPAddress(i,false));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TCP Programming API</a:t>
            </a:r>
            <a:endParaRPr/>
          </a:p>
        </p:txBody>
      </p:sp>
      <p:sp>
        <p:nvSpPr>
          <p:cNvPr descr="Rectangle: Click to edit Master text styles &#10;Second level &#10;Third level &#10;Fourth level &#10;Fifth level" id="236" name="Google Shape;236;p4"/>
          <p:cNvSpPr txBox="1"/>
          <p:nvPr>
            <p:ph idx="1" type="body"/>
          </p:nvPr>
        </p:nvSpPr>
        <p:spPr>
          <a:xfrm>
            <a:off x="468312" y="1905000"/>
            <a:ext cx="8424862" cy="4548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420"/>
              <a:buFont typeface="Noto Sans Symbols"/>
              <a:buNone/>
            </a:pPr>
            <a:r>
              <a:rPr b="0" i="0" lang="en-US" sz="2200" u="none">
                <a:solidFill>
                  <a:schemeClr val="dk1"/>
                </a:solidFill>
                <a:latin typeface="Tahoma"/>
                <a:ea typeface="Tahoma"/>
                <a:cs typeface="Tahoma"/>
                <a:sym typeface="Tahoma"/>
              </a:rPr>
              <a:t>Once a connection is setup:</a:t>
            </a:r>
            <a:endParaRPr/>
          </a:p>
          <a:p>
            <a:pPr indent="0" lvl="0" marL="0" marR="0" rtl="0" algn="l">
              <a:lnSpc>
                <a:spcPct val="100000"/>
              </a:lnSpc>
              <a:spcBef>
                <a:spcPts val="440"/>
              </a:spcBef>
              <a:spcAft>
                <a:spcPts val="0"/>
              </a:spcAft>
              <a:buClr>
                <a:schemeClr val="hlink"/>
              </a:buClr>
              <a:buSzPts val="2420"/>
              <a:buFont typeface="Noto Sans Symbols"/>
              <a:buNone/>
            </a:pPr>
            <a:r>
              <a:t/>
            </a:r>
            <a:endParaRPr b="0" i="0" sz="2200" u="none">
              <a:solidFill>
                <a:schemeClr val="dk1"/>
              </a:solidFill>
              <a:latin typeface="Tahoma"/>
              <a:ea typeface="Tahoma"/>
              <a:cs typeface="Tahoma"/>
              <a:sym typeface="Tahoma"/>
            </a:endParaRPr>
          </a:p>
          <a:p>
            <a:pPr indent="0" lvl="0" marL="0" marR="0" rtl="0" algn="l">
              <a:lnSpc>
                <a:spcPct val="100000"/>
              </a:lnSpc>
              <a:spcBef>
                <a:spcPts val="440"/>
              </a:spcBef>
              <a:spcAft>
                <a:spcPts val="0"/>
              </a:spcAft>
              <a:buClr>
                <a:schemeClr val="hlink"/>
              </a:buClr>
              <a:buSzPts val="2420"/>
              <a:buFont typeface="Noto Sans Symbols"/>
              <a:buNone/>
            </a:pPr>
            <a:r>
              <a:rPr b="0" i="0" lang="en-US" sz="2200" u="none">
                <a:solidFill>
                  <a:schemeClr val="dk1"/>
                </a:solidFill>
                <a:latin typeface="Tahoma"/>
                <a:ea typeface="Tahoma"/>
                <a:cs typeface="Tahoma"/>
                <a:sym typeface="Tahoma"/>
              </a:rPr>
              <a:t>#include &lt;sys/socket.h&gt;</a:t>
            </a:r>
            <a:br>
              <a:rPr b="0" i="0" lang="en-US" sz="2200" u="none">
                <a:solidFill>
                  <a:schemeClr val="dk1"/>
                </a:solidFill>
                <a:latin typeface="Tahoma"/>
                <a:ea typeface="Tahoma"/>
                <a:cs typeface="Tahoma"/>
                <a:sym typeface="Tahoma"/>
              </a:rPr>
            </a:br>
            <a:endParaRPr/>
          </a:p>
          <a:p>
            <a:pPr indent="0" lvl="0" marL="0" marR="0" rtl="0" algn="l">
              <a:lnSpc>
                <a:spcPct val="100000"/>
              </a:lnSpc>
              <a:spcBef>
                <a:spcPts val="440"/>
              </a:spcBef>
              <a:spcAft>
                <a:spcPts val="0"/>
              </a:spcAft>
              <a:buClr>
                <a:schemeClr val="hlink"/>
              </a:buClr>
              <a:buSzPts val="2420"/>
              <a:buFont typeface="Noto Sans Symbols"/>
              <a:buNone/>
            </a:pPr>
            <a:r>
              <a:rPr b="0" i="0" lang="en-US" sz="2200" u="none">
                <a:solidFill>
                  <a:schemeClr val="dk1"/>
                </a:solidFill>
                <a:latin typeface="Tahoma"/>
                <a:ea typeface="Tahoma"/>
                <a:cs typeface="Tahoma"/>
                <a:sym typeface="Tahoma"/>
              </a:rPr>
              <a:t>ssize_t </a:t>
            </a:r>
            <a:r>
              <a:rPr b="0" i="0" lang="en-US" sz="2200" u="sng">
                <a:solidFill>
                  <a:schemeClr val="dk1"/>
                </a:solidFill>
                <a:latin typeface="Tahoma"/>
                <a:ea typeface="Tahoma"/>
                <a:cs typeface="Tahoma"/>
                <a:sym typeface="Tahoma"/>
              </a:rPr>
              <a:t>send</a:t>
            </a:r>
            <a:r>
              <a:rPr b="0" i="0" lang="en-US" sz="2200" u="none">
                <a:solidFill>
                  <a:schemeClr val="dk1"/>
                </a:solidFill>
                <a:latin typeface="Tahoma"/>
                <a:ea typeface="Tahoma"/>
                <a:cs typeface="Tahoma"/>
                <a:sym typeface="Tahoma"/>
              </a:rPr>
              <a:t>(int sockfd, const void *buf, size_t nbytes, int flags);</a:t>
            </a:r>
            <a:endParaRPr/>
          </a:p>
          <a:p>
            <a:pPr indent="0" lvl="0" marL="0" marR="0" rtl="0" algn="l">
              <a:lnSpc>
                <a:spcPct val="100000"/>
              </a:lnSpc>
              <a:spcBef>
                <a:spcPts val="440"/>
              </a:spcBef>
              <a:spcAft>
                <a:spcPts val="0"/>
              </a:spcAft>
              <a:buClr>
                <a:schemeClr val="hlink"/>
              </a:buClr>
              <a:buSzPts val="2420"/>
              <a:buFont typeface="Noto Sans Symbols"/>
              <a:buNone/>
            </a:pPr>
            <a:r>
              <a:rPr b="0" i="0" lang="en-US" sz="2200" u="none">
                <a:solidFill>
                  <a:schemeClr val="dk1"/>
                </a:solidFill>
                <a:latin typeface="Tahoma"/>
                <a:ea typeface="Tahoma"/>
                <a:cs typeface="Tahoma"/>
                <a:sym typeface="Tahoma"/>
              </a:rPr>
              <a:t>int write(int sockfd, …..) – </a:t>
            </a:r>
            <a:r>
              <a:rPr b="0" i="1" lang="en-US" sz="2200" u="none">
                <a:solidFill>
                  <a:schemeClr val="dk1"/>
                </a:solidFill>
                <a:latin typeface="Tahoma"/>
                <a:ea typeface="Tahoma"/>
                <a:cs typeface="Tahoma"/>
                <a:sym typeface="Tahoma"/>
              </a:rPr>
              <a:t>works as well</a:t>
            </a:r>
            <a:endParaRPr/>
          </a:p>
          <a:p>
            <a:pPr indent="0" lvl="0" marL="0" marR="0" rtl="0" algn="l">
              <a:lnSpc>
                <a:spcPct val="100000"/>
              </a:lnSpc>
              <a:spcBef>
                <a:spcPts val="440"/>
              </a:spcBef>
              <a:spcAft>
                <a:spcPts val="0"/>
              </a:spcAft>
              <a:buClr>
                <a:schemeClr val="hlink"/>
              </a:buClr>
              <a:buSzPts val="2420"/>
              <a:buFont typeface="Noto Sans Symbols"/>
              <a:buNone/>
            </a:pPr>
            <a:r>
              <a:t/>
            </a:r>
            <a:endParaRPr b="0" i="0" sz="2200" u="none">
              <a:solidFill>
                <a:schemeClr val="dk1"/>
              </a:solidFill>
              <a:latin typeface="Tahoma"/>
              <a:ea typeface="Tahoma"/>
              <a:cs typeface="Tahoma"/>
              <a:sym typeface="Tahoma"/>
            </a:endParaRPr>
          </a:p>
          <a:p>
            <a:pPr indent="0" lvl="0" marL="0" marR="0" rtl="0" algn="l">
              <a:lnSpc>
                <a:spcPct val="100000"/>
              </a:lnSpc>
              <a:spcBef>
                <a:spcPts val="440"/>
              </a:spcBef>
              <a:spcAft>
                <a:spcPts val="0"/>
              </a:spcAft>
              <a:buClr>
                <a:schemeClr val="hlink"/>
              </a:buClr>
              <a:buSzPts val="2420"/>
              <a:buFont typeface="Noto Sans Symbols"/>
              <a:buNone/>
            </a:pPr>
            <a:r>
              <a:rPr b="0" i="0" lang="en-US" sz="2200" u="none">
                <a:solidFill>
                  <a:schemeClr val="dk1"/>
                </a:solidFill>
                <a:latin typeface="Tahoma"/>
                <a:ea typeface="Tahoma"/>
                <a:cs typeface="Tahoma"/>
                <a:sym typeface="Tahoma"/>
              </a:rPr>
              <a:t>ssize_t </a:t>
            </a:r>
            <a:r>
              <a:rPr b="0" i="0" lang="en-US" sz="2200" u="sng">
                <a:solidFill>
                  <a:schemeClr val="dk1"/>
                </a:solidFill>
                <a:latin typeface="Tahoma"/>
                <a:ea typeface="Tahoma"/>
                <a:cs typeface="Tahoma"/>
                <a:sym typeface="Tahoma"/>
              </a:rPr>
              <a:t>recv</a:t>
            </a:r>
            <a:r>
              <a:rPr b="0" i="0" lang="en-US" sz="2200" u="none">
                <a:solidFill>
                  <a:schemeClr val="dk1"/>
                </a:solidFill>
                <a:latin typeface="Tahoma"/>
                <a:ea typeface="Tahoma"/>
                <a:cs typeface="Tahoma"/>
                <a:sym typeface="Tahoma"/>
              </a:rPr>
              <a:t>(int sockfd, void *buf, size_t nbytes, int flags);</a:t>
            </a:r>
            <a:endParaRPr/>
          </a:p>
          <a:p>
            <a:pPr indent="0" lvl="0" marL="0" marR="0" rtl="0" algn="l">
              <a:lnSpc>
                <a:spcPct val="100000"/>
              </a:lnSpc>
              <a:spcBef>
                <a:spcPts val="440"/>
              </a:spcBef>
              <a:spcAft>
                <a:spcPts val="0"/>
              </a:spcAft>
              <a:buClr>
                <a:schemeClr val="hlink"/>
              </a:buClr>
              <a:buSzPts val="2420"/>
              <a:buFont typeface="Noto Sans Symbols"/>
              <a:buNone/>
            </a:pPr>
            <a:r>
              <a:rPr b="0" i="0" lang="en-US" sz="2200" u="none">
                <a:solidFill>
                  <a:schemeClr val="dk1"/>
                </a:solidFill>
                <a:latin typeface="Tahoma"/>
                <a:ea typeface="Tahoma"/>
                <a:cs typeface="Tahoma"/>
                <a:sym typeface="Tahoma"/>
              </a:rPr>
              <a:t>int read(int sockfd,……) – </a:t>
            </a:r>
            <a:r>
              <a:rPr b="0" i="1" lang="en-US" sz="2200" u="none">
                <a:solidFill>
                  <a:schemeClr val="dk1"/>
                </a:solidFill>
                <a:latin typeface="Tahoma"/>
                <a:ea typeface="Tahoma"/>
                <a:cs typeface="Tahoma"/>
                <a:sym typeface="Tahoma"/>
              </a:rPr>
              <a:t>works as well</a:t>
            </a:r>
            <a:endParaRPr/>
          </a:p>
          <a:p>
            <a:pPr indent="0" lvl="0" marL="0" marR="0" rtl="0" algn="l">
              <a:lnSpc>
                <a:spcPct val="100000"/>
              </a:lnSpc>
              <a:spcBef>
                <a:spcPts val="440"/>
              </a:spcBef>
              <a:spcAft>
                <a:spcPts val="0"/>
              </a:spcAft>
              <a:buClr>
                <a:schemeClr val="hlink"/>
              </a:buClr>
              <a:buSzPts val="2420"/>
              <a:buFont typeface="Noto Sans Symbols"/>
              <a:buNone/>
            </a:pPr>
            <a:r>
              <a:t/>
            </a:r>
            <a:endParaRPr b="0" i="0" sz="2200" u="none">
              <a:solidFill>
                <a:schemeClr val="dk1"/>
              </a:solidFill>
              <a:latin typeface="Tahoma"/>
              <a:ea typeface="Tahoma"/>
              <a:cs typeface="Tahoma"/>
              <a:sym typeface="Tahoma"/>
            </a:endParaRPr>
          </a:p>
          <a:p>
            <a:pPr indent="-189230" lvl="0" marL="342900" marR="0" rtl="0" algn="l">
              <a:spcBef>
                <a:spcPts val="440"/>
              </a:spcBef>
              <a:spcAft>
                <a:spcPts val="0"/>
              </a:spcAft>
              <a:buClr>
                <a:schemeClr val="hlink"/>
              </a:buClr>
              <a:buSzPts val="2420"/>
              <a:buFont typeface="Noto Sans Symbols"/>
              <a:buNone/>
            </a:pPr>
            <a:r>
              <a:t/>
            </a:r>
            <a:endParaRPr b="0" i="0" sz="2200" u="none">
              <a:solidFill>
                <a:schemeClr val="dk1"/>
              </a:solidFill>
              <a:latin typeface="Tahoma"/>
              <a:ea typeface="Tahoma"/>
              <a:cs typeface="Tahoma"/>
              <a:sym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3" name="Shape 473"/>
        <p:cNvGrpSpPr/>
        <p:nvPr/>
      </p:nvGrpSpPr>
      <p:grpSpPr>
        <a:xfrm>
          <a:off x="0" y="0"/>
          <a:ext cx="0" cy="0"/>
          <a:chOff x="0" y="0"/>
          <a:chExt cx="0" cy="0"/>
        </a:xfrm>
      </p:grpSpPr>
      <p:sp>
        <p:nvSpPr>
          <p:cNvPr id="474" name="Google Shape;474;p40"/>
          <p:cNvSpPr txBox="1"/>
          <p:nvPr>
            <p:ph type="title"/>
          </p:nvPr>
        </p:nvSpPr>
        <p:spPr>
          <a:xfrm>
            <a:off x="609600" y="304800"/>
            <a:ext cx="7772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MultiClient Chat Server -10</a:t>
            </a:r>
            <a:endParaRPr/>
          </a:p>
        </p:txBody>
      </p:sp>
      <p:sp>
        <p:nvSpPr>
          <p:cNvPr descr="Rectangle: Click to edit Master text styles &#10;Second level &#10;Third level &#10;Fourth level &#10;Fifth level" id="475" name="Google Shape;475;p40"/>
          <p:cNvSpPr txBox="1"/>
          <p:nvPr>
            <p:ph idx="1" type="body"/>
          </p:nvPr>
        </p:nvSpPr>
        <p:spPr>
          <a:xfrm>
            <a:off x="304800" y="990600"/>
            <a:ext cx="85344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None/>
            </a:pPr>
            <a:r>
              <a:rPr b="0" i="0" lang="en-US" sz="1800" u="none">
                <a:solidFill>
                  <a:schemeClr val="dk1"/>
                </a:solidFill>
                <a:latin typeface="Arial Narrow"/>
                <a:ea typeface="Arial Narrow"/>
                <a:cs typeface="Arial Narrow"/>
                <a:sym typeface="Arial Narrow"/>
              </a:rPr>
              <a:t>		  send(i,buf, strlen(buf)+1,0);</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nbytes = sprintf(tmpbuf,"&lt;%s - [%d]&gt; disconnected\n",getIPAddress(i,false), i);</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sendToALL(tmpbuf,nbytes);</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client_count--;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close(i);</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r>
              <a:rPr b="0" i="0" lang="en-US" sz="1800" u="none">
                <a:solidFill>
                  <a:srgbClr val="FD1A09"/>
                </a:solidFill>
                <a:latin typeface="Arial Narrow"/>
                <a:ea typeface="Arial Narrow"/>
                <a:cs typeface="Arial Narrow"/>
                <a:sym typeface="Arial Narrow"/>
              </a:rPr>
              <a:t>FD_CLR</a:t>
            </a:r>
            <a:r>
              <a:rPr b="0" i="0" lang="en-US" sz="1800" u="none">
                <a:solidFill>
                  <a:schemeClr val="dk1"/>
                </a:solidFill>
                <a:latin typeface="Arial Narrow"/>
                <a:ea typeface="Arial Narrow"/>
                <a:cs typeface="Arial Narrow"/>
                <a:sym typeface="Arial Narrow"/>
              </a:rPr>
              <a:t>(i,&amp;master);</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else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nbytes = sprintf(tmpbuf, "&lt;%s - [%d]&gt; %s",getIPAddress(crt, false),crt, buf);</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r>
              <a:rPr b="0" i="0" lang="en-US" sz="1800" u="sng">
                <a:solidFill>
                  <a:schemeClr val="dk1"/>
                </a:solidFill>
                <a:latin typeface="Arial Narrow"/>
                <a:ea typeface="Arial Narrow"/>
                <a:cs typeface="Arial Narrow"/>
                <a:sym typeface="Arial Narrow"/>
              </a:rPr>
              <a:t>sendToALL</a:t>
            </a:r>
            <a:r>
              <a:rPr b="0" i="0" lang="en-US" sz="1800" u="none">
                <a:solidFill>
                  <a:schemeClr val="dk1"/>
                </a:solidFill>
                <a:latin typeface="Arial Narrow"/>
                <a:ea typeface="Arial Narrow"/>
                <a:cs typeface="Arial Narrow"/>
                <a:sym typeface="Arial Narrow"/>
              </a:rPr>
              <a:t>(tmpbuf, nbytes);</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return 0;</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9" name="Shape 479"/>
        <p:cNvGrpSpPr/>
        <p:nvPr/>
      </p:nvGrpSpPr>
      <p:grpSpPr>
        <a:xfrm>
          <a:off x="0" y="0"/>
          <a:ext cx="0" cy="0"/>
          <a:chOff x="0" y="0"/>
          <a:chExt cx="0" cy="0"/>
        </a:xfrm>
      </p:grpSpPr>
      <p:sp>
        <p:nvSpPr>
          <p:cNvPr id="480" name="Google Shape;480;p41"/>
          <p:cNvSpPr txBox="1"/>
          <p:nvPr>
            <p:ph type="title"/>
          </p:nvPr>
        </p:nvSpPr>
        <p:spPr>
          <a:xfrm>
            <a:off x="609600" y="304800"/>
            <a:ext cx="7772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MultiClient Chat Client -1</a:t>
            </a:r>
            <a:endParaRPr/>
          </a:p>
        </p:txBody>
      </p:sp>
      <p:sp>
        <p:nvSpPr>
          <p:cNvPr descr="Rectangle: Click to edit Master text styles &#10;Second level &#10;Third level &#10;Fourth level &#10;Fifth level" id="481" name="Google Shape;481;p41"/>
          <p:cNvSpPr txBox="1"/>
          <p:nvPr>
            <p:ph idx="1" type="body"/>
          </p:nvPr>
        </p:nvSpPr>
        <p:spPr>
          <a:xfrm>
            <a:off x="304800" y="990600"/>
            <a:ext cx="85344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None/>
            </a:pPr>
            <a:r>
              <a:rPr b="0" i="0" lang="en-US" sz="1800" u="none">
                <a:solidFill>
                  <a:schemeClr val="dk1"/>
                </a:solidFill>
                <a:latin typeface="Arial Narrow"/>
                <a:ea typeface="Arial Narrow"/>
                <a:cs typeface="Arial Narrow"/>
                <a:sym typeface="Arial Narrow"/>
              </a:rPr>
              <a:t>….//include stuff</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fd_set read_fds,master; // temp file descriptor list for select()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int sock;        //socket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struct sockaddr_in servaddr;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char buf[256];  // buffer for client data</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int nbytes, ret, int_port;</a:t>
            </a:r>
            <a:endParaRPr/>
          </a:p>
          <a:p>
            <a:pPr indent="-342900" lvl="0" marL="342900" rtl="0" algn="l">
              <a:lnSpc>
                <a:spcPct val="90000"/>
              </a:lnSpc>
              <a:spcBef>
                <a:spcPts val="400"/>
              </a:spcBef>
              <a:spcAft>
                <a:spcPts val="0"/>
              </a:spcAft>
              <a:buSzPts val="2200"/>
              <a:buNone/>
            </a:pPr>
            <a:r>
              <a:t/>
            </a:r>
            <a:endParaRPr b="0" i="0" sz="2000" u="none">
              <a:solidFill>
                <a:schemeClr val="dk1"/>
              </a:solidFill>
              <a:latin typeface="Arial Narrow"/>
              <a:ea typeface="Arial Narrow"/>
              <a:cs typeface="Arial Narrow"/>
              <a:sym typeface="Arial Narrow"/>
            </a:endParaRPr>
          </a:p>
          <a:p>
            <a:pPr indent="-342900" lvl="0" marL="342900" rtl="0" algn="l">
              <a:lnSpc>
                <a:spcPct val="90000"/>
              </a:lnSpc>
              <a:spcBef>
                <a:spcPts val="400"/>
              </a:spcBef>
              <a:spcAft>
                <a:spcPts val="0"/>
              </a:spcAft>
              <a:buSzPts val="2200"/>
              <a:buNone/>
            </a:pPr>
            <a:r>
              <a:t/>
            </a:r>
            <a:endParaRPr b="0" i="0" sz="2000" u="none">
              <a:solidFill>
                <a:schemeClr val="dk1"/>
              </a:solidFill>
              <a:latin typeface="Arial Narrow"/>
              <a:ea typeface="Arial Narrow"/>
              <a:cs typeface="Arial Narrow"/>
              <a:sym typeface="Arial Narrow"/>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int </a:t>
            </a:r>
            <a:r>
              <a:rPr b="1" i="0" lang="en-US" sz="2000" u="none">
                <a:solidFill>
                  <a:schemeClr val="dk1"/>
                </a:solidFill>
                <a:latin typeface="Arial Narrow"/>
                <a:ea typeface="Arial Narrow"/>
                <a:cs typeface="Arial Narrow"/>
                <a:sym typeface="Arial Narrow"/>
              </a:rPr>
              <a:t>main</a:t>
            </a:r>
            <a:r>
              <a:rPr b="0" i="0" lang="en-US" sz="2000" u="none">
                <a:solidFill>
                  <a:schemeClr val="dk1"/>
                </a:solidFill>
                <a:latin typeface="Arial Narrow"/>
                <a:ea typeface="Arial Narrow"/>
                <a:cs typeface="Arial Narrow"/>
                <a:sym typeface="Arial Narrow"/>
              </a:rPr>
              <a:t>(int argc, char **argv)</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if (argc &lt; 3 )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printf("Usage:\n%s &lt;hostname or IP address&gt; &lt;portno&gt;\n",argv[0]);</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exit(1);</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rgbClr val="FD1A09"/>
                </a:solidFill>
                <a:latin typeface="Arial Narrow"/>
                <a:ea typeface="Arial Narrow"/>
                <a:cs typeface="Arial Narrow"/>
                <a:sym typeface="Arial Narrow"/>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5" name="Shape 485"/>
        <p:cNvGrpSpPr/>
        <p:nvPr/>
      </p:nvGrpSpPr>
      <p:grpSpPr>
        <a:xfrm>
          <a:off x="0" y="0"/>
          <a:ext cx="0" cy="0"/>
          <a:chOff x="0" y="0"/>
          <a:chExt cx="0" cy="0"/>
        </a:xfrm>
      </p:grpSpPr>
      <p:sp>
        <p:nvSpPr>
          <p:cNvPr id="486" name="Google Shape;486;p42"/>
          <p:cNvSpPr txBox="1"/>
          <p:nvPr>
            <p:ph type="title"/>
          </p:nvPr>
        </p:nvSpPr>
        <p:spPr>
          <a:xfrm>
            <a:off x="609600" y="304800"/>
            <a:ext cx="7772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MultiClient Chat Client -2</a:t>
            </a:r>
            <a:endParaRPr/>
          </a:p>
        </p:txBody>
      </p:sp>
      <p:sp>
        <p:nvSpPr>
          <p:cNvPr descr="Rectangle: Click to edit Master text styles &#10;Second level &#10;Third level &#10;Fourth level &#10;Fifth level" id="487" name="Google Shape;487;p42"/>
          <p:cNvSpPr txBox="1"/>
          <p:nvPr>
            <p:ph idx="1" type="body"/>
          </p:nvPr>
        </p:nvSpPr>
        <p:spPr>
          <a:xfrm>
            <a:off x="304800" y="990600"/>
            <a:ext cx="85344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980"/>
              <a:buNone/>
            </a:pPr>
            <a:r>
              <a:rPr b="0" i="0" lang="en-US" sz="1800" u="none">
                <a:solidFill>
                  <a:schemeClr val="dk1"/>
                </a:solidFill>
                <a:latin typeface="Arial Narrow"/>
                <a:ea typeface="Arial Narrow"/>
                <a:cs typeface="Arial Narrow"/>
                <a:sym typeface="Arial Narrow"/>
              </a:rPr>
              <a:t>    int_port = atoi(argv[2]);   </a:t>
            </a:r>
            <a:endParaRPr/>
          </a:p>
          <a:p>
            <a:pPr indent="-342900" lvl="0" marL="342900" rtl="0" algn="l">
              <a:lnSpc>
                <a:spcPct val="8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int ipaddr = </a:t>
            </a:r>
            <a:r>
              <a:rPr b="0" i="0" lang="en-US" sz="1800" u="none">
                <a:solidFill>
                  <a:srgbClr val="FD1A09"/>
                </a:solidFill>
                <a:latin typeface="Arial Narrow"/>
                <a:ea typeface="Arial Narrow"/>
                <a:cs typeface="Arial Narrow"/>
                <a:sym typeface="Arial Narrow"/>
              </a:rPr>
              <a:t>inet_addr</a:t>
            </a:r>
            <a:r>
              <a:rPr b="0" i="0" lang="en-US" sz="1800" u="none">
                <a:solidFill>
                  <a:schemeClr val="dk1"/>
                </a:solidFill>
                <a:latin typeface="Arial Narrow"/>
                <a:ea typeface="Arial Narrow"/>
                <a:cs typeface="Arial Narrow"/>
                <a:sym typeface="Arial Narrow"/>
              </a:rPr>
              <a:t>(argv[1]); 	</a:t>
            </a:r>
            <a:endParaRPr/>
          </a:p>
          <a:p>
            <a:pPr indent="-342900" lvl="0" marL="342900" rtl="0" algn="l">
              <a:lnSpc>
                <a:spcPct val="8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8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a:t>
            </a:r>
            <a:r>
              <a:rPr b="0" i="1" lang="en-US" sz="1800" u="none">
                <a:solidFill>
                  <a:schemeClr val="dk1"/>
                </a:solidFill>
                <a:latin typeface="Arial Narrow"/>
                <a:ea typeface="Arial Narrow"/>
                <a:cs typeface="Arial Narrow"/>
                <a:sym typeface="Arial Narrow"/>
              </a:rPr>
              <a:t>check if address is a hostname</a:t>
            </a:r>
            <a:endParaRPr/>
          </a:p>
          <a:p>
            <a:pPr indent="-342900" lvl="0" marL="342900" rtl="0" algn="l">
              <a:lnSpc>
                <a:spcPct val="8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(ipaddr == -1 ) {</a:t>
            </a:r>
            <a:endParaRPr/>
          </a:p>
          <a:p>
            <a:pPr indent="-285750" lvl="1" marL="742950" rtl="0" algn="l">
              <a:lnSpc>
                <a:spcPct val="80000"/>
              </a:lnSpc>
              <a:spcBef>
                <a:spcPts val="360"/>
              </a:spcBef>
              <a:spcAft>
                <a:spcPts val="0"/>
              </a:spcAft>
              <a:buSzPts val="1080"/>
              <a:buNone/>
            </a:pPr>
            <a:r>
              <a:rPr b="0" i="0" lang="en-US" sz="1800" u="none">
                <a:solidFill>
                  <a:schemeClr val="dk1"/>
                </a:solidFill>
                <a:latin typeface="Arial Narrow"/>
                <a:ea typeface="Arial Narrow"/>
                <a:cs typeface="Arial Narrow"/>
                <a:sym typeface="Arial Narrow"/>
              </a:rPr>
              <a:t>      struct in_addr inaddr;</a:t>
            </a:r>
            <a:endParaRPr/>
          </a:p>
          <a:p>
            <a:pPr indent="-285750" lvl="1" marL="742950" rtl="0" algn="l">
              <a:lnSpc>
                <a:spcPct val="80000"/>
              </a:lnSpc>
              <a:spcBef>
                <a:spcPts val="360"/>
              </a:spcBef>
              <a:spcAft>
                <a:spcPts val="0"/>
              </a:spcAft>
              <a:buSzPts val="1080"/>
              <a:buNone/>
            </a:pPr>
            <a:r>
              <a:rPr b="0" i="0" lang="en-US" sz="1800" u="none">
                <a:solidFill>
                  <a:schemeClr val="dk1"/>
                </a:solidFill>
                <a:latin typeface="Arial Narrow"/>
                <a:ea typeface="Arial Narrow"/>
                <a:cs typeface="Arial Narrow"/>
                <a:sym typeface="Arial Narrow"/>
              </a:rPr>
              <a:t>      struct hostent * host = gethostbyname( argv[1] );</a:t>
            </a:r>
            <a:endParaRPr/>
          </a:p>
          <a:p>
            <a:pPr indent="-285750" lvl="1" marL="742950" rtl="0" algn="l">
              <a:lnSpc>
                <a:spcPct val="80000"/>
              </a:lnSpc>
              <a:spcBef>
                <a:spcPts val="360"/>
              </a:spcBef>
              <a:spcAft>
                <a:spcPts val="0"/>
              </a:spcAft>
              <a:buSzPts val="1080"/>
              <a:buNone/>
            </a:pPr>
            <a:r>
              <a:rPr b="0" i="0" lang="en-US" sz="1800" u="none">
                <a:solidFill>
                  <a:schemeClr val="dk1"/>
                </a:solidFill>
                <a:latin typeface="Arial Narrow"/>
                <a:ea typeface="Arial Narrow"/>
                <a:cs typeface="Arial Narrow"/>
                <a:sym typeface="Arial Narrow"/>
              </a:rPr>
              <a:t>      if (host == NULL ) {</a:t>
            </a:r>
            <a:endParaRPr/>
          </a:p>
          <a:p>
            <a:pPr indent="-228600" lvl="2" marL="1143000" rtl="0" algn="l">
              <a:lnSpc>
                <a:spcPct val="80000"/>
              </a:lnSpc>
              <a:spcBef>
                <a:spcPts val="360"/>
              </a:spcBef>
              <a:spcAft>
                <a:spcPts val="0"/>
              </a:spcAft>
              <a:buSzPts val="1710"/>
              <a:buNone/>
            </a:pPr>
            <a:r>
              <a:rPr b="0" i="0" lang="en-US" sz="1800" u="none">
                <a:solidFill>
                  <a:schemeClr val="dk1"/>
                </a:solidFill>
                <a:latin typeface="Arial Narrow"/>
                <a:ea typeface="Arial Narrow"/>
                <a:cs typeface="Arial Narrow"/>
                <a:sym typeface="Arial Narrow"/>
              </a:rPr>
              <a:t>	printf("Error getting the host address\n");</a:t>
            </a:r>
            <a:endParaRPr/>
          </a:p>
          <a:p>
            <a:pPr indent="-228600" lvl="2" marL="1143000" rtl="0" algn="l">
              <a:lnSpc>
                <a:spcPct val="80000"/>
              </a:lnSpc>
              <a:spcBef>
                <a:spcPts val="360"/>
              </a:spcBef>
              <a:spcAft>
                <a:spcPts val="0"/>
              </a:spcAft>
              <a:buSzPts val="1710"/>
              <a:buNone/>
            </a:pPr>
            <a:r>
              <a:rPr b="0" i="0" lang="en-US" sz="1800" u="none">
                <a:solidFill>
                  <a:schemeClr val="dk1"/>
                </a:solidFill>
                <a:latin typeface="Arial Narrow"/>
                <a:ea typeface="Arial Narrow"/>
                <a:cs typeface="Arial Narrow"/>
                <a:sym typeface="Arial Narrow"/>
              </a:rPr>
              <a:t>	exit(1);</a:t>
            </a:r>
            <a:endParaRPr/>
          </a:p>
          <a:p>
            <a:pPr indent="-285750" lvl="1" marL="742950" rtl="0" algn="l">
              <a:lnSpc>
                <a:spcPct val="80000"/>
              </a:lnSpc>
              <a:spcBef>
                <a:spcPts val="360"/>
              </a:spcBef>
              <a:spcAft>
                <a:spcPts val="0"/>
              </a:spcAft>
              <a:buSzPts val="1080"/>
              <a:buNone/>
            </a:pPr>
            <a:r>
              <a:rPr b="0" i="0" lang="en-US" sz="1800" u="none">
                <a:solidFill>
                  <a:schemeClr val="dk1"/>
                </a:solidFill>
                <a:latin typeface="Arial Narrow"/>
                <a:ea typeface="Arial Narrow"/>
                <a:cs typeface="Arial Narrow"/>
                <a:sym typeface="Arial Narrow"/>
              </a:rPr>
              <a:t>      }</a:t>
            </a:r>
            <a:endParaRPr/>
          </a:p>
          <a:p>
            <a:pPr indent="-285750" lvl="1" marL="742950" rtl="0" algn="l">
              <a:lnSpc>
                <a:spcPct val="80000"/>
              </a:lnSpc>
              <a:spcBef>
                <a:spcPts val="320"/>
              </a:spcBef>
              <a:spcAft>
                <a:spcPts val="0"/>
              </a:spcAft>
              <a:buSzPts val="960"/>
              <a:buNone/>
            </a:pPr>
            <a:r>
              <a:rPr b="0" i="0" lang="en-US" sz="1600" u="none">
                <a:solidFill>
                  <a:schemeClr val="dk1"/>
                </a:solidFill>
                <a:latin typeface="Arial Narrow"/>
                <a:ea typeface="Arial Narrow"/>
                <a:cs typeface="Arial Narrow"/>
                <a:sym typeface="Arial Narrow"/>
              </a:rPr>
              <a:t>      </a:t>
            </a:r>
            <a:r>
              <a:rPr b="0" i="0" lang="en-US" sz="1600" u="none">
                <a:solidFill>
                  <a:srgbClr val="FD1A09"/>
                </a:solidFill>
                <a:latin typeface="Arial Narrow"/>
                <a:ea typeface="Arial Narrow"/>
                <a:cs typeface="Arial Narrow"/>
                <a:sym typeface="Arial Narrow"/>
              </a:rPr>
              <a:t>memcpy</a:t>
            </a:r>
            <a:r>
              <a:rPr b="0" i="0" lang="en-US" sz="1600" u="none">
                <a:solidFill>
                  <a:schemeClr val="dk1"/>
                </a:solidFill>
                <a:latin typeface="Arial Narrow"/>
                <a:ea typeface="Arial Narrow"/>
                <a:cs typeface="Arial Narrow"/>
                <a:sym typeface="Arial Narrow"/>
              </a:rPr>
              <a:t>(&amp;inaddr.s_addr, host-&gt;h_addr_list[0],sizeof(inaddr));</a:t>
            </a:r>
            <a:endParaRPr/>
          </a:p>
          <a:p>
            <a:pPr indent="-285750" lvl="1" marL="742950" rtl="0" algn="l">
              <a:lnSpc>
                <a:spcPct val="80000"/>
              </a:lnSpc>
              <a:spcBef>
                <a:spcPts val="320"/>
              </a:spcBef>
              <a:spcAft>
                <a:spcPts val="0"/>
              </a:spcAft>
              <a:buSzPts val="960"/>
              <a:buNone/>
            </a:pPr>
            <a:r>
              <a:rPr b="0" i="0" lang="en-US" sz="1600" u="none">
                <a:solidFill>
                  <a:schemeClr val="dk1"/>
                </a:solidFill>
                <a:latin typeface="Arial Narrow"/>
                <a:ea typeface="Arial Narrow"/>
                <a:cs typeface="Arial Narrow"/>
                <a:sym typeface="Arial Narrow"/>
              </a:rPr>
              <a:t>      printf("Connecting to %s ...\n",inet_ntoa( inaddr) );</a:t>
            </a:r>
            <a:endParaRPr/>
          </a:p>
          <a:p>
            <a:pPr indent="-285750" lvl="1" marL="742950" rtl="0" algn="l">
              <a:lnSpc>
                <a:spcPct val="80000"/>
              </a:lnSpc>
              <a:spcBef>
                <a:spcPts val="320"/>
              </a:spcBef>
              <a:spcAft>
                <a:spcPts val="0"/>
              </a:spcAft>
              <a:buSzPts val="960"/>
              <a:buNone/>
            </a:pPr>
            <a:r>
              <a:rPr b="0" i="0" lang="en-US" sz="1600" u="none">
                <a:solidFill>
                  <a:schemeClr val="dk1"/>
                </a:solidFill>
                <a:latin typeface="Arial Narrow"/>
                <a:ea typeface="Arial Narrow"/>
                <a:cs typeface="Arial Narrow"/>
                <a:sym typeface="Arial Narrow"/>
              </a:rPr>
              <a:t>      </a:t>
            </a:r>
            <a:r>
              <a:rPr b="0" i="0" lang="en-US" sz="1600" u="none">
                <a:solidFill>
                  <a:srgbClr val="FD1A09"/>
                </a:solidFill>
                <a:latin typeface="Arial Narrow"/>
                <a:ea typeface="Arial Narrow"/>
                <a:cs typeface="Arial Narrow"/>
                <a:sym typeface="Arial Narrow"/>
              </a:rPr>
              <a:t>memcpy</a:t>
            </a:r>
            <a:r>
              <a:rPr b="0" i="0" lang="en-US" sz="1600" u="none">
                <a:solidFill>
                  <a:schemeClr val="dk1"/>
                </a:solidFill>
                <a:latin typeface="Arial Narrow"/>
                <a:ea typeface="Arial Narrow"/>
                <a:cs typeface="Arial Narrow"/>
                <a:sym typeface="Arial Narrow"/>
              </a:rPr>
              <a:t>(&amp;ipaddr, host-&gt;h_addr_list[0],sizeof(unsigned long int)) ;</a:t>
            </a:r>
            <a:endParaRPr/>
          </a:p>
          <a:p>
            <a:pPr indent="-342900" lvl="0" marL="342900" rtl="0" algn="l">
              <a:lnSpc>
                <a:spcPct val="8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8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create the socket</a:t>
            </a:r>
            <a:endParaRPr/>
          </a:p>
          <a:p>
            <a:pPr indent="-342900" lvl="0" marL="342900" rtl="0" algn="l">
              <a:lnSpc>
                <a:spcPct val="8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((sock = socket(AF_INET, SOCK_STREAM, 0)) == -1) {</a:t>
            </a:r>
            <a:endParaRPr/>
          </a:p>
          <a:p>
            <a:pPr indent="-342900" lvl="0" marL="342900" rtl="0" algn="l">
              <a:lnSpc>
                <a:spcPct val="8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perror("socket");</a:t>
            </a:r>
            <a:endParaRPr/>
          </a:p>
          <a:p>
            <a:pPr indent="-342900" lvl="0" marL="342900" rtl="0" algn="l">
              <a:lnSpc>
                <a:spcPct val="8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exit(1);</a:t>
            </a:r>
            <a:endParaRPr/>
          </a:p>
          <a:p>
            <a:pPr indent="-342900" lvl="0" marL="342900" rtl="0" algn="l">
              <a:lnSpc>
                <a:spcPct val="8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1" name="Shape 491"/>
        <p:cNvGrpSpPr/>
        <p:nvPr/>
      </p:nvGrpSpPr>
      <p:grpSpPr>
        <a:xfrm>
          <a:off x="0" y="0"/>
          <a:ext cx="0" cy="0"/>
          <a:chOff x="0" y="0"/>
          <a:chExt cx="0" cy="0"/>
        </a:xfrm>
      </p:grpSpPr>
      <p:sp>
        <p:nvSpPr>
          <p:cNvPr id="492" name="Google Shape;492;p43"/>
          <p:cNvSpPr txBox="1"/>
          <p:nvPr>
            <p:ph type="title"/>
          </p:nvPr>
        </p:nvSpPr>
        <p:spPr>
          <a:xfrm>
            <a:off x="609600" y="304800"/>
            <a:ext cx="7772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MultiClient Chat Client -3</a:t>
            </a:r>
            <a:endParaRPr/>
          </a:p>
        </p:txBody>
      </p:sp>
      <p:sp>
        <p:nvSpPr>
          <p:cNvPr descr="Rectangle: Click to edit Master text styles &#10;Second level &#10;Third level &#10;Fourth level &#10;Fifth level" id="493" name="Google Shape;493;p43"/>
          <p:cNvSpPr txBox="1"/>
          <p:nvPr>
            <p:ph idx="1" type="body"/>
          </p:nvPr>
        </p:nvSpPr>
        <p:spPr>
          <a:xfrm>
            <a:off x="304800" y="990600"/>
            <a:ext cx="85344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None/>
            </a:pPr>
            <a:r>
              <a:rPr b="0" i="0" lang="en-US" sz="1800" u="none">
                <a:solidFill>
                  <a:schemeClr val="dk1"/>
                </a:solidFill>
                <a:latin typeface="Arial Narrow"/>
                <a:ea typeface="Arial Narrow"/>
                <a:cs typeface="Arial Narrow"/>
                <a:sym typeface="Arial Narrow"/>
              </a:rPr>
              <a:t>    memset(&amp;servaddr,0, sizeof(servaddr));</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servaddr.sin_family = AF_INET;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servaddr.sin_addr.s_addr = ipaddr;</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servaddr.sin_port = htons( int_port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connect to server</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(connect(sock, (struct sockaddr *)&amp;servaddr, sizeof(servaddr)) &lt; 0 )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perror("connect");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exit(1);</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 add the socket to the master set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r>
              <a:rPr b="0" i="0" lang="en-US" sz="1800" u="none">
                <a:solidFill>
                  <a:srgbClr val="FD1A09"/>
                </a:solidFill>
                <a:latin typeface="Arial Narrow"/>
                <a:ea typeface="Arial Narrow"/>
                <a:cs typeface="Arial Narrow"/>
                <a:sym typeface="Arial Narrow"/>
              </a:rPr>
              <a:t>FD_ZERO</a:t>
            </a:r>
            <a:r>
              <a:rPr b="0" i="0" lang="en-US" sz="1800" u="none">
                <a:solidFill>
                  <a:schemeClr val="dk1"/>
                </a:solidFill>
                <a:latin typeface="Arial Narrow"/>
                <a:ea typeface="Arial Narrow"/>
                <a:cs typeface="Arial Narrow"/>
                <a:sym typeface="Arial Narrow"/>
              </a:rPr>
              <a:t>(&amp;read_fds);    // clear the set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r>
              <a:rPr b="0" i="0" lang="en-US" sz="1800" u="none">
                <a:solidFill>
                  <a:srgbClr val="FD1A09"/>
                </a:solidFill>
                <a:latin typeface="Arial Narrow"/>
                <a:ea typeface="Arial Narrow"/>
                <a:cs typeface="Arial Narrow"/>
                <a:sym typeface="Arial Narrow"/>
              </a:rPr>
              <a:t>FD_ZERO</a:t>
            </a:r>
            <a:r>
              <a:rPr b="0" i="0" lang="en-US" sz="1800" u="none">
                <a:solidFill>
                  <a:schemeClr val="dk1"/>
                </a:solidFill>
                <a:latin typeface="Arial Narrow"/>
                <a:ea typeface="Arial Narrow"/>
                <a:cs typeface="Arial Narrow"/>
                <a:sym typeface="Arial Narrow"/>
              </a:rPr>
              <a:t>(&amp;master);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r>
              <a:rPr b="0" i="0" lang="en-US" sz="1800" u="none">
                <a:solidFill>
                  <a:srgbClr val="FD1A09"/>
                </a:solidFill>
                <a:latin typeface="Arial Narrow"/>
                <a:ea typeface="Arial Narrow"/>
                <a:cs typeface="Arial Narrow"/>
                <a:sym typeface="Arial Narrow"/>
              </a:rPr>
              <a:t>FD_SET</a:t>
            </a:r>
            <a:r>
              <a:rPr b="0" i="0" lang="en-US" sz="1800" u="none">
                <a:solidFill>
                  <a:schemeClr val="dk1"/>
                </a:solidFill>
                <a:latin typeface="Arial Narrow"/>
                <a:ea typeface="Arial Narrow"/>
                <a:cs typeface="Arial Narrow"/>
                <a:sym typeface="Arial Narrow"/>
              </a:rPr>
              <a:t>(0, &amp;master);  </a:t>
            </a:r>
            <a:r>
              <a:rPr b="0" i="0" lang="en-US" sz="1800" u="none">
                <a:solidFill>
                  <a:srgbClr val="FD1A09"/>
                </a:solidFill>
                <a:latin typeface="Arial Narrow"/>
                <a:ea typeface="Arial Narrow"/>
                <a:cs typeface="Arial Narrow"/>
                <a:sym typeface="Arial Narrow"/>
              </a:rPr>
              <a:t>FD_SET</a:t>
            </a:r>
            <a:r>
              <a:rPr b="0" i="0" lang="en-US" sz="1800" u="none">
                <a:solidFill>
                  <a:schemeClr val="dk1"/>
                </a:solidFill>
                <a:latin typeface="Arial Narrow"/>
                <a:ea typeface="Arial Narrow"/>
                <a:cs typeface="Arial Narrow"/>
                <a:sym typeface="Arial Narrow"/>
              </a:rPr>
              <a:t>(sock, &amp;master);</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while(1)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read_fds = master;</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(select(sock+1, &amp;read_fds, NULL, NULL, NULL) == -1)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perror("select");</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exit(1);</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7" name="Shape 497"/>
        <p:cNvGrpSpPr/>
        <p:nvPr/>
      </p:nvGrpSpPr>
      <p:grpSpPr>
        <a:xfrm>
          <a:off x="0" y="0"/>
          <a:ext cx="0" cy="0"/>
          <a:chOff x="0" y="0"/>
          <a:chExt cx="0" cy="0"/>
        </a:xfrm>
      </p:grpSpPr>
      <p:sp>
        <p:nvSpPr>
          <p:cNvPr id="498" name="Google Shape;498;p44"/>
          <p:cNvSpPr txBox="1"/>
          <p:nvPr>
            <p:ph type="title"/>
          </p:nvPr>
        </p:nvSpPr>
        <p:spPr>
          <a:xfrm>
            <a:off x="609600" y="152400"/>
            <a:ext cx="7772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MultiClient Chat Client -4</a:t>
            </a:r>
            <a:endParaRPr/>
          </a:p>
        </p:txBody>
      </p:sp>
      <p:sp>
        <p:nvSpPr>
          <p:cNvPr descr="Rectangle: Click to edit Master text styles &#10;Second level &#10;Third level &#10;Fourth level &#10;Fifth level" id="499" name="Google Shape;499;p44"/>
          <p:cNvSpPr txBox="1"/>
          <p:nvPr>
            <p:ph idx="1" type="body"/>
          </p:nvPr>
        </p:nvSpPr>
        <p:spPr>
          <a:xfrm>
            <a:off x="304800" y="657225"/>
            <a:ext cx="8534400" cy="5867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None/>
            </a:pPr>
            <a:r>
              <a:rPr b="0" i="0" lang="en-US" sz="1800" u="none">
                <a:solidFill>
                  <a:schemeClr val="dk1"/>
                </a:solidFill>
                <a:latin typeface="Arial Narrow"/>
                <a:ea typeface="Arial Narrow"/>
                <a:cs typeface="Arial Narrow"/>
                <a:sym typeface="Arial Narrow"/>
              </a:rPr>
              <a:t>      if ( </a:t>
            </a:r>
            <a:r>
              <a:rPr b="0" i="0" lang="en-US" sz="1800" u="none">
                <a:solidFill>
                  <a:srgbClr val="FD1A09"/>
                </a:solidFill>
                <a:latin typeface="Arial Narrow"/>
                <a:ea typeface="Arial Narrow"/>
                <a:cs typeface="Arial Narrow"/>
                <a:sym typeface="Arial Narrow"/>
              </a:rPr>
              <a:t>FD_ISSET</a:t>
            </a:r>
            <a:r>
              <a:rPr b="0" i="0" lang="en-US" sz="1800" u="none">
                <a:solidFill>
                  <a:schemeClr val="dk1"/>
                </a:solidFill>
                <a:latin typeface="Arial Narrow"/>
                <a:ea typeface="Arial Narrow"/>
                <a:cs typeface="Arial Narrow"/>
                <a:sym typeface="Arial Narrow"/>
              </a:rPr>
              <a:t>(0, &amp;read_fds) ) {		 // check if read from keyboard</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nbytes = read(0, buf,sizeof(buf)-1);</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ret = send(sock, buf, nbytes,0);</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(ret &lt;= 0 ){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perror("send");</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exit(1);</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 </a:t>
            </a:r>
            <a:r>
              <a:rPr b="0" i="0" lang="en-US" sz="1800" u="none">
                <a:solidFill>
                  <a:srgbClr val="FD1A09"/>
                </a:solidFill>
                <a:latin typeface="Arial Narrow"/>
                <a:ea typeface="Arial Narrow"/>
                <a:cs typeface="Arial Narrow"/>
                <a:sym typeface="Arial Narrow"/>
              </a:rPr>
              <a:t>FD_ISSET</a:t>
            </a:r>
            <a:r>
              <a:rPr b="0" i="0" lang="en-US" sz="1800" u="none">
                <a:solidFill>
                  <a:schemeClr val="dk1"/>
                </a:solidFill>
                <a:latin typeface="Arial Narrow"/>
                <a:ea typeface="Arial Narrow"/>
                <a:cs typeface="Arial Narrow"/>
                <a:sym typeface="Arial Narrow"/>
              </a:rPr>
              <a:t>(sock, &amp;read_fds) ) {		// check if read from server</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nbytes = read(sock, buf, sizeof(buf)-1);</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if (nbytes &lt;= 0) {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printf("Server has closed connection... closing...\n");</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exit(2);</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write(1,buf, nbytes);</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    return 0;</a:t>
            </a:r>
            <a:endParaRPr/>
          </a:p>
          <a:p>
            <a:pPr indent="-342900" lvl="0" marL="342900" rtl="0" algn="l">
              <a:lnSpc>
                <a:spcPct val="90000"/>
              </a:lnSpc>
              <a:spcBef>
                <a:spcPts val="360"/>
              </a:spcBef>
              <a:spcAft>
                <a:spcPts val="0"/>
              </a:spcAft>
              <a:buSzPts val="1980"/>
              <a:buNone/>
            </a:pPr>
            <a:r>
              <a:rPr b="0" i="0" lang="en-US" sz="1800" u="none">
                <a:solidFill>
                  <a:schemeClr val="dk1"/>
                </a:solidFill>
                <a:latin typeface="Arial Narrow"/>
                <a:ea typeface="Arial Narrow"/>
                <a:cs typeface="Arial Narrow"/>
                <a:sym typeface="Arial Narrow"/>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OSI Reference Model</a:t>
            </a:r>
            <a:endParaRPr/>
          </a:p>
        </p:txBody>
      </p:sp>
      <p:pic>
        <p:nvPicPr>
          <p:cNvPr id="505" name="Google Shape;505;p45"/>
          <p:cNvPicPr preferRelativeResize="0"/>
          <p:nvPr/>
        </p:nvPicPr>
        <p:blipFill rotWithShape="1">
          <a:blip r:embed="rId3">
            <a:alphaModFix/>
          </a:blip>
          <a:srcRect b="0" l="0" r="0" t="0"/>
          <a:stretch/>
        </p:blipFill>
        <p:spPr>
          <a:xfrm>
            <a:off x="1258887" y="1341437"/>
            <a:ext cx="5976937" cy="4824412"/>
          </a:xfrm>
          <a:prstGeom prst="rect">
            <a:avLst/>
          </a:prstGeom>
          <a:noFill/>
          <a:ln>
            <a:noFill/>
          </a:ln>
        </p:spPr>
      </p:pic>
      <p:sp>
        <p:nvSpPr>
          <p:cNvPr id="506" name="Google Shape;506;p45"/>
          <p:cNvSpPr txBox="1"/>
          <p:nvPr/>
        </p:nvSpPr>
        <p:spPr>
          <a:xfrm>
            <a:off x="1295400" y="6096000"/>
            <a:ext cx="6400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D1A09"/>
              </a:buClr>
              <a:buSzPts val="2400"/>
              <a:buFont typeface="Tahoma"/>
              <a:buNone/>
            </a:pPr>
            <a:r>
              <a:rPr b="1" i="0" lang="en-US" sz="2400" u="none">
                <a:solidFill>
                  <a:srgbClr val="FD1A09"/>
                </a:solidFill>
                <a:latin typeface="Tahoma"/>
                <a:ea typeface="Tahoma"/>
                <a:cs typeface="Tahoma"/>
                <a:sym typeface="Tahoma"/>
              </a:rPr>
              <a:t>A</a:t>
            </a:r>
            <a:r>
              <a:rPr b="0" i="0" lang="en-US" sz="2400" u="none">
                <a:solidFill>
                  <a:schemeClr val="dk1"/>
                </a:solidFill>
                <a:latin typeface="Tahoma"/>
                <a:ea typeface="Tahoma"/>
                <a:cs typeface="Tahoma"/>
                <a:sym typeface="Tahoma"/>
              </a:rPr>
              <a:t>ll </a:t>
            </a:r>
            <a:r>
              <a:rPr b="1" i="0" lang="en-US" sz="2400" u="none">
                <a:solidFill>
                  <a:srgbClr val="FD1A09"/>
                </a:solidFill>
                <a:latin typeface="Tahoma"/>
                <a:ea typeface="Tahoma"/>
                <a:cs typeface="Tahoma"/>
                <a:sym typeface="Tahoma"/>
              </a:rPr>
              <a:t>P</a:t>
            </a:r>
            <a:r>
              <a:rPr b="0" i="0" lang="en-US" sz="2400" u="none">
                <a:solidFill>
                  <a:schemeClr val="dk1"/>
                </a:solidFill>
                <a:latin typeface="Tahoma"/>
                <a:ea typeface="Tahoma"/>
                <a:cs typeface="Tahoma"/>
                <a:sym typeface="Tahoma"/>
              </a:rPr>
              <a:t>eople </a:t>
            </a:r>
            <a:r>
              <a:rPr b="1" i="0" lang="en-US" sz="2400" u="none">
                <a:solidFill>
                  <a:srgbClr val="FD1A09"/>
                </a:solidFill>
                <a:latin typeface="Tahoma"/>
                <a:ea typeface="Tahoma"/>
                <a:cs typeface="Tahoma"/>
                <a:sym typeface="Tahoma"/>
              </a:rPr>
              <a:t>S</a:t>
            </a:r>
            <a:r>
              <a:rPr b="0" i="0" lang="en-US" sz="2400" u="none">
                <a:solidFill>
                  <a:schemeClr val="dk1"/>
                </a:solidFill>
                <a:latin typeface="Tahoma"/>
                <a:ea typeface="Tahoma"/>
                <a:cs typeface="Tahoma"/>
                <a:sym typeface="Tahoma"/>
              </a:rPr>
              <a:t>eem </a:t>
            </a:r>
            <a:r>
              <a:rPr b="1" i="0" lang="en-US" sz="2400" u="none">
                <a:solidFill>
                  <a:srgbClr val="FD1A09"/>
                </a:solidFill>
                <a:latin typeface="Tahoma"/>
                <a:ea typeface="Tahoma"/>
                <a:cs typeface="Tahoma"/>
                <a:sym typeface="Tahoma"/>
              </a:rPr>
              <a:t>T</a:t>
            </a:r>
            <a:r>
              <a:rPr b="0" i="0" lang="en-US" sz="2400" u="none">
                <a:solidFill>
                  <a:schemeClr val="dk1"/>
                </a:solidFill>
                <a:latin typeface="Tahoma"/>
                <a:ea typeface="Tahoma"/>
                <a:cs typeface="Tahoma"/>
                <a:sym typeface="Tahoma"/>
              </a:rPr>
              <a:t>o </a:t>
            </a:r>
            <a:r>
              <a:rPr b="1" i="0" lang="en-US" sz="2400" u="none">
                <a:solidFill>
                  <a:srgbClr val="FD1A09"/>
                </a:solidFill>
                <a:latin typeface="Tahoma"/>
                <a:ea typeface="Tahoma"/>
                <a:cs typeface="Tahoma"/>
                <a:sym typeface="Tahoma"/>
              </a:rPr>
              <a:t>N</a:t>
            </a:r>
            <a:r>
              <a:rPr b="0" i="0" lang="en-US" sz="2400" u="none">
                <a:solidFill>
                  <a:schemeClr val="dk1"/>
                </a:solidFill>
                <a:latin typeface="Tahoma"/>
                <a:ea typeface="Tahoma"/>
                <a:cs typeface="Tahoma"/>
                <a:sym typeface="Tahoma"/>
              </a:rPr>
              <a:t>eed </a:t>
            </a:r>
            <a:r>
              <a:rPr b="1" i="0" lang="en-US" sz="2400" u="none">
                <a:solidFill>
                  <a:srgbClr val="FD1A09"/>
                </a:solidFill>
                <a:latin typeface="Tahoma"/>
                <a:ea typeface="Tahoma"/>
                <a:cs typeface="Tahoma"/>
                <a:sym typeface="Tahoma"/>
              </a:rPr>
              <a:t>D</a:t>
            </a:r>
            <a:r>
              <a:rPr b="0" i="0" lang="en-US" sz="2400" u="none">
                <a:solidFill>
                  <a:schemeClr val="dk1"/>
                </a:solidFill>
                <a:latin typeface="Tahoma"/>
                <a:ea typeface="Tahoma"/>
                <a:cs typeface="Tahoma"/>
                <a:sym typeface="Tahoma"/>
              </a:rPr>
              <a:t>ata </a:t>
            </a:r>
            <a:r>
              <a:rPr b="1" i="0" lang="en-US" sz="2400" u="none">
                <a:solidFill>
                  <a:srgbClr val="FD1A09"/>
                </a:solidFill>
                <a:latin typeface="Tahoma"/>
                <a:ea typeface="Tahoma"/>
                <a:cs typeface="Tahoma"/>
                <a:sym typeface="Tahoma"/>
              </a:rPr>
              <a:t>P</a:t>
            </a:r>
            <a:r>
              <a:rPr b="0" i="0" lang="en-US" sz="2400" u="none">
                <a:solidFill>
                  <a:schemeClr val="dk1"/>
                </a:solidFill>
                <a:latin typeface="Tahoma"/>
                <a:ea typeface="Tahoma"/>
                <a:cs typeface="Tahoma"/>
                <a:sym typeface="Tahoma"/>
              </a:rPr>
              <a:t>rocessing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6"/>
                                        </p:tgtEl>
                                        <p:attrNameLst>
                                          <p:attrName>style.visibility</p:attrName>
                                        </p:attrNameLst>
                                      </p:cBhvr>
                                      <p:to>
                                        <p:strVal val="visible"/>
                                      </p:to>
                                    </p:set>
                                    <p:anim calcmode="lin" valueType="num">
                                      <p:cBhvr additive="base">
                                        <p:cTn dur="500"/>
                                        <p:tgtEl>
                                          <p:spTgt spid="5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Principles of the OSI model</a:t>
            </a:r>
            <a:endParaRPr/>
          </a:p>
        </p:txBody>
      </p:sp>
      <p:sp>
        <p:nvSpPr>
          <p:cNvPr descr="Rectangle: Click to edit Master text styles &#10;Second level &#10;Third level &#10;Fourth level &#10;Fifth level" id="512" name="Google Shape;512;p46"/>
          <p:cNvSpPr txBox="1"/>
          <p:nvPr>
            <p:ph idx="1" type="body"/>
          </p:nvPr>
        </p:nvSpPr>
        <p:spPr>
          <a:xfrm>
            <a:off x="838200" y="1905000"/>
            <a:ext cx="7772400" cy="44958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hlink"/>
              </a:buClr>
              <a:buSzPts val="2640"/>
              <a:buFont typeface="Noto Sans Symbols"/>
              <a:buAutoNum type="arabicPeriod"/>
            </a:pPr>
            <a:r>
              <a:rPr b="0" i="0" lang="en-US" sz="2400" u="none">
                <a:solidFill>
                  <a:schemeClr val="dk1"/>
                </a:solidFill>
                <a:latin typeface="Tahoma"/>
                <a:ea typeface="Tahoma"/>
                <a:cs typeface="Tahoma"/>
                <a:sym typeface="Tahoma"/>
              </a:rPr>
              <a:t>A layer should be created where a different abstraction is needed.</a:t>
            </a:r>
            <a:endParaRPr/>
          </a:p>
          <a:p>
            <a:pPr indent="-609600" lvl="0" marL="609600" rtl="0" algn="l">
              <a:lnSpc>
                <a:spcPct val="90000"/>
              </a:lnSpc>
              <a:spcBef>
                <a:spcPts val="480"/>
              </a:spcBef>
              <a:spcAft>
                <a:spcPts val="0"/>
              </a:spcAft>
              <a:buClr>
                <a:schemeClr val="hlink"/>
              </a:buClr>
              <a:buSzPts val="2640"/>
              <a:buFont typeface="Noto Sans Symbols"/>
              <a:buAutoNum type="arabicPeriod"/>
            </a:pPr>
            <a:r>
              <a:rPr b="0" i="0" lang="en-US" sz="2400" u="none">
                <a:solidFill>
                  <a:schemeClr val="dk1"/>
                </a:solidFill>
                <a:latin typeface="Tahoma"/>
                <a:ea typeface="Tahoma"/>
                <a:cs typeface="Tahoma"/>
                <a:sym typeface="Tahoma"/>
              </a:rPr>
              <a:t>Each layer should perform a well-defined function.</a:t>
            </a:r>
            <a:endParaRPr/>
          </a:p>
          <a:p>
            <a:pPr indent="-609600" lvl="0" marL="609600" rtl="0" algn="l">
              <a:lnSpc>
                <a:spcPct val="90000"/>
              </a:lnSpc>
              <a:spcBef>
                <a:spcPts val="480"/>
              </a:spcBef>
              <a:spcAft>
                <a:spcPts val="0"/>
              </a:spcAft>
              <a:buClr>
                <a:schemeClr val="hlink"/>
              </a:buClr>
              <a:buSzPts val="2640"/>
              <a:buFont typeface="Noto Sans Symbols"/>
              <a:buAutoNum type="arabicPeriod"/>
            </a:pPr>
            <a:r>
              <a:rPr b="0" i="0" lang="en-US" sz="2400" u="none">
                <a:solidFill>
                  <a:schemeClr val="dk1"/>
                </a:solidFill>
                <a:latin typeface="Tahoma"/>
                <a:ea typeface="Tahoma"/>
                <a:cs typeface="Tahoma"/>
                <a:sym typeface="Tahoma"/>
              </a:rPr>
              <a:t>The function of each layer should be chosen with an eye toward defining internationally standardized protocols.</a:t>
            </a:r>
            <a:endParaRPr/>
          </a:p>
          <a:p>
            <a:pPr indent="-609600" lvl="0" marL="609600" rtl="0" algn="l">
              <a:lnSpc>
                <a:spcPct val="90000"/>
              </a:lnSpc>
              <a:spcBef>
                <a:spcPts val="480"/>
              </a:spcBef>
              <a:spcAft>
                <a:spcPts val="0"/>
              </a:spcAft>
              <a:buClr>
                <a:schemeClr val="hlink"/>
              </a:buClr>
              <a:buSzPts val="2640"/>
              <a:buFont typeface="Noto Sans Symbols"/>
              <a:buAutoNum type="arabicPeriod"/>
            </a:pPr>
            <a:r>
              <a:rPr b="0" i="0" lang="en-US" sz="2400" u="none">
                <a:solidFill>
                  <a:schemeClr val="dk1"/>
                </a:solidFill>
                <a:latin typeface="Tahoma"/>
                <a:ea typeface="Tahoma"/>
                <a:cs typeface="Tahoma"/>
                <a:sym typeface="Tahoma"/>
              </a:rPr>
              <a:t>The layer boundaries should be chosen to minimize the information flow across the interfaces.</a:t>
            </a:r>
            <a:endParaRPr/>
          </a:p>
          <a:p>
            <a:pPr indent="-609600" lvl="0" marL="609600" rtl="0" algn="l">
              <a:lnSpc>
                <a:spcPct val="90000"/>
              </a:lnSpc>
              <a:spcBef>
                <a:spcPts val="480"/>
              </a:spcBef>
              <a:spcAft>
                <a:spcPts val="0"/>
              </a:spcAft>
              <a:buClr>
                <a:schemeClr val="hlink"/>
              </a:buClr>
              <a:buSzPts val="2640"/>
              <a:buFont typeface="Noto Sans Symbols"/>
              <a:buAutoNum type="arabicPeriod"/>
            </a:pPr>
            <a:r>
              <a:rPr b="0" i="0" lang="en-US" sz="2400" u="none">
                <a:solidFill>
                  <a:schemeClr val="dk1"/>
                </a:solidFill>
                <a:latin typeface="Tahoma"/>
                <a:ea typeface="Tahoma"/>
                <a:cs typeface="Tahoma"/>
                <a:sym typeface="Tahoma"/>
              </a:rPr>
              <a:t>The number of layers should be large enough that distinct functions need not be thrown together in the same layer out of necessity and small enough that the architecture does not become unwieldy.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Physical Layer</a:t>
            </a:r>
            <a:endParaRPr/>
          </a:p>
        </p:txBody>
      </p:sp>
      <p:sp>
        <p:nvSpPr>
          <p:cNvPr descr="Rectangle: Click to edit Master text styles &#10;Second level &#10;Third level &#10;Fourth level &#10;Fifth level" id="518" name="Google Shape;518;p4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Char char="•"/>
            </a:pPr>
            <a:r>
              <a:rPr b="0" i="0" lang="en-US" sz="3200" u="none">
                <a:solidFill>
                  <a:schemeClr val="dk1"/>
                </a:solidFill>
                <a:latin typeface="Tahoma"/>
                <a:ea typeface="Tahoma"/>
                <a:cs typeface="Tahoma"/>
                <a:sym typeface="Tahoma"/>
              </a:rPr>
              <a:t>Raw bits over a communication channel</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Data representation</a:t>
            </a:r>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1–how many volts ?; 0 – how many volts ?</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1 bit – How many nanoseconds ?</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Bidirectional simultaneous transmission?</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Electrical, mechanical, timing interfaces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Data Link layer</a:t>
            </a:r>
            <a:endParaRPr/>
          </a:p>
        </p:txBody>
      </p:sp>
      <p:sp>
        <p:nvSpPr>
          <p:cNvPr descr="Rectangle: Click to edit Master text styles &#10;Second level &#10;Third level &#10;Fourth level &#10;Fifth level" id="524" name="Google Shape;524;p48"/>
          <p:cNvSpPr txBox="1"/>
          <p:nvPr>
            <p:ph idx="1" type="body"/>
          </p:nvPr>
        </p:nvSpPr>
        <p:spPr>
          <a:xfrm>
            <a:off x="609600" y="1905000"/>
            <a:ext cx="8001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Char char="•"/>
            </a:pPr>
            <a:r>
              <a:rPr b="0" i="0" lang="en-US" sz="3200" u="none">
                <a:solidFill>
                  <a:schemeClr val="dk1"/>
                </a:solidFill>
                <a:latin typeface="Tahoma"/>
                <a:ea typeface="Tahoma"/>
                <a:cs typeface="Tahoma"/>
                <a:sym typeface="Tahoma"/>
              </a:rPr>
              <a:t>Turn the raw transmission into an error free communication line</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Sets data in </a:t>
            </a:r>
            <a:r>
              <a:rPr b="1" i="1" lang="en-US" sz="3200" u="none">
                <a:solidFill>
                  <a:schemeClr val="dk1"/>
                </a:solidFill>
                <a:latin typeface="Tahoma"/>
                <a:ea typeface="Tahoma"/>
                <a:cs typeface="Tahoma"/>
                <a:sym typeface="Tahoma"/>
              </a:rPr>
              <a:t>frames</a:t>
            </a:r>
            <a:r>
              <a:rPr b="0" i="0" lang="en-US" sz="3200" u="none">
                <a:solidFill>
                  <a:schemeClr val="dk1"/>
                </a:solidFill>
                <a:latin typeface="Tahoma"/>
                <a:ea typeface="Tahoma"/>
                <a:cs typeface="Tahoma"/>
                <a:sym typeface="Tahoma"/>
              </a:rPr>
              <a:t>=thousands of bytes</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Traffic regulation (flow control)</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Access to the medium in broadcast shared communication lines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Network Layer</a:t>
            </a:r>
            <a:endParaRPr/>
          </a:p>
        </p:txBody>
      </p:sp>
      <p:sp>
        <p:nvSpPr>
          <p:cNvPr descr="Rectangle: Click to edit Master text styles &#10;Second level &#10;Third level &#10;Fourth level &#10;Fifth level" id="530" name="Google Shape;530;p49"/>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Char char="•"/>
            </a:pPr>
            <a:r>
              <a:rPr b="0" i="0" lang="en-US" sz="3200" u="none">
                <a:solidFill>
                  <a:schemeClr val="dk1"/>
                </a:solidFill>
                <a:latin typeface="Tahoma"/>
                <a:ea typeface="Tahoma"/>
                <a:cs typeface="Tahoma"/>
                <a:sym typeface="Tahoma"/>
              </a:rPr>
              <a:t>Controls the operation of a subnet</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How packets are routed from source to destination</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Quality of service – congestion control</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Fragmentation and inter-network problems</a:t>
            </a:r>
            <a:endParaRPr/>
          </a:p>
          <a:p>
            <a:pPr indent="-119379" lvl="0" marL="342900" rtl="0" algn="l">
              <a:spcBef>
                <a:spcPts val="640"/>
              </a:spcBef>
              <a:spcAft>
                <a:spcPts val="0"/>
              </a:spcAft>
              <a:buSzPts val="3520"/>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TCP Programming</a:t>
            </a:r>
            <a:endParaRPr/>
          </a:p>
        </p:txBody>
      </p:sp>
      <p:sp>
        <p:nvSpPr>
          <p:cNvPr descr="Rectangle: Click to edit Master text styles &#10;Second level &#10;Third level &#10;Fourth level &#10;Fifth level" id="242" name="Google Shape;242;p5"/>
          <p:cNvSpPr txBox="1"/>
          <p:nvPr>
            <p:ph idx="1" type="body"/>
          </p:nvPr>
        </p:nvSpPr>
        <p:spPr>
          <a:xfrm>
            <a:off x="1116012" y="3284537"/>
            <a:ext cx="6480175" cy="804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3520"/>
              <a:buFont typeface="Noto Sans Symbols"/>
              <a:buNone/>
            </a:pPr>
            <a:r>
              <a:rPr b="0" i="0" lang="en-US" sz="3200" u="none">
                <a:solidFill>
                  <a:schemeClr val="dk1"/>
                </a:solidFill>
                <a:latin typeface="Tahoma"/>
                <a:ea typeface="Tahoma"/>
                <a:cs typeface="Tahoma"/>
                <a:sym typeface="Tahoma"/>
              </a:rPr>
              <a:t>Client Server Iterative Example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Transport Layer</a:t>
            </a:r>
            <a:endParaRPr/>
          </a:p>
        </p:txBody>
      </p:sp>
      <p:sp>
        <p:nvSpPr>
          <p:cNvPr descr="Rectangle: Click to edit Master text styles &#10;Second level &#10;Third level &#10;Fourth level &#10;Fifth level" id="536" name="Google Shape;536;p5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520"/>
              <a:buChar char="•"/>
            </a:pPr>
            <a:r>
              <a:rPr b="0" i="0" lang="en-US" sz="3200" u="none">
                <a:solidFill>
                  <a:schemeClr val="dk1"/>
                </a:solidFill>
                <a:latin typeface="Tahoma"/>
                <a:ea typeface="Tahoma"/>
                <a:cs typeface="Tahoma"/>
                <a:sym typeface="Tahoma"/>
              </a:rPr>
              <a:t>Accept data from upper layers and splits it into packets (small units)</a:t>
            </a:r>
            <a:endParaRPr/>
          </a:p>
          <a:p>
            <a:pPr indent="-342900" lvl="0" marL="342900" rtl="0" algn="l">
              <a:lnSpc>
                <a:spcPct val="90000"/>
              </a:lnSpc>
              <a:spcBef>
                <a:spcPts val="640"/>
              </a:spcBef>
              <a:spcAft>
                <a:spcPts val="0"/>
              </a:spcAft>
              <a:buSzPts val="3520"/>
              <a:buChar char="•"/>
            </a:pPr>
            <a:r>
              <a:rPr b="0" i="0" lang="en-US" sz="3200" u="none">
                <a:solidFill>
                  <a:schemeClr val="dk1"/>
                </a:solidFill>
                <a:latin typeface="Tahoma"/>
                <a:ea typeface="Tahoma"/>
                <a:cs typeface="Tahoma"/>
                <a:sym typeface="Tahoma"/>
              </a:rPr>
              <a:t>Ensure that packets arrive correctly to the other end</a:t>
            </a:r>
            <a:endParaRPr/>
          </a:p>
          <a:p>
            <a:pPr indent="-342900" lvl="0" marL="342900" rtl="0" algn="l">
              <a:lnSpc>
                <a:spcPct val="90000"/>
              </a:lnSpc>
              <a:spcBef>
                <a:spcPts val="640"/>
              </a:spcBef>
              <a:spcAft>
                <a:spcPts val="0"/>
              </a:spcAft>
              <a:buSzPts val="3520"/>
              <a:buChar char="•"/>
            </a:pPr>
            <a:r>
              <a:rPr b="0" i="0" lang="en-US" sz="3200" u="none">
                <a:solidFill>
                  <a:schemeClr val="dk1"/>
                </a:solidFill>
                <a:latin typeface="Tahoma"/>
                <a:ea typeface="Tahoma"/>
                <a:cs typeface="Tahoma"/>
                <a:sym typeface="Tahoma"/>
              </a:rPr>
              <a:t>Type of service: error free PtoP, preserve order or not, guarantees delivery or not, broadcast</a:t>
            </a:r>
            <a:endParaRPr/>
          </a:p>
          <a:p>
            <a:pPr indent="-342900" lvl="0" marL="342900" rtl="0" algn="l">
              <a:lnSpc>
                <a:spcPct val="90000"/>
              </a:lnSpc>
              <a:spcBef>
                <a:spcPts val="640"/>
              </a:spcBef>
              <a:spcAft>
                <a:spcPts val="0"/>
              </a:spcAft>
              <a:buSzPts val="3520"/>
              <a:buChar char="•"/>
            </a:pPr>
            <a:r>
              <a:rPr b="0" i="0" lang="en-US" sz="3200" u="none">
                <a:solidFill>
                  <a:schemeClr val="dk1"/>
                </a:solidFill>
                <a:latin typeface="Tahoma"/>
                <a:ea typeface="Tahoma"/>
                <a:cs typeface="Tahoma"/>
                <a:sym typeface="Tahoma"/>
              </a:rPr>
              <a:t>True end-to-end layer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Session Layer</a:t>
            </a:r>
            <a:endParaRPr/>
          </a:p>
        </p:txBody>
      </p:sp>
      <p:sp>
        <p:nvSpPr>
          <p:cNvPr descr="Rectangle: Click to edit Master text styles &#10;Second level &#10;Third level &#10;Fourth level &#10;Fifth level" id="542" name="Google Shape;542;p5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Char char="•"/>
            </a:pPr>
            <a:r>
              <a:rPr b="0" i="0" lang="en-US" sz="3200" u="none">
                <a:solidFill>
                  <a:schemeClr val="dk1"/>
                </a:solidFill>
                <a:latin typeface="Tahoma"/>
                <a:ea typeface="Tahoma"/>
                <a:cs typeface="Tahoma"/>
                <a:sym typeface="Tahoma"/>
              </a:rPr>
              <a:t>Allows for establishing sessions</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Session</a:t>
            </a:r>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Dialog control</a:t>
            </a:r>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Token management</a:t>
            </a:r>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Synchronization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Presentation Layer</a:t>
            </a:r>
            <a:endParaRPr/>
          </a:p>
        </p:txBody>
      </p:sp>
      <p:sp>
        <p:nvSpPr>
          <p:cNvPr descr="Rectangle: Click to edit Master text styles &#10;Second level &#10;Third level &#10;Fourth level &#10;Fifth level" id="548" name="Google Shape;548;p5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Char char="•"/>
            </a:pPr>
            <a:r>
              <a:rPr b="0" i="0" lang="en-US" sz="3200" u="none">
                <a:solidFill>
                  <a:schemeClr val="dk1"/>
                </a:solidFill>
                <a:latin typeface="Tahoma"/>
                <a:ea typeface="Tahoma"/>
                <a:cs typeface="Tahoma"/>
                <a:sym typeface="Tahoma"/>
              </a:rPr>
              <a:t>Syntax and semantics of data</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Abstract data definitions/ encoding for information exchange between heterogeneous systems</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Standard encoding “on the wire”</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Exchange unit – record type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Application Layer</a:t>
            </a:r>
            <a:endParaRPr/>
          </a:p>
        </p:txBody>
      </p:sp>
      <p:sp>
        <p:nvSpPr>
          <p:cNvPr descr="Rectangle: Click to edit Master text styles &#10;Second level &#10;Third level &#10;Fourth level &#10;Fifth level" id="554" name="Google Shape;554;p53"/>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Char char="•"/>
            </a:pPr>
            <a:r>
              <a:rPr b="0" i="0" lang="en-US" sz="3200" u="none">
                <a:solidFill>
                  <a:schemeClr val="dk1"/>
                </a:solidFill>
                <a:latin typeface="Tahoma"/>
                <a:ea typeface="Tahoma"/>
                <a:cs typeface="Tahoma"/>
                <a:sym typeface="Tahoma"/>
              </a:rPr>
              <a:t>Protocols needed by users: </a:t>
            </a:r>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HTTP - www </a:t>
            </a:r>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FTP – file exchange</a:t>
            </a:r>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TELNET – remote command</a:t>
            </a:r>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SSH – remote command</a:t>
            </a:r>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SMTP – mail exchange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TCP</a:t>
            </a:r>
            <a:endParaRPr/>
          </a:p>
        </p:txBody>
      </p:sp>
      <p:sp>
        <p:nvSpPr>
          <p:cNvPr descr="Rectangle: Click to edit Master text styles &#10;Second level &#10;Third level &#10;Fourth level &#10;Fifth level" id="248" name="Google Shape;248;p6"/>
          <p:cNvSpPr txBox="1"/>
          <p:nvPr>
            <p:ph idx="1" type="body"/>
          </p:nvPr>
        </p:nvSpPr>
        <p:spPr>
          <a:xfrm>
            <a:off x="609600" y="1905000"/>
            <a:ext cx="8001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Char char="•"/>
            </a:pPr>
            <a:r>
              <a:rPr b="0" i="0" lang="en-US" sz="3200" u="none">
                <a:solidFill>
                  <a:schemeClr val="dk1"/>
                </a:solidFill>
                <a:latin typeface="Tahoma"/>
                <a:ea typeface="Tahoma"/>
                <a:cs typeface="Tahoma"/>
                <a:sym typeface="Tahoma"/>
              </a:rPr>
              <a:t>Connection-Oriented </a:t>
            </a:r>
            <a:endParaRPr/>
          </a:p>
          <a:p>
            <a:pPr indent="-285750" lvl="1" marL="742950" rtl="0" algn="l">
              <a:lnSpc>
                <a:spcPct val="100000"/>
              </a:lnSpc>
              <a:spcBef>
                <a:spcPts val="560"/>
              </a:spcBef>
              <a:spcAft>
                <a:spcPts val="0"/>
              </a:spcAft>
              <a:buSzPts val="1680"/>
              <a:buChar char="•"/>
            </a:pPr>
            <a:r>
              <a:rPr b="0" i="0" lang="en-US" sz="2800" u="sng">
                <a:solidFill>
                  <a:schemeClr val="dk1"/>
                </a:solidFill>
                <a:latin typeface="Tahoma"/>
                <a:ea typeface="Tahoma"/>
                <a:cs typeface="Tahoma"/>
                <a:sym typeface="Tahoma"/>
              </a:rPr>
              <a:t>Recv</a:t>
            </a:r>
            <a:r>
              <a:rPr b="0" i="0" lang="en-US" sz="2800" u="none">
                <a:solidFill>
                  <a:schemeClr val="dk1"/>
                </a:solidFill>
                <a:latin typeface="Tahoma"/>
                <a:ea typeface="Tahoma"/>
                <a:cs typeface="Tahoma"/>
                <a:sym typeface="Tahoma"/>
              </a:rPr>
              <a:t> - </a:t>
            </a:r>
            <a:r>
              <a:rPr b="0" i="0" lang="en-US" sz="2000" u="none">
                <a:solidFill>
                  <a:schemeClr val="dk1"/>
                </a:solidFill>
                <a:latin typeface="Tahoma"/>
                <a:ea typeface="Tahoma"/>
                <a:cs typeface="Tahoma"/>
                <a:sym typeface="Tahoma"/>
              </a:rPr>
              <a:t>when RECV return N bytes have been received</a:t>
            </a:r>
            <a:endParaRPr b="0" i="0" sz="2000" u="sng">
              <a:solidFill>
                <a:schemeClr val="dk1"/>
              </a:solidFill>
              <a:latin typeface="Tahoma"/>
              <a:ea typeface="Tahoma"/>
              <a:cs typeface="Tahoma"/>
              <a:sym typeface="Tahoma"/>
            </a:endParaRPr>
          </a:p>
          <a:p>
            <a:pPr indent="-285750" lvl="1" marL="742950" rtl="0" algn="l">
              <a:lnSpc>
                <a:spcPct val="100000"/>
              </a:lnSpc>
              <a:spcBef>
                <a:spcPts val="560"/>
              </a:spcBef>
              <a:spcAft>
                <a:spcPts val="0"/>
              </a:spcAft>
              <a:buSzPts val="1680"/>
              <a:buChar char="•"/>
            </a:pPr>
            <a:r>
              <a:rPr b="0" i="0" lang="en-US" sz="2800" u="sng">
                <a:solidFill>
                  <a:schemeClr val="dk1"/>
                </a:solidFill>
                <a:latin typeface="Tahoma"/>
                <a:ea typeface="Tahoma"/>
                <a:cs typeface="Tahoma"/>
                <a:sym typeface="Tahoma"/>
              </a:rPr>
              <a:t>Send</a:t>
            </a:r>
            <a:r>
              <a:rPr b="0" i="0" lang="en-US" sz="2800" u="none">
                <a:solidFill>
                  <a:schemeClr val="dk1"/>
                </a:solidFill>
                <a:latin typeface="Tahoma"/>
                <a:ea typeface="Tahoma"/>
                <a:cs typeface="Tahoma"/>
                <a:sym typeface="Tahoma"/>
              </a:rPr>
              <a:t> – </a:t>
            </a:r>
            <a:r>
              <a:rPr b="0" i="0" lang="en-US" sz="1600" u="none">
                <a:solidFill>
                  <a:schemeClr val="dk1"/>
                </a:solidFill>
                <a:latin typeface="Tahoma"/>
                <a:ea typeface="Tahoma"/>
                <a:cs typeface="Tahoma"/>
                <a:sym typeface="Tahoma"/>
              </a:rPr>
              <a:t>when SEND returns N bytes have successfully delivered to OS and maybe to destination. Error will be signaled on next operation</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Guaranteed </a:t>
            </a:r>
            <a:r>
              <a:rPr b="1" i="0" lang="en-US" sz="3200" u="none">
                <a:solidFill>
                  <a:schemeClr val="dk1"/>
                </a:solidFill>
                <a:latin typeface="Tahoma"/>
                <a:ea typeface="Tahoma"/>
                <a:cs typeface="Tahoma"/>
                <a:sym typeface="Tahoma"/>
              </a:rPr>
              <a:t>data</a:t>
            </a:r>
            <a:r>
              <a:rPr b="0" i="0" lang="en-US" sz="3200" u="none">
                <a:solidFill>
                  <a:schemeClr val="dk1"/>
                </a:solidFill>
                <a:latin typeface="Tahoma"/>
                <a:ea typeface="Tahoma"/>
                <a:cs typeface="Tahoma"/>
                <a:sym typeface="Tahoma"/>
              </a:rPr>
              <a:t> delivery</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Guaranteed </a:t>
            </a:r>
            <a:r>
              <a:rPr b="1" i="0" lang="en-US" sz="3200" u="none">
                <a:solidFill>
                  <a:schemeClr val="dk1"/>
                </a:solidFill>
                <a:latin typeface="Tahoma"/>
                <a:ea typeface="Tahoma"/>
                <a:cs typeface="Tahoma"/>
                <a:sym typeface="Tahoma"/>
              </a:rPr>
              <a:t>data</a:t>
            </a:r>
            <a:r>
              <a:rPr b="0" i="0" lang="en-US" sz="3200" u="none">
                <a:solidFill>
                  <a:schemeClr val="dk1"/>
                </a:solidFill>
                <a:latin typeface="Tahoma"/>
                <a:ea typeface="Tahoma"/>
                <a:cs typeface="Tahoma"/>
                <a:sym typeface="Tahoma"/>
              </a:rPr>
              <a:t> ordering delivery</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Type = SOCK_STREAM – when creating socket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Client-Server TCP/IP Apps</a:t>
            </a:r>
            <a:endParaRPr/>
          </a:p>
        </p:txBody>
      </p:sp>
      <p:sp>
        <p:nvSpPr>
          <p:cNvPr descr="Rectangle: Click to edit Master text styles &#10;Second level &#10;Third level &#10;Fourth level &#10;Fifth level" id="254" name="Google Shape;254;p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Char char="•"/>
            </a:pPr>
            <a:r>
              <a:rPr b="0" i="0" lang="en-US" sz="3200" u="none">
                <a:solidFill>
                  <a:schemeClr val="dk1"/>
                </a:solidFill>
                <a:latin typeface="Tahoma"/>
                <a:ea typeface="Tahoma"/>
                <a:cs typeface="Tahoma"/>
                <a:sym typeface="Tahoma"/>
              </a:rPr>
              <a:t> Server </a:t>
            </a:r>
            <a:r>
              <a:rPr b="0" i="1" lang="en-US" sz="3200" u="none">
                <a:solidFill>
                  <a:schemeClr val="dk1"/>
                </a:solidFill>
                <a:latin typeface="Tahoma"/>
                <a:ea typeface="Tahoma"/>
                <a:cs typeface="Tahoma"/>
                <a:sym typeface="Tahoma"/>
              </a:rPr>
              <a:t>listens </a:t>
            </a:r>
            <a:r>
              <a:rPr b="0" i="0" lang="en-US" sz="3200" u="none">
                <a:solidFill>
                  <a:schemeClr val="dk1"/>
                </a:solidFill>
                <a:latin typeface="Tahoma"/>
                <a:ea typeface="Tahoma"/>
                <a:cs typeface="Tahoma"/>
                <a:sym typeface="Tahoma"/>
              </a:rPr>
              <a:t>for client’s </a:t>
            </a:r>
            <a:r>
              <a:rPr b="0" i="1" lang="en-US" sz="3200" u="none">
                <a:solidFill>
                  <a:schemeClr val="dk1"/>
                </a:solidFill>
                <a:latin typeface="Tahoma"/>
                <a:ea typeface="Tahoma"/>
                <a:cs typeface="Tahoma"/>
                <a:sym typeface="Tahoma"/>
              </a:rPr>
              <a:t>requests, </a:t>
            </a:r>
            <a:r>
              <a:rPr b="0" i="0" lang="en-US" sz="3200" u="none">
                <a:solidFill>
                  <a:schemeClr val="dk1"/>
                </a:solidFill>
                <a:latin typeface="Tahoma"/>
                <a:ea typeface="Tahoma"/>
                <a:cs typeface="Tahoma"/>
                <a:sym typeface="Tahoma"/>
              </a:rPr>
              <a:t>executes them and </a:t>
            </a:r>
            <a:r>
              <a:rPr b="0" i="1" lang="en-US" sz="3200" u="none">
                <a:solidFill>
                  <a:schemeClr val="dk1"/>
                </a:solidFill>
                <a:latin typeface="Tahoma"/>
                <a:ea typeface="Tahoma"/>
                <a:cs typeface="Tahoma"/>
                <a:sym typeface="Tahoma"/>
              </a:rPr>
              <a:t>answers</a:t>
            </a:r>
            <a:r>
              <a:rPr b="0" i="0" lang="en-US" sz="3200" u="none">
                <a:solidFill>
                  <a:schemeClr val="dk1"/>
                </a:solidFill>
                <a:latin typeface="Tahoma"/>
                <a:ea typeface="Tahoma"/>
                <a:cs typeface="Tahoma"/>
                <a:sym typeface="Tahoma"/>
              </a:rPr>
              <a:t>.</a:t>
            </a:r>
            <a:endParaRPr/>
          </a:p>
          <a:p>
            <a:pPr indent="-342900" lvl="0" marL="342900" rtl="0" algn="l">
              <a:lnSpc>
                <a:spcPct val="100000"/>
              </a:lnSpc>
              <a:spcBef>
                <a:spcPts val="640"/>
              </a:spcBef>
              <a:spcAft>
                <a:spcPts val="0"/>
              </a:spcAft>
              <a:buSzPts val="3520"/>
              <a:buChar char="•"/>
            </a:pPr>
            <a:r>
              <a:rPr b="0" i="0" lang="en-US" sz="3200" u="none">
                <a:solidFill>
                  <a:schemeClr val="dk1"/>
                </a:solidFill>
                <a:latin typeface="Tahoma"/>
                <a:ea typeface="Tahoma"/>
                <a:cs typeface="Tahoma"/>
                <a:sym typeface="Tahoma"/>
              </a:rPr>
              <a:t>Server types (</a:t>
            </a:r>
            <a:r>
              <a:rPr b="0" i="0" lang="en-US" sz="2400" u="none">
                <a:solidFill>
                  <a:schemeClr val="dk1"/>
                </a:solidFill>
                <a:latin typeface="Tahoma"/>
                <a:ea typeface="Tahoma"/>
                <a:cs typeface="Tahoma"/>
                <a:sym typeface="Tahoma"/>
              </a:rPr>
              <a:t>from the Comm Point of View)</a:t>
            </a:r>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Iterative Servers (blocking)</a:t>
            </a:r>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Concurrent servers (blocking)(fork, threads)</a:t>
            </a:r>
            <a:endParaRPr/>
          </a:p>
          <a:p>
            <a:pPr indent="-285750" lvl="1" marL="742950" rtl="0" algn="l">
              <a:lnSpc>
                <a:spcPct val="100000"/>
              </a:lnSpc>
              <a:spcBef>
                <a:spcPts val="560"/>
              </a:spcBef>
              <a:spcAft>
                <a:spcPts val="0"/>
              </a:spcAft>
              <a:buSzPts val="1680"/>
              <a:buChar char="•"/>
            </a:pPr>
            <a:r>
              <a:rPr b="0" i="0" lang="en-US" sz="2800" u="none">
                <a:solidFill>
                  <a:schemeClr val="dk1"/>
                </a:solidFill>
                <a:latin typeface="Tahoma"/>
                <a:ea typeface="Tahoma"/>
                <a:cs typeface="Tahoma"/>
                <a:sym typeface="Tahoma"/>
              </a:rPr>
              <a:t>Concurrent multiplexed servers. (</a:t>
            </a:r>
            <a:r>
              <a:rPr b="1" i="0" lang="en-US" sz="2800" u="none">
                <a:solidFill>
                  <a:schemeClr val="dk1"/>
                </a:solidFill>
                <a:latin typeface="Tahoma"/>
                <a:ea typeface="Tahoma"/>
                <a:cs typeface="Tahoma"/>
                <a:sym typeface="Tahoma"/>
              </a:rPr>
              <a:t>select</a:t>
            </a:r>
            <a:r>
              <a:rPr b="0" i="0" lang="en-US" sz="2800" u="none">
                <a:solidFill>
                  <a:schemeClr val="dk1"/>
                </a:solidFill>
                <a:latin typeface="Tahoma"/>
                <a:ea typeface="Tahoma"/>
                <a:cs typeface="Tahoma"/>
                <a:sym typeface="Tahoma"/>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Concurrent TCP Servers</a:t>
            </a:r>
            <a:endParaRPr/>
          </a:p>
        </p:txBody>
      </p:sp>
      <p:sp>
        <p:nvSpPr>
          <p:cNvPr descr="Rectangle: Click to edit Master text styles &#10;Second level &#10;Third level &#10;Fourth level &#10;Fifth level" id="260" name="Google Shape;260;p8"/>
          <p:cNvSpPr txBox="1"/>
          <p:nvPr>
            <p:ph idx="1" type="body"/>
          </p:nvPr>
        </p:nvSpPr>
        <p:spPr>
          <a:xfrm>
            <a:off x="609600" y="1905000"/>
            <a:ext cx="8001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520"/>
              <a:buFont typeface="Noto Sans Symbols"/>
              <a:buChar char="⮚"/>
            </a:pPr>
            <a:r>
              <a:rPr b="0" i="0" lang="en-US" sz="3200" u="none">
                <a:solidFill>
                  <a:schemeClr val="dk1"/>
                </a:solidFill>
                <a:latin typeface="Tahoma"/>
                <a:ea typeface="Tahoma"/>
                <a:cs typeface="Tahoma"/>
                <a:sym typeface="Tahoma"/>
              </a:rPr>
              <a:t>Servers able to handle multiple clients in the same time;</a:t>
            </a:r>
            <a:endParaRPr/>
          </a:p>
          <a:p>
            <a:pPr indent="-342900" lvl="0" marL="342900" marR="0" rtl="0" algn="l">
              <a:lnSpc>
                <a:spcPct val="100000"/>
              </a:lnSpc>
              <a:spcBef>
                <a:spcPts val="640"/>
              </a:spcBef>
              <a:spcAft>
                <a:spcPts val="0"/>
              </a:spcAft>
              <a:buClr>
                <a:schemeClr val="hlink"/>
              </a:buClr>
              <a:buSzPts val="3520"/>
              <a:buFont typeface="Noto Sans Symbols"/>
              <a:buChar char="⮚"/>
            </a:pPr>
            <a:r>
              <a:rPr b="0" i="0" lang="en-US" sz="3200" u="none">
                <a:solidFill>
                  <a:schemeClr val="dk1"/>
                </a:solidFill>
                <a:latin typeface="Tahoma"/>
                <a:ea typeface="Tahoma"/>
                <a:cs typeface="Tahoma"/>
                <a:sym typeface="Tahoma"/>
              </a:rPr>
              <a:t>Implementation:</a:t>
            </a:r>
            <a:endParaRPr/>
          </a:p>
          <a:p>
            <a:pPr indent="-285750" lvl="1" marL="742950" marR="0" rtl="0" algn="l">
              <a:lnSpc>
                <a:spcPct val="100000"/>
              </a:lnSpc>
              <a:spcBef>
                <a:spcPts val="560"/>
              </a:spcBef>
              <a:spcAft>
                <a:spcPts val="0"/>
              </a:spcAft>
              <a:buClr>
                <a:schemeClr val="dk1"/>
              </a:buClr>
              <a:buSzPts val="1680"/>
              <a:buFont typeface="Noto Sans Symbols"/>
              <a:buChar char="⮚"/>
            </a:pPr>
            <a:r>
              <a:rPr b="1" i="0" lang="en-US" sz="2800" u="none" cap="none" strike="noStrike">
                <a:solidFill>
                  <a:schemeClr val="dk1"/>
                </a:solidFill>
                <a:latin typeface="Tahoma"/>
                <a:ea typeface="Tahoma"/>
                <a:cs typeface="Tahoma"/>
                <a:sym typeface="Tahoma"/>
              </a:rPr>
              <a:t>Fork/CreateProcess</a:t>
            </a:r>
            <a:r>
              <a:rPr b="0" i="0" lang="en-US" sz="2800" u="none" cap="none" strike="noStrike">
                <a:solidFill>
                  <a:schemeClr val="dk1"/>
                </a:solidFill>
                <a:latin typeface="Tahoma"/>
                <a:ea typeface="Tahoma"/>
                <a:cs typeface="Tahoma"/>
                <a:sym typeface="Tahoma"/>
              </a:rPr>
              <a:t> – independent client</a:t>
            </a:r>
            <a:endParaRPr/>
          </a:p>
          <a:p>
            <a:pPr indent="-285750" lvl="1" marL="742950" marR="0" rtl="0" algn="l">
              <a:lnSpc>
                <a:spcPct val="100000"/>
              </a:lnSpc>
              <a:spcBef>
                <a:spcPts val="560"/>
              </a:spcBef>
              <a:spcAft>
                <a:spcPts val="0"/>
              </a:spcAft>
              <a:buClr>
                <a:schemeClr val="dk1"/>
              </a:buClr>
              <a:buSzPts val="1680"/>
              <a:buFont typeface="Noto Sans Symbols"/>
              <a:buChar char="⮚"/>
            </a:pPr>
            <a:r>
              <a:rPr b="1" i="0" lang="en-US" sz="2800" u="none" cap="none" strike="noStrike">
                <a:solidFill>
                  <a:schemeClr val="dk1"/>
                </a:solidFill>
                <a:latin typeface="Tahoma"/>
                <a:ea typeface="Tahoma"/>
                <a:cs typeface="Tahoma"/>
                <a:sym typeface="Tahoma"/>
              </a:rPr>
              <a:t>Threads</a:t>
            </a:r>
            <a:r>
              <a:rPr b="0" i="0" lang="en-US" sz="2800" u="none" cap="none" strike="noStrike">
                <a:solidFill>
                  <a:schemeClr val="dk1"/>
                </a:solidFill>
                <a:latin typeface="Tahoma"/>
                <a:ea typeface="Tahoma"/>
                <a:cs typeface="Tahoma"/>
                <a:sym typeface="Tahoma"/>
              </a:rPr>
              <a:t> – interdependent states between clients</a:t>
            </a:r>
            <a:endParaRPr/>
          </a:p>
          <a:p>
            <a:pPr indent="-285750" lvl="1" marL="742950" marR="0" rtl="0" algn="l">
              <a:lnSpc>
                <a:spcPct val="100000"/>
              </a:lnSpc>
              <a:spcBef>
                <a:spcPts val="560"/>
              </a:spcBef>
              <a:spcAft>
                <a:spcPts val="0"/>
              </a:spcAft>
              <a:buClr>
                <a:schemeClr val="dk1"/>
              </a:buClr>
              <a:buSzPts val="1680"/>
              <a:buFont typeface="Noto Sans Symbols"/>
              <a:buChar char="⮚"/>
            </a:pPr>
            <a:r>
              <a:rPr b="1" i="0" lang="en-US" sz="2800" u="none" cap="none" strike="noStrike">
                <a:solidFill>
                  <a:schemeClr val="dk1"/>
                </a:solidFill>
                <a:latin typeface="Tahoma"/>
                <a:ea typeface="Tahoma"/>
                <a:cs typeface="Tahoma"/>
                <a:sym typeface="Tahoma"/>
              </a:rPr>
              <a:t>Select </a:t>
            </a:r>
            <a:r>
              <a:rPr b="0" i="0" lang="en-US" sz="2800" u="none" cap="none" strike="noStrike">
                <a:solidFill>
                  <a:schemeClr val="dk1"/>
                </a:solidFill>
                <a:latin typeface="Tahoma"/>
                <a:ea typeface="Tahoma"/>
                <a:cs typeface="Tahoma"/>
                <a:sym typeface="Tahoma"/>
              </a:rPr>
              <a:t> system call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Working with the DNS</a:t>
            </a:r>
            <a:endParaRPr/>
          </a:p>
        </p:txBody>
      </p:sp>
      <p:sp>
        <p:nvSpPr>
          <p:cNvPr descr="Rectangle: Click to edit Master text styles &#10;Second level &#10;Third level &#10;Fourth level &#10;Fifth level" id="266" name="Google Shape;266;p9"/>
          <p:cNvSpPr txBox="1"/>
          <p:nvPr>
            <p:ph idx="1" type="body"/>
          </p:nvPr>
        </p:nvSpPr>
        <p:spPr>
          <a:xfrm>
            <a:off x="395287" y="1905000"/>
            <a:ext cx="8569325" cy="46926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640"/>
              <a:buNone/>
            </a:pPr>
            <a:r>
              <a:rPr b="0" i="0" lang="en-US" sz="2400" u="none">
                <a:solidFill>
                  <a:schemeClr val="dk1"/>
                </a:solidFill>
                <a:latin typeface="Tahoma"/>
                <a:ea typeface="Tahoma"/>
                <a:cs typeface="Tahoma"/>
                <a:sym typeface="Tahoma"/>
              </a:rPr>
              <a:t>struct hostent *</a:t>
            </a:r>
            <a:r>
              <a:rPr b="1" i="0" lang="en-US" sz="2400" u="none">
                <a:solidFill>
                  <a:schemeClr val="dk1"/>
                </a:solidFill>
                <a:latin typeface="Tahoma"/>
                <a:ea typeface="Tahoma"/>
                <a:cs typeface="Tahoma"/>
                <a:sym typeface="Tahoma"/>
              </a:rPr>
              <a:t>gethostbyname</a:t>
            </a:r>
            <a:r>
              <a:rPr b="0" i="0" lang="en-US" sz="2400" u="none">
                <a:solidFill>
                  <a:schemeClr val="dk1"/>
                </a:solidFill>
                <a:latin typeface="Tahoma"/>
                <a:ea typeface="Tahoma"/>
                <a:cs typeface="Tahoma"/>
                <a:sym typeface="Tahoma"/>
              </a:rPr>
              <a:t>(const char *name);</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Tahoma"/>
                <a:ea typeface="Tahoma"/>
                <a:cs typeface="Tahoma"/>
                <a:sym typeface="Tahoma"/>
              </a:rPr>
              <a:t>struct hostent *</a:t>
            </a:r>
            <a:r>
              <a:rPr b="1" i="0" lang="en-US" sz="2000" u="none">
                <a:solidFill>
                  <a:schemeClr val="dk1"/>
                </a:solidFill>
                <a:latin typeface="Tahoma"/>
                <a:ea typeface="Tahoma"/>
                <a:cs typeface="Tahoma"/>
                <a:sym typeface="Tahoma"/>
              </a:rPr>
              <a:t>gethostbyaddr</a:t>
            </a:r>
            <a:r>
              <a:rPr b="0" i="0" lang="en-US" sz="2000" u="none">
                <a:solidFill>
                  <a:schemeClr val="dk1"/>
                </a:solidFill>
                <a:latin typeface="Tahoma"/>
                <a:ea typeface="Tahoma"/>
                <a:cs typeface="Tahoma"/>
                <a:sym typeface="Tahoma"/>
              </a:rPr>
              <a:t>(const void *addr, int len, int type);</a:t>
            </a:r>
            <a:endParaRPr b="0" i="0" sz="16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SzPts val="2200"/>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SzPts val="2200"/>
              <a:buNone/>
            </a:pPr>
            <a:r>
              <a:rPr b="0" i="1" lang="en-US" sz="2000" u="none">
                <a:solidFill>
                  <a:schemeClr val="dk1"/>
                </a:solidFill>
                <a:latin typeface="Tahoma"/>
                <a:ea typeface="Tahoma"/>
                <a:cs typeface="Tahoma"/>
                <a:sym typeface="Tahoma"/>
              </a:rPr>
              <a:t>hostent </a:t>
            </a:r>
            <a:r>
              <a:rPr b="0" i="0" lang="en-US" sz="2000" u="none">
                <a:solidFill>
                  <a:schemeClr val="dk1"/>
                </a:solidFill>
                <a:latin typeface="Tahoma"/>
                <a:ea typeface="Tahoma"/>
                <a:cs typeface="Tahoma"/>
                <a:sym typeface="Tahoma"/>
              </a:rPr>
              <a:t>structure is defined in &lt;netdb.h&gt; as follows:</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Tahoma"/>
                <a:ea typeface="Tahoma"/>
                <a:cs typeface="Tahoma"/>
                <a:sym typeface="Tahoma"/>
              </a:rPr>
              <a:t>struct hostent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Tahoma"/>
                <a:ea typeface="Tahoma"/>
                <a:cs typeface="Tahoma"/>
                <a:sym typeface="Tahoma"/>
              </a:rPr>
              <a:t>    char  *h_name;            /* official name of host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Tahoma"/>
                <a:ea typeface="Tahoma"/>
                <a:cs typeface="Tahoma"/>
                <a:sym typeface="Tahoma"/>
              </a:rPr>
              <a:t>    char **h_aliases;         /* alias list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Tahoma"/>
                <a:ea typeface="Tahoma"/>
                <a:cs typeface="Tahoma"/>
                <a:sym typeface="Tahoma"/>
              </a:rPr>
              <a:t>    int    h_addrtype;        /* host address type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Tahoma"/>
                <a:ea typeface="Tahoma"/>
                <a:cs typeface="Tahoma"/>
                <a:sym typeface="Tahoma"/>
              </a:rPr>
              <a:t>    int    h_length;          /* length of address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Tahoma"/>
                <a:ea typeface="Tahoma"/>
                <a:cs typeface="Tahoma"/>
                <a:sym typeface="Tahoma"/>
              </a:rPr>
              <a:t>    char **h_addr_list;       /* list of addresses */</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Tahoma"/>
                <a:ea typeface="Tahoma"/>
                <a:cs typeface="Tahoma"/>
                <a:sym typeface="Tahoma"/>
              </a:rPr>
              <a: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Tahoma"/>
                <a:ea typeface="Tahoma"/>
                <a:cs typeface="Tahoma"/>
                <a:sym typeface="Tahoma"/>
              </a:rPr>
              <a:t>#define h_addr h_addr_list[0]</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Tahoma"/>
                <a:ea typeface="Tahoma"/>
                <a:cs typeface="Tahoma"/>
                <a:sym typeface="Tahoma"/>
              </a:rPr>
              <a:t>-------------------------------------------------------------------------------</a:t>
            </a:r>
            <a:endParaRPr/>
          </a:p>
          <a:p>
            <a:pPr indent="-342900" lvl="0" marL="342900" rtl="0" algn="l">
              <a:lnSpc>
                <a:spcPct val="90000"/>
              </a:lnSpc>
              <a:spcBef>
                <a:spcPts val="400"/>
              </a:spcBef>
              <a:spcAft>
                <a:spcPts val="0"/>
              </a:spcAft>
              <a:buSzPts val="2200"/>
              <a:buNone/>
            </a:pPr>
            <a:r>
              <a:rPr b="0" i="0" lang="en-US" sz="2000" u="none">
                <a:solidFill>
                  <a:schemeClr val="dk1"/>
                </a:solidFill>
                <a:latin typeface="Tahoma"/>
                <a:ea typeface="Tahoma"/>
                <a:cs typeface="Tahoma"/>
                <a:sym typeface="Tahoma"/>
              </a:rPr>
              <a:t>Another Approach: </a:t>
            </a:r>
            <a:r>
              <a:rPr b="1" i="0" lang="en-US" sz="2000" u="none">
                <a:solidFill>
                  <a:schemeClr val="dk1"/>
                </a:solidFill>
                <a:latin typeface="Tahoma"/>
                <a:ea typeface="Tahoma"/>
                <a:cs typeface="Tahoma"/>
                <a:sym typeface="Tahoma"/>
              </a:rPr>
              <a:t>getaddrinfo(….), getnameinfo(….)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2004-10-07T13:04:07Z</dcterms:created>
  <dc:creator>Adrian Sergiu DARABANT</dc:creator>
</cp:coreProperties>
</file>