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032256"/>
        <c:axId val="158033792"/>
      </c:barChart>
      <c:catAx>
        <c:axId val="158032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58033792"/>
        <c:crosses val="autoZero"/>
        <c:auto val="1"/>
        <c:lblAlgn val="ctr"/>
        <c:lblOffset val="100"/>
        <c:noMultiLvlLbl val="0"/>
      </c:catAx>
      <c:valAx>
        <c:axId val="1580337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5803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大为其  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0825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6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大为其  大</vt:lpstr>
      <vt:lpstr>大卫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大为其  大</dc:title>
  <dc:creator>Administrator</dc:creator>
  <cp:lastModifiedBy>微软用户</cp:lastModifiedBy>
  <cp:revision>1</cp:revision>
  <dcterms:created xsi:type="dcterms:W3CDTF">2017-08-15T01:35:54Z</dcterms:created>
  <dcterms:modified xsi:type="dcterms:W3CDTF">2017-08-15T01:36:46Z</dcterms:modified>
</cp:coreProperties>
</file>