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8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20000" y="596520"/>
            <a:ext cx="885420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 Handling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864000" y="20952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 read by InputReaders</a:t>
            </a:r>
            <a:endParaRPr b="0" lang="de-DE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Stored Column based eliminating doubles</a:t>
            </a:r>
            <a:endParaRPr b="0" lang="de-DE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 stored in DataStores</a:t>
            </a:r>
            <a:endParaRPr b="0" lang="de-DE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One DataStore for each Node </a:t>
            </a:r>
            <a:endParaRPr b="0" lang="de-DE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Master Node has Master Store</a:t>
            </a:r>
            <a:endParaRPr b="0" lang="de-DE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DependencyWorkers Request Data from local DataStore</a:t>
            </a:r>
            <a:endParaRPr b="0" lang="de-DE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DataStore requests Data from Master Store if necessary</a:t>
            </a:r>
            <a:endParaRPr b="0" lang="de-DE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20000" y="261360"/>
            <a:ext cx="8854200" cy="13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Inclusion Dependency Checking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 send to DependencyMiner </a:t>
            </a:r>
            <a:endParaRPr b="0" lang="de-DE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DependencyMiner generates Jobs based on Data and forwards Data to Master Store</a:t>
            </a:r>
            <a:endParaRPr b="0" lang="de-DE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Jobs send to DependencyWorkers </a:t>
            </a:r>
            <a:endParaRPr b="0" lang="de-DE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DependencyWorkers return result to DependencyMiner</a:t>
            </a:r>
            <a:endParaRPr b="0" lang="de-DE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DependencyMiner sends Dependencies to ResultCollector</a:t>
            </a:r>
            <a:endParaRPr b="0" lang="de-DE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698480" y="2160000"/>
            <a:ext cx="6581520" cy="458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LibreOffice/6.3.1.2$Windows_X86_64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2024-01-06T14:24:33Z</dcterms:created>
  <dc:creator/>
  <dc:description/>
  <dc:language>en-GB</dc:language>
  <cp:lastModifiedBy/>
  <dcterms:modified xsi:type="dcterms:W3CDTF">2024-01-06T15:17:26Z</dcterms:modified>
  <cp:revision>16</cp:revision>
  <dc:subject/>
  <dc:title>Impress</dc:title>
</cp:coreProperties>
</file>